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758" r:id="rId3"/>
    <p:sldMasterId id="2147483776" r:id="rId4"/>
    <p:sldMasterId id="2147483789" r:id="rId5"/>
  </p:sldMasterIdLst>
  <p:notesMasterIdLst>
    <p:notesMasterId r:id="rId101"/>
  </p:notesMasterIdLst>
  <p:sldIdLst>
    <p:sldId id="282" r:id="rId6"/>
    <p:sldId id="301" r:id="rId7"/>
    <p:sldId id="302" r:id="rId8"/>
    <p:sldId id="1001" r:id="rId9"/>
    <p:sldId id="1002" r:id="rId10"/>
    <p:sldId id="996" r:id="rId11"/>
    <p:sldId id="997" r:id="rId12"/>
    <p:sldId id="998" r:id="rId13"/>
    <p:sldId id="1003" r:id="rId14"/>
    <p:sldId id="1004" r:id="rId15"/>
    <p:sldId id="1005" r:id="rId16"/>
    <p:sldId id="1006" r:id="rId17"/>
    <p:sldId id="1007" r:id="rId18"/>
    <p:sldId id="1008" r:id="rId19"/>
    <p:sldId id="1009" r:id="rId20"/>
    <p:sldId id="1010" r:id="rId21"/>
    <p:sldId id="1011" r:id="rId22"/>
    <p:sldId id="1012" r:id="rId23"/>
    <p:sldId id="1013" r:id="rId24"/>
    <p:sldId id="1014" r:id="rId25"/>
    <p:sldId id="1015" r:id="rId26"/>
    <p:sldId id="1016" r:id="rId27"/>
    <p:sldId id="1017" r:id="rId28"/>
    <p:sldId id="344" r:id="rId29"/>
    <p:sldId id="972" r:id="rId30"/>
    <p:sldId id="347" r:id="rId31"/>
    <p:sldId id="348" r:id="rId32"/>
    <p:sldId id="349" r:id="rId33"/>
    <p:sldId id="350" r:id="rId34"/>
    <p:sldId id="973" r:id="rId35"/>
    <p:sldId id="974" r:id="rId36"/>
    <p:sldId id="975" r:id="rId37"/>
    <p:sldId id="351" r:id="rId38"/>
    <p:sldId id="352" r:id="rId39"/>
    <p:sldId id="976" r:id="rId40"/>
    <p:sldId id="977" r:id="rId41"/>
    <p:sldId id="978" r:id="rId42"/>
    <p:sldId id="979" r:id="rId43"/>
    <p:sldId id="980" r:id="rId44"/>
    <p:sldId id="981" r:id="rId45"/>
    <p:sldId id="982" r:id="rId46"/>
    <p:sldId id="983" r:id="rId47"/>
    <p:sldId id="353" r:id="rId48"/>
    <p:sldId id="984" r:id="rId49"/>
    <p:sldId id="354" r:id="rId50"/>
    <p:sldId id="985" r:id="rId51"/>
    <p:sldId id="986" r:id="rId52"/>
    <p:sldId id="987" r:id="rId53"/>
    <p:sldId id="356" r:id="rId54"/>
    <p:sldId id="358" r:id="rId55"/>
    <p:sldId id="359" r:id="rId56"/>
    <p:sldId id="360" r:id="rId57"/>
    <p:sldId id="988" r:id="rId58"/>
    <p:sldId id="904" r:id="rId59"/>
    <p:sldId id="905" r:id="rId60"/>
    <p:sldId id="906" r:id="rId61"/>
    <p:sldId id="907" r:id="rId62"/>
    <p:sldId id="911" r:id="rId63"/>
    <p:sldId id="910" r:id="rId64"/>
    <p:sldId id="912" r:id="rId65"/>
    <p:sldId id="914" r:id="rId66"/>
    <p:sldId id="913" r:id="rId67"/>
    <p:sldId id="908" r:id="rId68"/>
    <p:sldId id="917" r:id="rId69"/>
    <p:sldId id="945" r:id="rId70"/>
    <p:sldId id="939" r:id="rId71"/>
    <p:sldId id="915" r:id="rId72"/>
    <p:sldId id="940" r:id="rId73"/>
    <p:sldId id="937" r:id="rId74"/>
    <p:sldId id="950" r:id="rId75"/>
    <p:sldId id="946" r:id="rId76"/>
    <p:sldId id="918" r:id="rId77"/>
    <p:sldId id="962" r:id="rId78"/>
    <p:sldId id="963" r:id="rId79"/>
    <p:sldId id="964" r:id="rId80"/>
    <p:sldId id="967" r:id="rId81"/>
    <p:sldId id="922" r:id="rId82"/>
    <p:sldId id="965" r:id="rId83"/>
    <p:sldId id="928" r:id="rId84"/>
    <p:sldId id="966" r:id="rId85"/>
    <p:sldId id="952" r:id="rId86"/>
    <p:sldId id="920" r:id="rId87"/>
    <p:sldId id="923" r:id="rId88"/>
    <p:sldId id="989" r:id="rId89"/>
    <p:sldId id="299" r:id="rId90"/>
    <p:sldId id="295" r:id="rId91"/>
    <p:sldId id="297" r:id="rId92"/>
    <p:sldId id="296" r:id="rId93"/>
    <p:sldId id="325" r:id="rId94"/>
    <p:sldId id="341" r:id="rId95"/>
    <p:sldId id="968" r:id="rId96"/>
    <p:sldId id="969" r:id="rId97"/>
    <p:sldId id="343" r:id="rId98"/>
    <p:sldId id="345" r:id="rId99"/>
    <p:sldId id="346" r:id="rId100"/>
  </p:sldIdLst>
  <p:sldSz cx="12192000" cy="6858000"/>
  <p:notesSz cx="6858000" cy="9144000"/>
  <p:embeddedFontLst>
    <p:embeddedFont>
      <p:font typeface="Abadi MT Condensed Light" panose="020B0306030101010103" pitchFamily="34" charset="0"/>
      <p:regular r:id="rId102"/>
    </p:embeddedFont>
    <p:embeddedFont>
      <p:font typeface="Arial Black" panose="020B0A04020102020204" pitchFamily="34" charset="0"/>
      <p:bold r:id="rId103"/>
      <p:italic r:id="rId104"/>
    </p:embeddedFont>
    <p:embeddedFont>
      <p:font typeface="Calibri" panose="020F0502020204030204" pitchFamily="34" charset="0"/>
      <p:regular r:id="rId105"/>
      <p:bold r:id="rId106"/>
      <p:italic r:id="rId107"/>
      <p:boldItalic r:id="rId108"/>
    </p:embeddedFont>
    <p:embeddedFont>
      <p:font typeface="Calibri Light" panose="020F0302020204030204" pitchFamily="34" charset="0"/>
      <p:regular r:id="rId109"/>
      <p:italic r:id="rId110"/>
    </p:embeddedFont>
    <p:embeddedFont>
      <p:font typeface="Franklin Gothic Heavy" panose="020B0903020102020204" pitchFamily="34" charset="0"/>
      <p:regular r:id="rId111"/>
      <p:italic r:id="rId112"/>
    </p:embeddedFont>
    <p:embeddedFont>
      <p:font typeface="Lobster" panose="020B0604020202020204" charset="0"/>
      <p:regular r:id="rId113"/>
    </p:embeddedFont>
    <p:embeddedFont>
      <p:font typeface="Minion Pro" panose="02040503050306020203" pitchFamily="18" charset="0"/>
      <p:regular r:id="rId114"/>
      <p:bold r:id="rId115"/>
      <p:italic r:id="rId116"/>
      <p:boldItalic r:id="rId117"/>
    </p:embeddedFont>
    <p:embeddedFont>
      <p:font typeface="Minion Pro Med" panose="02040503050306020203" pitchFamily="18" charset="0"/>
      <p:regular r:id="rId118"/>
      <p:italic r:id="rId119"/>
    </p:embeddedFont>
    <p:embeddedFont>
      <p:font typeface="Minion Pro SmBd" panose="02040603060306020203" pitchFamily="18" charset="0"/>
      <p:bold r:id="rId120"/>
      <p:boldItalic r:id="rId121"/>
    </p:embeddedFont>
    <p:embeddedFont>
      <p:font typeface="Oswald" pitchFamily="2" charset="0"/>
      <p:regular r:id="rId122"/>
      <p:bold r:id="rId123"/>
    </p:embeddedFont>
    <p:embeddedFont>
      <p:font typeface="Source Sans Pro" panose="020B0503030403020204" pitchFamily="34" charset="0"/>
      <p:regular r:id="rId124"/>
      <p:bold r:id="rId125"/>
      <p:italic r:id="rId126"/>
      <p:boldItalic r:id="rId127"/>
    </p:embeddedFont>
    <p:embeddedFont>
      <p:font typeface="Source Sans Pro Black" panose="020B0803030403020204" pitchFamily="34" charset="0"/>
      <p:bold r:id="rId128"/>
      <p:boldItalic r:id="rId1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imated Slides" id="{BCF2088F-AEBB-45B4-9EC0-B1EB32AED585}">
          <p14:sldIdLst>
            <p14:sldId id="282"/>
            <p14:sldId id="301"/>
            <p14:sldId id="302"/>
            <p14:sldId id="1001"/>
            <p14:sldId id="1002"/>
            <p14:sldId id="996"/>
            <p14:sldId id="997"/>
            <p14:sldId id="998"/>
            <p14:sldId id="1003"/>
            <p14:sldId id="1004"/>
            <p14:sldId id="1005"/>
            <p14:sldId id="1006"/>
            <p14:sldId id="1007"/>
            <p14:sldId id="1008"/>
            <p14:sldId id="1009"/>
            <p14:sldId id="1010"/>
            <p14:sldId id="1011"/>
            <p14:sldId id="1012"/>
            <p14:sldId id="1013"/>
            <p14:sldId id="1014"/>
            <p14:sldId id="1015"/>
            <p14:sldId id="1016"/>
            <p14:sldId id="1017"/>
            <p14:sldId id="344"/>
            <p14:sldId id="972"/>
            <p14:sldId id="347"/>
            <p14:sldId id="348"/>
            <p14:sldId id="349"/>
            <p14:sldId id="350"/>
            <p14:sldId id="973"/>
            <p14:sldId id="974"/>
            <p14:sldId id="975"/>
            <p14:sldId id="351"/>
            <p14:sldId id="352"/>
            <p14:sldId id="976"/>
            <p14:sldId id="977"/>
            <p14:sldId id="978"/>
            <p14:sldId id="979"/>
            <p14:sldId id="980"/>
            <p14:sldId id="981"/>
            <p14:sldId id="982"/>
            <p14:sldId id="983"/>
            <p14:sldId id="353"/>
            <p14:sldId id="984"/>
            <p14:sldId id="354"/>
            <p14:sldId id="985"/>
            <p14:sldId id="986"/>
            <p14:sldId id="987"/>
            <p14:sldId id="356"/>
            <p14:sldId id="358"/>
            <p14:sldId id="359"/>
            <p14:sldId id="360"/>
            <p14:sldId id="988"/>
            <p14:sldId id="904"/>
            <p14:sldId id="905"/>
            <p14:sldId id="906"/>
            <p14:sldId id="907"/>
            <p14:sldId id="911"/>
            <p14:sldId id="910"/>
            <p14:sldId id="912"/>
            <p14:sldId id="914"/>
            <p14:sldId id="913"/>
            <p14:sldId id="908"/>
            <p14:sldId id="917"/>
            <p14:sldId id="945"/>
            <p14:sldId id="939"/>
            <p14:sldId id="915"/>
            <p14:sldId id="940"/>
            <p14:sldId id="937"/>
            <p14:sldId id="950"/>
            <p14:sldId id="946"/>
            <p14:sldId id="918"/>
            <p14:sldId id="962"/>
            <p14:sldId id="963"/>
            <p14:sldId id="964"/>
            <p14:sldId id="967"/>
            <p14:sldId id="922"/>
            <p14:sldId id="965"/>
            <p14:sldId id="928"/>
            <p14:sldId id="966"/>
            <p14:sldId id="952"/>
            <p14:sldId id="920"/>
            <p14:sldId id="923"/>
            <p14:sldId id="989"/>
            <p14:sldId id="299"/>
            <p14:sldId id="295"/>
            <p14:sldId id="297"/>
            <p14:sldId id="296"/>
            <p14:sldId id="325"/>
            <p14:sldId id="341"/>
            <p14:sldId id="968"/>
            <p14:sldId id="969"/>
            <p14:sldId id="343"/>
            <p14:sldId id="345"/>
            <p14:sldId id="346"/>
          </p14:sldIdLst>
        </p14:section>
        <p14:section name="Static Slides" id="{640CDA3A-FD62-461F-A16C-C55370B572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E75"/>
    <a:srgbClr val="44546A"/>
    <a:srgbClr val="546E89"/>
    <a:srgbClr val="0017FF"/>
    <a:srgbClr val="39E3FF"/>
    <a:srgbClr val="0016FF"/>
    <a:srgbClr val="536A84"/>
    <a:srgbClr val="00409D"/>
    <a:srgbClr val="476682"/>
    <a:srgbClr val="C1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83" autoAdjust="0"/>
    <p:restoredTop sz="93890" autoAdjust="0"/>
  </p:normalViewPr>
  <p:slideViewPr>
    <p:cSldViewPr snapToGrid="0" showGuides="1">
      <p:cViewPr varScale="1">
        <p:scale>
          <a:sx n="102" d="100"/>
          <a:sy n="102" d="100"/>
        </p:scale>
        <p:origin x="1026"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9" d="100"/>
        <a:sy n="89" d="100"/>
      </p:scale>
      <p:origin x="0" y="-13842"/>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16.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1.fntdata"/><Relationship Id="rId133"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4.fntdata"/><Relationship Id="rId113" Type="http://schemas.openxmlformats.org/officeDocument/2006/relationships/font" Target="fonts/font12.fntdata"/><Relationship Id="rId118" Type="http://schemas.openxmlformats.org/officeDocument/2006/relationships/font" Target="fonts/font17.fntdata"/><Relationship Id="rId126"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2.fntdata"/><Relationship Id="rId108" Type="http://schemas.openxmlformats.org/officeDocument/2006/relationships/font" Target="fonts/font7.fntdata"/><Relationship Id="rId116" Type="http://schemas.openxmlformats.org/officeDocument/2006/relationships/font" Target="fonts/font15.fntdata"/><Relationship Id="rId124" Type="http://schemas.openxmlformats.org/officeDocument/2006/relationships/font" Target="fonts/font23.fntdata"/><Relationship Id="rId129"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font" Target="fonts/font10.fntdata"/><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5.fntdata"/><Relationship Id="rId114" Type="http://schemas.openxmlformats.org/officeDocument/2006/relationships/font" Target="fonts/font13.fntdata"/><Relationship Id="rId119" Type="http://schemas.openxmlformats.org/officeDocument/2006/relationships/font" Target="fonts/font18.fntdata"/><Relationship Id="rId12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122" Type="http://schemas.openxmlformats.org/officeDocument/2006/relationships/font" Target="fonts/font21.fntdata"/><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8.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1.xml.rels><?xml version="1.0" encoding="UTF-8" standalone="yes"?>
<Relationships xmlns="http://schemas.openxmlformats.org/package/2006/relationships"><Relationship Id="rId1" Type="http://schemas.openxmlformats.org/officeDocument/2006/relationships/image" Target="../media/image14.jpg"/></Relationships>
</file>

<file path=ppt/diagrams/_rels/data11.xml.rels><?xml version="1.0" encoding="UTF-8" standalone="yes"?>
<Relationships xmlns="http://schemas.openxmlformats.org/package/2006/relationships"><Relationship Id="rId1" Type="http://schemas.openxmlformats.org/officeDocument/2006/relationships/image" Target="../media/image14.jpg"/></Relationships>
</file>

<file path=ppt/diagrams/_rels/data14.xml.rels><?xml version="1.0" encoding="UTF-8" standalone="yes"?>
<Relationships xmlns="http://schemas.openxmlformats.org/package/2006/relationships"><Relationship Id="rId1" Type="http://schemas.openxmlformats.org/officeDocument/2006/relationships/image" Target="../media/image14.jpg"/></Relationships>
</file>

<file path=ppt/diagrams/_rels/data15.xml.rels><?xml version="1.0" encoding="UTF-8" standalone="yes"?>
<Relationships xmlns="http://schemas.openxmlformats.org/package/2006/relationships"><Relationship Id="rId1" Type="http://schemas.openxmlformats.org/officeDocument/2006/relationships/image" Target="../media/image14.jpg"/></Relationships>
</file>

<file path=ppt/diagrams/_rels/data16.xml.rels><?xml version="1.0" encoding="UTF-8" standalone="yes"?>
<Relationships xmlns="http://schemas.openxmlformats.org/package/2006/relationships"><Relationship Id="rId1" Type="http://schemas.openxmlformats.org/officeDocument/2006/relationships/image" Target="../media/image14.jpg"/></Relationships>
</file>

<file path=ppt/diagrams/_rels/data2.xml.rels><?xml version="1.0" encoding="UTF-8" standalone="yes"?>
<Relationships xmlns="http://schemas.openxmlformats.org/package/2006/relationships"><Relationship Id="rId1" Type="http://schemas.openxmlformats.org/officeDocument/2006/relationships/image" Target="../media/image16.jpg"/></Relationships>
</file>

<file path=ppt/diagrams/_rels/data3.xml.rels><?xml version="1.0" encoding="UTF-8" standalone="yes"?>
<Relationships xmlns="http://schemas.openxmlformats.org/package/2006/relationships"><Relationship Id="rId1" Type="http://schemas.openxmlformats.org/officeDocument/2006/relationships/image" Target="../media/image14.jpg"/></Relationships>
</file>

<file path=ppt/diagrams/_rels/data4.xml.rels><?xml version="1.0" encoding="UTF-8" standalone="yes"?>
<Relationships xmlns="http://schemas.openxmlformats.org/package/2006/relationships"><Relationship Id="rId1" Type="http://schemas.openxmlformats.org/officeDocument/2006/relationships/image" Target="../media/image14.jpg"/></Relationships>
</file>

<file path=ppt/diagrams/_rels/data5.xml.rels><?xml version="1.0" encoding="UTF-8" standalone="yes"?>
<Relationships xmlns="http://schemas.openxmlformats.org/package/2006/relationships"><Relationship Id="rId1" Type="http://schemas.openxmlformats.org/officeDocument/2006/relationships/image" Target="../media/image14.jpg"/></Relationships>
</file>

<file path=ppt/diagrams/_rels/data7.xml.rels><?xml version="1.0" encoding="UTF-8" standalone="yes"?>
<Relationships xmlns="http://schemas.openxmlformats.org/package/2006/relationships"><Relationship Id="rId1" Type="http://schemas.openxmlformats.org/officeDocument/2006/relationships/image" Target="../media/image61.png"/></Relationships>
</file>

<file path=ppt/diagrams/_rels/data8.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4.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5.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6.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190" custLinFactNeighborY="-15"/>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51" custLinFactNeighborY="-105"/>
      <dgm:spPr>
        <a:prstGeom prst="rect">
          <a:avLst/>
        </a:prstGeom>
        <a:no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190" custLinFactNeighborY="-15"/>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60365" custLinFactNeighborY="-63677"/>
      <dgm:spPr>
        <a:prstGeom prst="rect">
          <a:avLst/>
        </a:prstGeom>
        <a:no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60365" custLinFactNeighborY="-63677"/>
      <dgm:spPr>
        <a:prstGeom prst="rect">
          <a:avLst/>
        </a:prstGeom>
        <a:no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7412" custScaleY="207933" custLinFactNeighborX="11603" custLinFactNeighborY="3517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7412" custScaleY="207933" custLinFactNeighborX="11603" custLinFactNeighborY="3517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7412" custScaleY="207933" custLinFactNeighborX="153" custLinFactNeighborY="-153"/>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100" custLinFactNeighborY="-82570"/>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179" custLinFactNeighborY="-226"/>
      <dgm:spPr>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7412" custScaleY="207933" custLinFactNeighborX="11603" custLinFactNeighborY="3517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7412" custScaleY="207933" custLinFactNeighborX="11603" custLinFactNeighborY="3517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60365" custLinFactNeighborY="-63677"/>
      <dgm:spPr>
        <a:prstGeom prst="rect">
          <a:avLst/>
        </a:prstGeom>
        <a:no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100" custLinFactNeighborY="17140"/>
      <dgm:spPr>
        <a:prstGeom prst="rect">
          <a:avLst/>
        </a:prstGeom>
        <a:blipFill dpi="0" rotWithShape="1">
          <a:blip xmlns:r="http://schemas.openxmlformats.org/officeDocument/2006/relationships" r:embed="rId1">
            <a:alphaModFix amt="30000"/>
          </a:blip>
          <a:srcRect/>
          <a:stretch>
            <a:fillRect t="-17000" b="-17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51" custLinFactNeighborY="-105"/>
      <dgm:spPr>
        <a:prstGeom prst="rect">
          <a:avLst/>
        </a:prstGeom>
        <a:blipFill dpi="0" rotWithShape="1">
          <a:blip xmlns:r="http://schemas.openxmlformats.org/officeDocument/2006/relationships" r:embed="rId1">
            <a:alphaModFix amt="14000"/>
          </a:blip>
          <a:srcRect/>
          <a:stretch>
            <a:fillRect t="-9000" b="-9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4731" custScaleY="207933" custLinFactNeighborX="-51" custLinFactNeighborY="-105"/>
      <dgm:spPr>
        <a:prstGeom prst="rect">
          <a:avLst/>
        </a:prstGeom>
        <a:no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54707" y="0"/>
          <a:ext cx="12205347" cy="68645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61367" y="0"/>
          <a:ext cx="12205347" cy="68645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54707" y="0"/>
          <a:ext cx="12205347" cy="68645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0"/>
          <a:ext cx="11854509" cy="66672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602769" y="4950711"/>
          <a:ext cx="4653736" cy="172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602769" y="4950711"/>
        <a:ext cx="4653736" cy="17265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0"/>
          <a:ext cx="11854509" cy="66672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602769" y="4947154"/>
          <a:ext cx="4653736" cy="172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602769" y="4947154"/>
        <a:ext cx="4653736" cy="172653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4658" y="8786"/>
          <a:ext cx="12318311" cy="68559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3762" y="5080934"/>
          <a:ext cx="4785445" cy="177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3762" y="5080934"/>
        <a:ext cx="4785445" cy="1775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4658" y="8786"/>
          <a:ext cx="12318311" cy="68559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3762" y="5080934"/>
          <a:ext cx="4785445" cy="177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3762" y="5080934"/>
        <a:ext cx="4785445" cy="1775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4650" y="0"/>
          <a:ext cx="12318311" cy="68559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3762" y="5080934"/>
          <a:ext cx="4785445" cy="177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3762" y="5080934"/>
        <a:ext cx="4785445" cy="1775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68602" y="0"/>
          <a:ext cx="12205347" cy="68645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55234" y="0"/>
          <a:ext cx="12205347" cy="6864532"/>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4658" y="8786"/>
          <a:ext cx="12318311" cy="68559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3762" y="5080934"/>
          <a:ext cx="4785445" cy="177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3762" y="5080934"/>
        <a:ext cx="4785445" cy="1775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4658" y="8786"/>
          <a:ext cx="12318311" cy="68559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3762" y="5080934"/>
          <a:ext cx="4785445" cy="177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3762" y="5080934"/>
        <a:ext cx="4785445" cy="1775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0"/>
          <a:ext cx="11854509" cy="666721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602769" y="4950711"/>
          <a:ext cx="4653736" cy="172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602769" y="4950711"/>
        <a:ext cx="4653736" cy="1726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68602" y="163"/>
          <a:ext cx="12205347" cy="6864532"/>
        </a:xfrm>
        <a:prstGeom prst="rect">
          <a:avLst/>
        </a:prstGeom>
        <a:blipFill dpi="0" rotWithShape="1">
          <a:blip xmlns:r="http://schemas.openxmlformats.org/officeDocument/2006/relationships" r:embed="rId1">
            <a:alphaModFix amt="30000"/>
          </a:blip>
          <a:srcRect/>
          <a:stretch>
            <a:fillRect t="-17000" b="-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61367" y="0"/>
          <a:ext cx="12205347" cy="6864532"/>
        </a:xfrm>
        <a:prstGeom prst="rect">
          <a:avLst/>
        </a:prstGeom>
        <a:blipFill dpi="0" rotWithShape="1">
          <a:blip xmlns:r="http://schemas.openxmlformats.org/officeDocument/2006/relationships" r:embed="rId1">
            <a:alphaModFix amt="14000"/>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61367" y="0"/>
          <a:ext cx="12205347" cy="68645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70752" y="5083007"/>
          <a:ext cx="4791465" cy="177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70752" y="5083007"/>
        <a:ext cx="4791465" cy="177763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003E6-F75D-4F66-92F6-4FC185C5E636}"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63A95-9A90-4754-8BB9-41B3E579A571}" type="slidenum">
              <a:rPr lang="en-US" smtClean="0"/>
              <a:t>‹#›</a:t>
            </a:fld>
            <a:endParaRPr lang="en-US"/>
          </a:p>
        </p:txBody>
      </p:sp>
    </p:spTree>
    <p:extLst>
      <p:ext uri="{BB962C8B-B14F-4D97-AF65-F5344CB8AC3E}">
        <p14:creationId xmlns:p14="http://schemas.microsoft.com/office/powerpoint/2010/main" val="86040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1</a:t>
            </a:fld>
            <a:endParaRPr lang="en-US"/>
          </a:p>
        </p:txBody>
      </p:sp>
    </p:spTree>
    <p:extLst>
      <p:ext uri="{BB962C8B-B14F-4D97-AF65-F5344CB8AC3E}">
        <p14:creationId xmlns:p14="http://schemas.microsoft.com/office/powerpoint/2010/main" val="8655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24</a:t>
            </a:fld>
            <a:endParaRPr lang="en-US"/>
          </a:p>
        </p:txBody>
      </p:sp>
    </p:spTree>
    <p:extLst>
      <p:ext uri="{BB962C8B-B14F-4D97-AF65-F5344CB8AC3E}">
        <p14:creationId xmlns:p14="http://schemas.microsoft.com/office/powerpoint/2010/main" val="1919738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8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3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9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76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12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03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46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1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2</a:t>
            </a:fld>
            <a:endParaRPr lang="en-US"/>
          </a:p>
        </p:txBody>
      </p:sp>
    </p:spTree>
    <p:extLst>
      <p:ext uri="{BB962C8B-B14F-4D97-AF65-F5344CB8AC3E}">
        <p14:creationId xmlns:p14="http://schemas.microsoft.com/office/powerpoint/2010/main" val="147056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7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2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20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06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1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62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53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309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4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3</a:t>
            </a:fld>
            <a:endParaRPr lang="en-US"/>
          </a:p>
        </p:txBody>
      </p:sp>
    </p:spTree>
    <p:extLst>
      <p:ext uri="{BB962C8B-B14F-4D97-AF65-F5344CB8AC3E}">
        <p14:creationId xmlns:p14="http://schemas.microsoft.com/office/powerpoint/2010/main" val="3486982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65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40E1A-31CE-4D44-B901-7C77FB10D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790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53</a:t>
            </a:fld>
            <a:endParaRPr lang="en-US"/>
          </a:p>
        </p:txBody>
      </p:sp>
    </p:spTree>
    <p:extLst>
      <p:ext uri="{BB962C8B-B14F-4D97-AF65-F5344CB8AC3E}">
        <p14:creationId xmlns:p14="http://schemas.microsoft.com/office/powerpoint/2010/main" val="1124853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Never forget the goal of all philosophers.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4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Just remember – Dr. Plato believes reality through IDEAS which are innate.  He has no time for material considerations.  Democritus and friends are trying to rebuild Greek philosophy by ignoring the spiritual and trying to find a single, absolutely verifiable and UNCHANGING element in the material world. Philosophy was up against a brick wall.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777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Aristotle will try to reconcile these opposing concepts by suggesting we really know what we know through our senses.  In his world, man decides what is reality</a:t>
            </a:r>
            <a:r>
              <a:rPr lang="en-US" sz="160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49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After centuries long struggles, Plotinus adds his grey matter to the mix.  He revives Platonic thought, but mixes high doses of mysticism into his recipe.  This Neo Platonism satisfied both the intellect and the need in all men to connect on a spiritual level. </a:t>
            </a:r>
          </a:p>
          <a:p>
            <a:endParaRPr lang="en-US" sz="1400" b="1" dirty="0"/>
          </a:p>
          <a:p>
            <a:r>
              <a:rPr lang="en-US" sz="1400" b="1" dirty="0"/>
              <a:t>The Bible calls this having a form of godliness. While some may consider this unfair, keep in mind that all false religions need this mystical connection.  Neoplatonism would have died completely, were it not for Augustine who tried to synthesize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025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But, let’s get back to our new breed of thinkers, the Philosopher/Theologians.  Two of them, in particular, are movers and shakers.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70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Now, global warming was beginning to happen before everyone’s eyes…</a:t>
            </a:r>
          </a:p>
          <a:p>
            <a:endParaRPr lang="en-US" sz="1600" b="1" dirty="0"/>
          </a:p>
          <a:p>
            <a:r>
              <a:rPr lang="en-US" sz="1600" b="1" dirty="0"/>
              <a:t>First we had two clearly defined groups…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72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Now, we are beginning to blur the lines, under the auspices of “synthesizing” philosophic thought with religious thought.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6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7</a:t>
            </a:fld>
            <a:endParaRPr lang="en-US"/>
          </a:p>
        </p:txBody>
      </p:sp>
    </p:spTree>
    <p:extLst>
      <p:ext uri="{BB962C8B-B14F-4D97-AF65-F5344CB8AC3E}">
        <p14:creationId xmlns:p14="http://schemas.microsoft.com/office/powerpoint/2010/main" val="1711563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However, philosophers and theologians are opposites, or at least they’re supposed to be!</a:t>
            </a:r>
          </a:p>
          <a:p>
            <a:endParaRPr lang="en-US" sz="1600" b="1" dirty="0"/>
          </a:p>
          <a:p>
            <a:r>
              <a:rPr lang="en-US" sz="1600" b="1" dirty="0"/>
              <a:t>To this very day we have apologists who teach us that we can reason our way to God. If that were the case, human reason, not divine revelation, would be supreme.  Worse, it places the authority of God’s </a:t>
            </a:r>
            <a:r>
              <a:rPr lang="en-US" sz="1600" b="1" i="1" dirty="0"/>
              <a:t>written</a:t>
            </a:r>
            <a:r>
              <a:rPr lang="en-US" sz="1600" b="1" dirty="0"/>
              <a:t> Word on the same plane as natural revelation.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11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 order to bring about this marriage we need a special breed of thinker.  We need the philosopher / theologian.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02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For centuries, Augustine was the last word in Catholic theology.  He loved the mystical side of Neoplatonism and did a fine job of synthesizing this leaven with the doctrines of his church.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86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Aquinas, however will come along later, and put Augustine to shame.  He didn’t stop with synthesizing the earlier philosophers.  He was about to add the most powerful ingredient that had ever been blended into the mix…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2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However, philosophers and theologians are opposites, or at least they’re supposed to be!</a:t>
            </a:r>
          </a:p>
          <a:p>
            <a:endParaRPr lang="en-US" sz="1600" b="1" dirty="0"/>
          </a:p>
          <a:p>
            <a:r>
              <a:rPr lang="en-US" sz="1600" b="1" dirty="0"/>
              <a:t>To this very day we have apologists who teach us that we can reason our way to God. If that were the case, human reason, not divine revelation, would be supreme.  Worse, it places the authority of God’s </a:t>
            </a:r>
            <a:r>
              <a:rPr lang="en-US" sz="1600" b="1" i="1" dirty="0"/>
              <a:t>written</a:t>
            </a:r>
            <a:r>
              <a:rPr lang="en-US" sz="1600" b="1" dirty="0"/>
              <a:t> Word on the same plane as natural revelation.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677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scriptures are quite outspoken about this.  Nothing trumps the written Word of God – not philosophers, popes, or even Baptist preachers!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139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Man thinks nothing about mocking the wisdom of God.  In reality, God is quite offended by this idea that man can know a single thing without Him!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5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Philosophers and theologians who do not have the Spirit of God dwelling in them will always be learning, but never finding the truth. God says so. God is truth, but He will never be “rational.”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063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Things are about to change….drastically.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898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Never think for a minute, that we are challenging Aquinas’ character! He did, however, open Pandora’s box!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59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8</a:t>
            </a:fld>
            <a:endParaRPr lang="en-US"/>
          </a:p>
        </p:txBody>
      </p:sp>
    </p:spTree>
    <p:extLst>
      <p:ext uri="{BB962C8B-B14F-4D97-AF65-F5344CB8AC3E}">
        <p14:creationId xmlns:p14="http://schemas.microsoft.com/office/powerpoint/2010/main" val="396074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Thomas shifts this debate between spirit and matter back towards the middle, so to speak, but then, he drops the other shoe.  By starting with the idea that God is unchanging he makes a logical leap and suggests that the matter which God created could also have a changeless being.</a:t>
            </a:r>
          </a:p>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866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Philosophy has been struggling to find a constant in the creation for centuries, if not millennia…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021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Aquinas takes the Quantum </a:t>
            </a:r>
            <a:r>
              <a:rPr lang="en-US" sz="1600" b="1" dirty="0" err="1"/>
              <a:t>Leapl</a:t>
            </a:r>
            <a:r>
              <a:rPr lang="en-US" sz="1600" b="1" dirty="0"/>
              <a:t>.  First, it is a leap from biblical theism to panentheism….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51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z="1600" b="1" dirty="0"/>
              <a:t>In biblical theism, God is entirely separate from His creation, though, of course, He fills it.  </a:t>
            </a:r>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BA98F-93B4-4AE7-B268-B435840325F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578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z="1600" b="1" dirty="0"/>
              <a:t>In panentheism, God is the whole of the creation, yet, the whole is in God. This is because the god energy transcends and slightly exceeds the universe.</a:t>
            </a:r>
          </a:p>
          <a:p>
            <a:r>
              <a:rPr lang="en-US" sz="1600" b="1" dirty="0"/>
              <a:t>The goal of panentheism is to provide a mystical fabric whereby we can all connect and realize our oneness with each other and the universe.</a:t>
            </a:r>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BA98F-93B4-4AE7-B268-B435840325F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96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z="1600" b="1" dirty="0"/>
              <a:t>In panentheism, God is the whole of the creation, yet, the whole is in God. This is because the god energy transcends and slightly exceeds the universe.</a:t>
            </a:r>
          </a:p>
          <a:p>
            <a:r>
              <a:rPr lang="en-US" sz="1600" b="1" dirty="0"/>
              <a:t>The goal of panentheism is to provide a mystical fabric whereby we can all connect and realize our oneness with each other and the universe.</a:t>
            </a:r>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BA98F-93B4-4AE7-B268-B435840325F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64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Thomas made a colossal error which played right into the hands of </a:t>
            </a:r>
            <a:r>
              <a:rPr lang="en-US" sz="1600" b="1" dirty="0" err="1"/>
              <a:t>panentheists</a:t>
            </a:r>
            <a:r>
              <a:rPr lang="en-US" sz="1600" b="1" dirty="0"/>
              <a:t>.   He tried to assign the attribute of an unchanging God to a changing creation.  By doing that he joined the Creator with His creation.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07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Aquinas’ leap also formed the basis for a new cosmology.  Both Aquinas and Augustine re-define how we define and measure time. Time as we know it was not created, it was invented.  This is just a heads-up as it goes “light years” beyond this study!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98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And, by the way, here’s one tiny cosmological reason why Thomas was wrong.  If something is changeless, it cannot pass away. Yet, this creation will go out in one big bang.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740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What is very important to understand, however, is that Aquinas also did harm to the doctrine of the literal inspiration of scriptures.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8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12</a:t>
            </a:fld>
            <a:endParaRPr lang="en-US"/>
          </a:p>
        </p:txBody>
      </p:sp>
    </p:spTree>
    <p:extLst>
      <p:ext uri="{BB962C8B-B14F-4D97-AF65-F5344CB8AC3E}">
        <p14:creationId xmlns:p14="http://schemas.microsoft.com/office/powerpoint/2010/main" val="40076516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sz="1600" b="1" dirty="0"/>
              <a:t>For further look at </a:t>
            </a:r>
            <a:r>
              <a:rPr lang="en-US" sz="1600" b="1" dirty="0" err="1"/>
              <a:t>Panetheism</a:t>
            </a:r>
            <a:r>
              <a:rPr lang="en-US" sz="1600" b="1" dirty="0"/>
              <a:t> check out Wikipedia.  Better yet, get Ray </a:t>
            </a:r>
            <a:r>
              <a:rPr lang="en-US" sz="1600" b="1" dirty="0" err="1"/>
              <a:t>Yungen’s</a:t>
            </a:r>
            <a:r>
              <a:rPr lang="en-US" sz="1600" b="1" dirty="0"/>
              <a:t> book </a:t>
            </a:r>
            <a:r>
              <a:rPr lang="en-US" sz="1600" b="1" u="sng" dirty="0"/>
              <a:t>A Time of Departing</a:t>
            </a:r>
            <a:r>
              <a:rPr lang="en-US" sz="1600" b="1" dirty="0"/>
              <a:t>.</a:t>
            </a:r>
          </a:p>
        </p:txBody>
      </p:sp>
    </p:spTree>
    <p:extLst>
      <p:ext uri="{BB962C8B-B14F-4D97-AF65-F5344CB8AC3E}">
        <p14:creationId xmlns:p14="http://schemas.microsoft.com/office/powerpoint/2010/main" val="928474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By placing God’s essence within the creation He placed God and the creation on an equal plane.  This gives them the same epistemological authority. The scriptures may now be interpreted “though science” instead of vice versa.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562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This Thomistic starting point will eventually reshape western thought. If Aquinas’ view is true, Paganism and Christianity are just two sides of the same coin! We are now, all mystically connected!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31DBD-6324-D642-B6C2-436E4865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246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85</a:t>
            </a:fld>
            <a:endParaRPr lang="en-US"/>
          </a:p>
        </p:txBody>
      </p:sp>
    </p:spTree>
    <p:extLst>
      <p:ext uri="{BB962C8B-B14F-4D97-AF65-F5344CB8AC3E}">
        <p14:creationId xmlns:p14="http://schemas.microsoft.com/office/powerpoint/2010/main" val="26845883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89</a:t>
            </a:fld>
            <a:endParaRPr lang="en-US"/>
          </a:p>
        </p:txBody>
      </p:sp>
    </p:spTree>
    <p:extLst>
      <p:ext uri="{BB962C8B-B14F-4D97-AF65-F5344CB8AC3E}">
        <p14:creationId xmlns:p14="http://schemas.microsoft.com/office/powerpoint/2010/main" val="27184280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90</a:t>
            </a:fld>
            <a:endParaRPr lang="en-US"/>
          </a:p>
        </p:txBody>
      </p:sp>
    </p:spTree>
    <p:extLst>
      <p:ext uri="{BB962C8B-B14F-4D97-AF65-F5344CB8AC3E}">
        <p14:creationId xmlns:p14="http://schemas.microsoft.com/office/powerpoint/2010/main" val="4249752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63A95-9A90-4754-8BB9-41B3E579A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47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92</a:t>
            </a:fld>
            <a:endParaRPr lang="en-US"/>
          </a:p>
        </p:txBody>
      </p:sp>
    </p:spTree>
    <p:extLst>
      <p:ext uri="{BB962C8B-B14F-4D97-AF65-F5344CB8AC3E}">
        <p14:creationId xmlns:p14="http://schemas.microsoft.com/office/powerpoint/2010/main" val="2930912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93</a:t>
            </a:fld>
            <a:endParaRPr lang="en-US"/>
          </a:p>
        </p:txBody>
      </p:sp>
    </p:spTree>
    <p:extLst>
      <p:ext uri="{BB962C8B-B14F-4D97-AF65-F5344CB8AC3E}">
        <p14:creationId xmlns:p14="http://schemas.microsoft.com/office/powerpoint/2010/main" val="2905315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94</a:t>
            </a:fld>
            <a:endParaRPr lang="en-US"/>
          </a:p>
        </p:txBody>
      </p:sp>
    </p:spTree>
    <p:extLst>
      <p:ext uri="{BB962C8B-B14F-4D97-AF65-F5344CB8AC3E}">
        <p14:creationId xmlns:p14="http://schemas.microsoft.com/office/powerpoint/2010/main" val="112807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16</a:t>
            </a:fld>
            <a:endParaRPr lang="en-US"/>
          </a:p>
        </p:txBody>
      </p:sp>
    </p:spTree>
    <p:extLst>
      <p:ext uri="{BB962C8B-B14F-4D97-AF65-F5344CB8AC3E}">
        <p14:creationId xmlns:p14="http://schemas.microsoft.com/office/powerpoint/2010/main" val="470629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95</a:t>
            </a:fld>
            <a:endParaRPr lang="en-US"/>
          </a:p>
        </p:txBody>
      </p:sp>
    </p:spTree>
    <p:extLst>
      <p:ext uri="{BB962C8B-B14F-4D97-AF65-F5344CB8AC3E}">
        <p14:creationId xmlns:p14="http://schemas.microsoft.com/office/powerpoint/2010/main" val="161837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17</a:t>
            </a:fld>
            <a:endParaRPr lang="en-US"/>
          </a:p>
        </p:txBody>
      </p:sp>
    </p:spTree>
    <p:extLst>
      <p:ext uri="{BB962C8B-B14F-4D97-AF65-F5344CB8AC3E}">
        <p14:creationId xmlns:p14="http://schemas.microsoft.com/office/powerpoint/2010/main" val="1405732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63A95-9A90-4754-8BB9-41B3E579A571}" type="slidenum">
              <a:rPr lang="en-US" smtClean="0"/>
              <a:t>22</a:t>
            </a:fld>
            <a:endParaRPr lang="en-US"/>
          </a:p>
        </p:txBody>
      </p:sp>
    </p:spTree>
    <p:extLst>
      <p:ext uri="{BB962C8B-B14F-4D97-AF65-F5344CB8AC3E}">
        <p14:creationId xmlns:p14="http://schemas.microsoft.com/office/powerpoint/2010/main" val="260221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F9278F-9EBE-4712-AB85-1A4E72227909}"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244259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9278F-9EBE-4712-AB85-1A4E72227909}"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2954073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7929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pic>
        <p:nvPicPr>
          <p:cNvPr id="11" name="moonlight_reflection_slide_h264.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2540000" cy="6858000"/>
          </a:xfrm>
          <a:prstGeom prst="rect">
            <a:avLst/>
          </a:prstGeom>
        </p:spPr>
      </p:pic>
      <p:sp>
        <p:nvSpPr>
          <p:cNvPr id="2" name="Title 1"/>
          <p:cNvSpPr>
            <a:spLocks noGrp="1"/>
          </p:cNvSpPr>
          <p:nvPr>
            <p:ph type="title"/>
          </p:nvPr>
        </p:nvSpPr>
        <p:spPr>
          <a:noFill/>
          <a:ln>
            <a:noFill/>
          </a:ln>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9" name="Straight Connector 8"/>
          <p:cNvCxnSpPr/>
          <p:nvPr userDrawn="1"/>
        </p:nvCxnSpPr>
        <p:spPr>
          <a:xfrm>
            <a:off x="2540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0"/>
            <a:ext cx="2540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200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1_Title and Content Light Backgroun">
    <p:bg>
      <p:bgPr>
        <a:solidFill>
          <a:schemeClr val="tx2">
            <a:lumMod val="5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pic>
        <p:nvPicPr>
          <p:cNvPr id="7" name="water_stri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83263"/>
            <a:ext cx="12192000" cy="1071563"/>
          </a:xfrm>
          <a:prstGeom prst="rect">
            <a:avLst/>
          </a:prstGeom>
        </p:spPr>
      </p:pic>
      <p:sp>
        <p:nvSpPr>
          <p:cNvPr id="10" name="Rectangle 9"/>
          <p:cNvSpPr/>
          <p:nvPr userDrawn="1"/>
        </p:nvSpPr>
        <p:spPr>
          <a:xfrm>
            <a:off x="0" y="5486400"/>
            <a:ext cx="12192000" cy="1143000"/>
          </a:xfrm>
          <a:prstGeom prst="rect">
            <a:avLst/>
          </a:prstGeom>
          <a:gradFill>
            <a:gsLst>
              <a:gs pos="0">
                <a:schemeClr val="tx2">
                  <a:lumMod val="50000"/>
                </a:schemeClr>
              </a:gs>
              <a:gs pos="42000">
                <a:schemeClr val="tx2">
                  <a:lumMod val="50000"/>
                </a:schemeClr>
              </a:gs>
              <a:gs pos="100000">
                <a:schemeClr val="tx2">
                  <a:lumMod val="5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435975"/>
            <a:ext cx="8839200" cy="861751"/>
          </a:xfrm>
          <a:noFill/>
          <a:ln>
            <a:no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09600" y="1274177"/>
            <a:ext cx="10972800" cy="45090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1600" y="5486400"/>
            <a:ext cx="12496800" cy="2006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444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2" y="4167188"/>
            <a:ext cx="8278284"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3048002" y="2667001"/>
            <a:ext cx="8278284"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771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44800" y="1219201"/>
            <a:ext cx="4267200" cy="4906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15200" y="1219201"/>
            <a:ext cx="4267200" cy="4906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083518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4918" y="1265237"/>
            <a:ext cx="4367084"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744918" y="1981201"/>
            <a:ext cx="4367084" cy="414496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213600" y="1265237"/>
            <a:ext cx="436880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7213600" y="1981201"/>
            <a:ext cx="4368800" cy="414496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789324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884271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745166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273049"/>
            <a:ext cx="3454400"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400800" y="273052"/>
            <a:ext cx="518160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0" y="1435102"/>
            <a:ext cx="3454400"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11667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56000" y="456882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556000" y="3810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556000" y="513556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19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278F-9EBE-4712-AB85-1A4E72227909}"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3768464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3383733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9104037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9" name="Text Placeholder 8"/>
          <p:cNvSpPr>
            <a:spLocks noGrp="1"/>
          </p:cNvSpPr>
          <p:nvPr>
            <p:ph type="body" sz="quarter" idx="15"/>
          </p:nvPr>
        </p:nvSpPr>
        <p:spPr>
          <a:xfrm>
            <a:off x="5994400" y="15240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7" name="Text Placeholder 8"/>
          <p:cNvSpPr>
            <a:spLocks noGrp="1"/>
          </p:cNvSpPr>
          <p:nvPr>
            <p:ph type="body" sz="quarter" idx="16"/>
          </p:nvPr>
        </p:nvSpPr>
        <p:spPr>
          <a:xfrm>
            <a:off x="5994400" y="23622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8" name="Text Placeholder 8"/>
          <p:cNvSpPr>
            <a:spLocks noGrp="1"/>
          </p:cNvSpPr>
          <p:nvPr>
            <p:ph type="body" sz="quarter" idx="17"/>
          </p:nvPr>
        </p:nvSpPr>
        <p:spPr>
          <a:xfrm>
            <a:off x="5994400" y="32004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12" name="Text Placeholder 8"/>
          <p:cNvSpPr>
            <a:spLocks noGrp="1"/>
          </p:cNvSpPr>
          <p:nvPr>
            <p:ph type="body" sz="quarter" idx="18"/>
          </p:nvPr>
        </p:nvSpPr>
        <p:spPr>
          <a:xfrm>
            <a:off x="5994400" y="40386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10"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2928350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5" name="Content Placeholder 2"/>
          <p:cNvSpPr>
            <a:spLocks noGrp="1"/>
          </p:cNvSpPr>
          <p:nvPr>
            <p:ph sz="half" idx="1"/>
          </p:nvPr>
        </p:nvSpPr>
        <p:spPr>
          <a:xfrm>
            <a:off x="2743200" y="1066800"/>
            <a:ext cx="4165600" cy="2362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6" name="Content Placeholder 3"/>
          <p:cNvSpPr>
            <a:spLocks noGrp="1"/>
          </p:cNvSpPr>
          <p:nvPr>
            <p:ph sz="half" idx="2"/>
          </p:nvPr>
        </p:nvSpPr>
        <p:spPr>
          <a:xfrm>
            <a:off x="7010400" y="1066800"/>
            <a:ext cx="4735285" cy="2362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9" name="Content Placeholder 2"/>
          <p:cNvSpPr>
            <a:spLocks noGrp="1"/>
          </p:cNvSpPr>
          <p:nvPr>
            <p:ph sz="half" idx="14"/>
          </p:nvPr>
        </p:nvSpPr>
        <p:spPr>
          <a:xfrm>
            <a:off x="2743200" y="3581400"/>
            <a:ext cx="41656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0" name="Content Placeholder 3"/>
          <p:cNvSpPr>
            <a:spLocks noGrp="1"/>
          </p:cNvSpPr>
          <p:nvPr>
            <p:ph sz="half" idx="15"/>
          </p:nvPr>
        </p:nvSpPr>
        <p:spPr>
          <a:xfrm>
            <a:off x="7010400" y="3581400"/>
            <a:ext cx="4735285" cy="24384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2"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1739763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9" name="Content Placeholder 2"/>
          <p:cNvSpPr>
            <a:spLocks noGrp="1"/>
          </p:cNvSpPr>
          <p:nvPr>
            <p:ph sz="half" idx="1"/>
          </p:nvPr>
        </p:nvSpPr>
        <p:spPr>
          <a:xfrm>
            <a:off x="2743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0" name="Content Placeholder 3"/>
          <p:cNvSpPr>
            <a:spLocks noGrp="1"/>
          </p:cNvSpPr>
          <p:nvPr>
            <p:ph sz="half" idx="2"/>
          </p:nvPr>
        </p:nvSpPr>
        <p:spPr>
          <a:xfrm>
            <a:off x="5791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1" name="Content Placeholder 3"/>
          <p:cNvSpPr>
            <a:spLocks noGrp="1"/>
          </p:cNvSpPr>
          <p:nvPr>
            <p:ph sz="half" idx="14"/>
          </p:nvPr>
        </p:nvSpPr>
        <p:spPr>
          <a:xfrm>
            <a:off x="8839202"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5" name="Content Placeholder 2"/>
          <p:cNvSpPr>
            <a:spLocks noGrp="1"/>
          </p:cNvSpPr>
          <p:nvPr>
            <p:ph sz="half" idx="15"/>
          </p:nvPr>
        </p:nvSpPr>
        <p:spPr>
          <a:xfrm>
            <a:off x="2743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3"/>
          <p:cNvSpPr>
            <a:spLocks noGrp="1"/>
          </p:cNvSpPr>
          <p:nvPr>
            <p:ph sz="half" idx="16"/>
          </p:nvPr>
        </p:nvSpPr>
        <p:spPr>
          <a:xfrm>
            <a:off x="5791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7"/>
          </p:nvPr>
        </p:nvSpPr>
        <p:spPr>
          <a:xfrm>
            <a:off x="8839203"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3"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1816479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60A9-E69D-49CF-91E7-2054C15D3AC0}"/>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1C3E8A8D-0ED7-436B-9BB9-F5DA5019D546}"/>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070F6BB5-9E80-470F-97BA-4EE0504827B2}"/>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68C52CF4-9647-4051-993E-A98BE3FAB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D53CE-51C4-49A6-A490-A67FFAAAA8E7}"/>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18376159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7030-798B-403E-B2C4-2D1DFC11C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AD04F-64EA-45E4-BFA8-AA21C3D2A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3F44D-C1FF-4EB1-B68C-990F0300BD11}"/>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D06B3EB3-5C8E-46DE-AD0A-7C9FF9064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3F4FA-2A5F-434C-9A47-42DAB52F4920}"/>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2443191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9D4A-E804-4549-AF48-B2DC72F71857}"/>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1FE13B90-98EF-4988-8C95-29A5E47CEF9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1F713-6AE3-41EA-B486-D52C61306AF0}"/>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51D56B4C-9D5F-4AAA-A3F8-A8F594800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8016D-F872-4A45-A12A-E8402F131FB6}"/>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20609975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1C74-118D-4153-B466-D70EDCC94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96C59-97E0-4AFB-B188-D65725F744E9}"/>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05142-F063-4E91-A328-10DB886619D1}"/>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CB4E5-29D2-4B7E-9110-381D02D54953}"/>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6" name="Footer Placeholder 5">
            <a:extLst>
              <a:ext uri="{FF2B5EF4-FFF2-40B4-BE49-F238E27FC236}">
                <a16:creationId xmlns:a16="http://schemas.microsoft.com/office/drawing/2014/main" id="{8D101103-3C88-4D86-B5EE-F4964FEEE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F092C-2BAC-4DD2-B761-2E07F7227768}"/>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39905039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8EBA-D784-44FD-B3ED-804B769B084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9A53E3-C4A3-4DCC-B857-BBABCE60426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88CA057F-19F3-4C4F-A377-AFDE7754441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77A92A-15C0-4AA5-BFF8-30A8D31D4E66}"/>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EF5888FC-0D70-401A-A72D-2A5C391B8221}"/>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9B429-0836-4BB8-9241-4DF2757E4B36}"/>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8" name="Footer Placeholder 7">
            <a:extLst>
              <a:ext uri="{FF2B5EF4-FFF2-40B4-BE49-F238E27FC236}">
                <a16:creationId xmlns:a16="http://schemas.microsoft.com/office/drawing/2014/main" id="{738836E1-40C9-4C83-9E0C-46F42758B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F45DD-4ED2-4355-ABD0-682D5923F751}"/>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42590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278F-9EBE-4712-AB85-1A4E72227909}"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35263734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77CF-FD26-41B4-BBEB-A1DF3A1FB0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93103F-4B27-4A04-A1F1-BD0662A93462}"/>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4" name="Footer Placeholder 3">
            <a:extLst>
              <a:ext uri="{FF2B5EF4-FFF2-40B4-BE49-F238E27FC236}">
                <a16:creationId xmlns:a16="http://schemas.microsoft.com/office/drawing/2014/main" id="{2A0C0BEA-6DB9-409D-8DA8-39838F4903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24AC9-308C-4359-9662-9A39B5712191}"/>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21762605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A3EA8-8441-484F-B7AE-710251A12D83}"/>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3" name="Footer Placeholder 2">
            <a:extLst>
              <a:ext uri="{FF2B5EF4-FFF2-40B4-BE49-F238E27FC236}">
                <a16:creationId xmlns:a16="http://schemas.microsoft.com/office/drawing/2014/main" id="{955D1A48-9E42-49E1-AED8-4EF197117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EAD742-6BAD-4EFB-B2DA-F7C276AF1139}"/>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1553531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4C98-3EB2-4D61-A8F4-A93F12487E34}"/>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5A09DBD-DD85-4910-8CFF-E7BF6E1B81D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C4E15-43C4-4AD8-BD98-D13C438110A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789C7BE-AD42-4781-BA67-99E4BC7FEF5D}"/>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6" name="Footer Placeholder 5">
            <a:extLst>
              <a:ext uri="{FF2B5EF4-FFF2-40B4-BE49-F238E27FC236}">
                <a16:creationId xmlns:a16="http://schemas.microsoft.com/office/drawing/2014/main" id="{C180C789-8911-4EC8-ADCF-537117F24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C2674-3235-4B4A-8AE0-EFC357349388}"/>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6442210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EBB8-61DE-4494-BF0B-653E0A95D79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0C13D7C-288C-4C54-ABFB-285B66BCBC6F}"/>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4436332A-74F6-41D8-A6EC-3FE7FD84CE1F}"/>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EDF3EE3-3CFF-4640-AE96-3D2C4F0A7253}"/>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6" name="Footer Placeholder 5">
            <a:extLst>
              <a:ext uri="{FF2B5EF4-FFF2-40B4-BE49-F238E27FC236}">
                <a16:creationId xmlns:a16="http://schemas.microsoft.com/office/drawing/2014/main" id="{CAC991CE-B7F1-4164-A73C-7EC9E5D06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E107A-F2D4-4E4E-95C8-C881D096FD9F}"/>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31632316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7F4A-BC65-44D0-B34E-6B1AE406A1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D9537-E599-4C9F-BCCC-6F29CF71D9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EB8AC-6C61-448A-AD4E-AFA0A6745EA8}"/>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AEA96A62-D2A9-4519-945B-9146C3D5A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0077C-9472-440E-9D4A-6CF5EA1307A5}"/>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12361180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050B34-A195-42CB-903D-16102DD5B1D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FF89E4-288C-4EB4-AD01-BC3823049F1C}"/>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ABC4-049F-490A-856A-98EE11CB80BB}"/>
              </a:ext>
            </a:extLst>
          </p:cNvPr>
          <p:cNvSpPr>
            <a:spLocks noGrp="1"/>
          </p:cNvSpPr>
          <p:nvPr>
            <p:ph type="dt" sz="half" idx="10"/>
          </p:nvPr>
        </p:nvSpPr>
        <p:spPr/>
        <p:txBody>
          <a:body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BE19D707-403F-45A8-BDEB-1A62DF5C7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97D7E-17B5-47D0-BA66-8AC54C59352C}"/>
              </a:ext>
            </a:extLst>
          </p:cNvPr>
          <p:cNvSpPr>
            <a:spLocks noGrp="1"/>
          </p:cNvSpPr>
          <p:nvPr>
            <p:ph type="sldNum" sz="quarter" idx="12"/>
          </p:nvPr>
        </p:nvSpPr>
        <p:spPr/>
        <p:txBody>
          <a:bodyPr/>
          <a:lstStyle/>
          <a:p>
            <a:fld id="{B6911B85-2C36-4C77-8F05-2CC6A478F6A0}" type="slidenum">
              <a:rPr lang="en-US" smtClean="0"/>
              <a:t>‹#›</a:t>
            </a:fld>
            <a:endParaRPr lang="en-US"/>
          </a:p>
        </p:txBody>
      </p:sp>
    </p:spTree>
    <p:extLst>
      <p:ext uri="{BB962C8B-B14F-4D97-AF65-F5344CB8AC3E}">
        <p14:creationId xmlns:p14="http://schemas.microsoft.com/office/powerpoint/2010/main" val="1299013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9" name="Content Placeholder 2"/>
          <p:cNvSpPr>
            <a:spLocks noGrp="1"/>
          </p:cNvSpPr>
          <p:nvPr>
            <p:ph sz="half" idx="1"/>
          </p:nvPr>
        </p:nvSpPr>
        <p:spPr>
          <a:xfrm>
            <a:off x="2743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0" name="Content Placeholder 3"/>
          <p:cNvSpPr>
            <a:spLocks noGrp="1"/>
          </p:cNvSpPr>
          <p:nvPr>
            <p:ph sz="half" idx="2"/>
          </p:nvPr>
        </p:nvSpPr>
        <p:spPr>
          <a:xfrm>
            <a:off x="5791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1" name="Content Placeholder 3"/>
          <p:cNvSpPr>
            <a:spLocks noGrp="1"/>
          </p:cNvSpPr>
          <p:nvPr>
            <p:ph sz="half" idx="14"/>
          </p:nvPr>
        </p:nvSpPr>
        <p:spPr>
          <a:xfrm>
            <a:off x="8839202"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5" name="Content Placeholder 2"/>
          <p:cNvSpPr>
            <a:spLocks noGrp="1"/>
          </p:cNvSpPr>
          <p:nvPr>
            <p:ph sz="half" idx="15"/>
          </p:nvPr>
        </p:nvSpPr>
        <p:spPr>
          <a:xfrm>
            <a:off x="2743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3"/>
          <p:cNvSpPr>
            <a:spLocks noGrp="1"/>
          </p:cNvSpPr>
          <p:nvPr>
            <p:ph sz="half" idx="16"/>
          </p:nvPr>
        </p:nvSpPr>
        <p:spPr>
          <a:xfrm>
            <a:off x="5791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7"/>
          </p:nvPr>
        </p:nvSpPr>
        <p:spPr>
          <a:xfrm>
            <a:off x="8839203"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3"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247023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50000"/>
          </a:schemeClr>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8235"/>
            <a:ext cx="12192000" cy="4286251"/>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4" name="Straight Connector 13"/>
          <p:cNvCxnSpPr/>
          <p:nvPr userDrawn="1"/>
        </p:nvCxnSpPr>
        <p:spPr>
          <a:xfrm>
            <a:off x="0" y="4669971"/>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422400" y="4419600"/>
            <a:ext cx="10363200" cy="933451"/>
          </a:xfrm>
        </p:spPr>
        <p:txBody>
          <a:bodyPr anchor="b">
            <a:normAutofit/>
          </a:bodyPr>
          <a:lstStyle>
            <a:lvl1pPr algn="r">
              <a:defRPr sz="4267">
                <a:solidFill>
                  <a:schemeClr val="bg1"/>
                </a:solidFill>
              </a:defRPr>
            </a:lvl1pPr>
          </a:lstStyle>
          <a:p>
            <a:r>
              <a:rPr lang="en-US"/>
              <a:t>Click to edit Master title style</a:t>
            </a:r>
          </a:p>
        </p:txBody>
      </p:sp>
      <p:sp>
        <p:nvSpPr>
          <p:cNvPr id="17" name="Subtitle 2"/>
          <p:cNvSpPr>
            <a:spLocks noGrp="1"/>
          </p:cNvSpPr>
          <p:nvPr>
            <p:ph type="subTitle" idx="1"/>
          </p:nvPr>
        </p:nvSpPr>
        <p:spPr>
          <a:xfrm>
            <a:off x="3251200" y="5207004"/>
            <a:ext cx="8534400" cy="685800"/>
          </a:xfrm>
        </p:spPr>
        <p:txBody>
          <a:bodyPr>
            <a:normAutofit/>
          </a:bodyPr>
          <a:lstStyle>
            <a:lvl1pPr marL="0" indent="0" algn="r">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cxnSp>
        <p:nvCxnSpPr>
          <p:cNvPr id="18" name="Straight Connector 17"/>
          <p:cNvCxnSpPr/>
          <p:nvPr userDrawn="1"/>
        </p:nvCxnSpPr>
        <p:spPr>
          <a:xfrm>
            <a:off x="0" y="38100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681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216962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0810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_Alterna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29000"/>
            <a:ext cx="6096000" cy="3429000"/>
          </a:xfrm>
          <a:prstGeom prst="rect">
            <a:avLst/>
          </a:prstGeom>
        </p:spPr>
      </p:pic>
    </p:spTree>
    <p:extLst>
      <p:ext uri="{BB962C8B-B14F-4D97-AF65-F5344CB8AC3E}">
        <p14:creationId xmlns:p14="http://schemas.microsoft.com/office/powerpoint/2010/main" val="27827717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9" name="Straight Connector 8"/>
          <p:cNvCxnSpPr/>
          <p:nvPr userDrawn="1"/>
        </p:nvCxnSpPr>
        <p:spPr>
          <a:xfrm>
            <a:off x="2540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2539683" cy="6857143"/>
          </a:xfrm>
          <a:prstGeom prst="rect">
            <a:avLst/>
          </a:prstGeom>
        </p:spPr>
      </p:pic>
    </p:spTree>
    <p:extLst>
      <p:ext uri="{BB962C8B-B14F-4D97-AF65-F5344CB8AC3E}">
        <p14:creationId xmlns:p14="http://schemas.microsoft.com/office/powerpoint/2010/main" val="3111055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2" y="4167188"/>
            <a:ext cx="8278284"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3048002" y="2667001"/>
            <a:ext cx="8278284"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892754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44800" y="1219201"/>
            <a:ext cx="4267200" cy="4906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15200" y="1219201"/>
            <a:ext cx="4267200" cy="4906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306200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4918" y="1265237"/>
            <a:ext cx="4367084"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744918" y="1981201"/>
            <a:ext cx="4367084" cy="414496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213600" y="1265237"/>
            <a:ext cx="436880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7213600" y="1981201"/>
            <a:ext cx="4368800" cy="414496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984096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520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378761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273049"/>
            <a:ext cx="3454400"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400800" y="273052"/>
            <a:ext cx="518160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0" y="1435102"/>
            <a:ext cx="3454400"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921242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56000" y="456882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556000" y="3810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556000" y="513556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876641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0915194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17232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_Pic_Alterna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939DCA4A-00AE-4302-9F8A-1D58CD482761}"/>
              </a:ext>
            </a:extLst>
          </p:cNvPr>
          <p:cNvSpPr>
            <a:spLocks noGrp="1"/>
          </p:cNvSpPr>
          <p:nvPr>
            <p:ph type="pic" sz="quarter" idx="10"/>
          </p:nvPr>
        </p:nvSpPr>
        <p:spPr>
          <a:xfrm>
            <a:off x="5686425" y="1123950"/>
            <a:ext cx="5438775" cy="3067050"/>
          </a:xfrm>
        </p:spPr>
        <p:txBody>
          <a:bodyPr/>
          <a:lstStyle/>
          <a:p>
            <a:endParaRPr lang="en-US"/>
          </a:p>
        </p:txBody>
      </p:sp>
    </p:spTree>
    <p:extLst>
      <p:ext uri="{BB962C8B-B14F-4D97-AF65-F5344CB8AC3E}">
        <p14:creationId xmlns:p14="http://schemas.microsoft.com/office/powerpoint/2010/main" val="3057866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9" name="Text Placeholder 8"/>
          <p:cNvSpPr>
            <a:spLocks noGrp="1"/>
          </p:cNvSpPr>
          <p:nvPr>
            <p:ph type="body" sz="quarter" idx="15"/>
          </p:nvPr>
        </p:nvSpPr>
        <p:spPr>
          <a:xfrm>
            <a:off x="5994400" y="15240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7" name="Text Placeholder 8"/>
          <p:cNvSpPr>
            <a:spLocks noGrp="1"/>
          </p:cNvSpPr>
          <p:nvPr>
            <p:ph type="body" sz="quarter" idx="16"/>
          </p:nvPr>
        </p:nvSpPr>
        <p:spPr>
          <a:xfrm>
            <a:off x="5994400" y="23622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8" name="Text Placeholder 8"/>
          <p:cNvSpPr>
            <a:spLocks noGrp="1"/>
          </p:cNvSpPr>
          <p:nvPr>
            <p:ph type="body" sz="quarter" idx="17"/>
          </p:nvPr>
        </p:nvSpPr>
        <p:spPr>
          <a:xfrm>
            <a:off x="5994400" y="32004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12" name="Text Placeholder 8"/>
          <p:cNvSpPr>
            <a:spLocks noGrp="1"/>
          </p:cNvSpPr>
          <p:nvPr>
            <p:ph type="body" sz="quarter" idx="18"/>
          </p:nvPr>
        </p:nvSpPr>
        <p:spPr>
          <a:xfrm>
            <a:off x="5994400" y="4038600"/>
            <a:ext cx="5588000" cy="838200"/>
          </a:xfrm>
        </p:spPr>
        <p:txBody>
          <a:bodyPr anchor="ctr">
            <a:normAutofit/>
          </a:bodyPr>
          <a:lstStyle>
            <a:lvl1pPr marL="76198" indent="0">
              <a:buFontTx/>
              <a:buNone/>
              <a:defRPr sz="2400" baseline="0"/>
            </a:lvl1pPr>
          </a:lstStyle>
          <a:p>
            <a:pPr lvl="0"/>
            <a:r>
              <a:rPr lang="en-US"/>
              <a:t>Click to edit Master text styles</a:t>
            </a:r>
          </a:p>
        </p:txBody>
      </p:sp>
      <p:sp>
        <p:nvSpPr>
          <p:cNvPr id="10"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492419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5" name="Content Placeholder 2"/>
          <p:cNvSpPr>
            <a:spLocks noGrp="1"/>
          </p:cNvSpPr>
          <p:nvPr>
            <p:ph sz="half" idx="1"/>
          </p:nvPr>
        </p:nvSpPr>
        <p:spPr>
          <a:xfrm>
            <a:off x="2743200" y="1066800"/>
            <a:ext cx="4165600" cy="2362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6" name="Content Placeholder 3"/>
          <p:cNvSpPr>
            <a:spLocks noGrp="1"/>
          </p:cNvSpPr>
          <p:nvPr>
            <p:ph sz="half" idx="2"/>
          </p:nvPr>
        </p:nvSpPr>
        <p:spPr>
          <a:xfrm>
            <a:off x="7010400" y="1066800"/>
            <a:ext cx="4735285" cy="2362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9" name="Content Placeholder 2"/>
          <p:cNvSpPr>
            <a:spLocks noGrp="1"/>
          </p:cNvSpPr>
          <p:nvPr>
            <p:ph sz="half" idx="14"/>
          </p:nvPr>
        </p:nvSpPr>
        <p:spPr>
          <a:xfrm>
            <a:off x="2743200" y="3581400"/>
            <a:ext cx="41656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0" name="Content Placeholder 3"/>
          <p:cNvSpPr>
            <a:spLocks noGrp="1"/>
          </p:cNvSpPr>
          <p:nvPr>
            <p:ph sz="half" idx="15"/>
          </p:nvPr>
        </p:nvSpPr>
        <p:spPr>
          <a:xfrm>
            <a:off x="7010400" y="3581400"/>
            <a:ext cx="4735285" cy="24384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2"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13187743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a:p>
        </p:txBody>
      </p:sp>
      <p:sp>
        <p:nvSpPr>
          <p:cNvPr id="9" name="Content Placeholder 2"/>
          <p:cNvSpPr>
            <a:spLocks noGrp="1"/>
          </p:cNvSpPr>
          <p:nvPr>
            <p:ph sz="half" idx="1"/>
          </p:nvPr>
        </p:nvSpPr>
        <p:spPr>
          <a:xfrm>
            <a:off x="2743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0" name="Content Placeholder 3"/>
          <p:cNvSpPr>
            <a:spLocks noGrp="1"/>
          </p:cNvSpPr>
          <p:nvPr>
            <p:ph sz="half" idx="2"/>
          </p:nvPr>
        </p:nvSpPr>
        <p:spPr>
          <a:xfrm>
            <a:off x="5791200"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1" name="Content Placeholder 3"/>
          <p:cNvSpPr>
            <a:spLocks noGrp="1"/>
          </p:cNvSpPr>
          <p:nvPr>
            <p:ph sz="half" idx="14"/>
          </p:nvPr>
        </p:nvSpPr>
        <p:spPr>
          <a:xfrm>
            <a:off x="8839202" y="3581401"/>
            <a:ext cx="2946397"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5" name="Content Placeholder 2"/>
          <p:cNvSpPr>
            <a:spLocks noGrp="1"/>
          </p:cNvSpPr>
          <p:nvPr>
            <p:ph sz="half" idx="15"/>
          </p:nvPr>
        </p:nvSpPr>
        <p:spPr>
          <a:xfrm>
            <a:off x="2743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3"/>
          <p:cNvSpPr>
            <a:spLocks noGrp="1"/>
          </p:cNvSpPr>
          <p:nvPr>
            <p:ph sz="half" idx="16"/>
          </p:nvPr>
        </p:nvSpPr>
        <p:spPr>
          <a:xfrm>
            <a:off x="5791200"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7"/>
          </p:nvPr>
        </p:nvSpPr>
        <p:spPr>
          <a:xfrm>
            <a:off x="8839203" y="1295400"/>
            <a:ext cx="2946397"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p:txBody>
      </p:sp>
      <p:sp>
        <p:nvSpPr>
          <p:cNvPr id="13" name="Title 1"/>
          <p:cNvSpPr>
            <a:spLocks noGrp="1"/>
          </p:cNvSpPr>
          <p:nvPr>
            <p:ph type="title"/>
          </p:nvPr>
        </p:nvSpPr>
        <p:spPr>
          <a:xfrm>
            <a:off x="2743200" y="274637"/>
            <a:ext cx="8839200" cy="792163"/>
          </a:xfrm>
        </p:spPr>
        <p:txBody>
          <a:bodyPr/>
          <a:lstStyle/>
          <a:p>
            <a:r>
              <a:rPr lang="en-US"/>
              <a:t>Click to edit Master title style</a:t>
            </a:r>
          </a:p>
        </p:txBody>
      </p:sp>
    </p:spTree>
    <p:extLst>
      <p:ext uri="{BB962C8B-B14F-4D97-AF65-F5344CB8AC3E}">
        <p14:creationId xmlns:p14="http://schemas.microsoft.com/office/powerpoint/2010/main" val="23433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ic_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AC0C49B3-74EF-42E4-A7B9-6093E4ED93D1}"/>
              </a:ext>
            </a:extLst>
          </p:cNvPr>
          <p:cNvSpPr>
            <a:spLocks noGrp="1"/>
          </p:cNvSpPr>
          <p:nvPr>
            <p:ph type="pic" sz="quarter" idx="10"/>
          </p:nvPr>
        </p:nvSpPr>
        <p:spPr>
          <a:xfrm>
            <a:off x="428625" y="2276475"/>
            <a:ext cx="3429000" cy="1962150"/>
          </a:xfrm>
        </p:spPr>
        <p:txBody>
          <a:bodyPr/>
          <a:lstStyle/>
          <a:p>
            <a:endParaRPr lang="en-US"/>
          </a:p>
        </p:txBody>
      </p:sp>
      <p:sp>
        <p:nvSpPr>
          <p:cNvPr id="8" name="Picture Placeholder 6">
            <a:extLst>
              <a:ext uri="{FF2B5EF4-FFF2-40B4-BE49-F238E27FC236}">
                <a16:creationId xmlns:a16="http://schemas.microsoft.com/office/drawing/2014/main" id="{5B75E9A1-E651-47F5-960D-BDBFE9CE35F7}"/>
              </a:ext>
            </a:extLst>
          </p:cNvPr>
          <p:cNvSpPr>
            <a:spLocks noGrp="1"/>
          </p:cNvSpPr>
          <p:nvPr>
            <p:ph type="pic" sz="quarter" idx="11"/>
          </p:nvPr>
        </p:nvSpPr>
        <p:spPr>
          <a:xfrm>
            <a:off x="4381500" y="2286000"/>
            <a:ext cx="3429000" cy="1962150"/>
          </a:xfrm>
        </p:spPr>
        <p:txBody>
          <a:bodyPr/>
          <a:lstStyle/>
          <a:p>
            <a:endParaRPr lang="en-US"/>
          </a:p>
        </p:txBody>
      </p:sp>
      <p:sp>
        <p:nvSpPr>
          <p:cNvPr id="9" name="Picture Placeholder 6">
            <a:extLst>
              <a:ext uri="{FF2B5EF4-FFF2-40B4-BE49-F238E27FC236}">
                <a16:creationId xmlns:a16="http://schemas.microsoft.com/office/drawing/2014/main" id="{0FF82C2E-F155-4075-9A0B-DAB06E05C4A5}"/>
              </a:ext>
            </a:extLst>
          </p:cNvPr>
          <p:cNvSpPr>
            <a:spLocks noGrp="1"/>
          </p:cNvSpPr>
          <p:nvPr>
            <p:ph type="pic" sz="quarter" idx="12"/>
          </p:nvPr>
        </p:nvSpPr>
        <p:spPr>
          <a:xfrm>
            <a:off x="8334375" y="2281237"/>
            <a:ext cx="3429000" cy="1962150"/>
          </a:xfrm>
        </p:spPr>
        <p:txBody>
          <a:bodyPr/>
          <a:lstStyle/>
          <a:p>
            <a:endParaRPr lang="en-US"/>
          </a:p>
        </p:txBody>
      </p:sp>
    </p:spTree>
    <p:extLst>
      <p:ext uri="{BB962C8B-B14F-4D97-AF65-F5344CB8AC3E}">
        <p14:creationId xmlns:p14="http://schemas.microsoft.com/office/powerpoint/2010/main" val="332257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_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Picture Placeholder 6">
            <a:extLst>
              <a:ext uri="{FF2B5EF4-FFF2-40B4-BE49-F238E27FC236}">
                <a16:creationId xmlns:a16="http://schemas.microsoft.com/office/drawing/2014/main" id="{74D146B0-63A3-4E4B-B9D1-A2981045172B}"/>
              </a:ext>
            </a:extLst>
          </p:cNvPr>
          <p:cNvSpPr>
            <a:spLocks noGrp="1"/>
          </p:cNvSpPr>
          <p:nvPr>
            <p:ph type="pic" sz="quarter" idx="10"/>
          </p:nvPr>
        </p:nvSpPr>
        <p:spPr>
          <a:xfrm>
            <a:off x="2409825" y="1743075"/>
            <a:ext cx="3429000" cy="1962150"/>
          </a:xfrm>
        </p:spPr>
        <p:txBody>
          <a:bodyPr/>
          <a:lstStyle/>
          <a:p>
            <a:endParaRPr lang="en-US"/>
          </a:p>
        </p:txBody>
      </p:sp>
      <p:sp>
        <p:nvSpPr>
          <p:cNvPr id="11" name="Picture Placeholder 6">
            <a:extLst>
              <a:ext uri="{FF2B5EF4-FFF2-40B4-BE49-F238E27FC236}">
                <a16:creationId xmlns:a16="http://schemas.microsoft.com/office/drawing/2014/main" id="{5F090288-474A-4A6B-AD52-8C7FA3E6DE8F}"/>
              </a:ext>
            </a:extLst>
          </p:cNvPr>
          <p:cNvSpPr>
            <a:spLocks noGrp="1"/>
          </p:cNvSpPr>
          <p:nvPr>
            <p:ph type="pic" sz="quarter" idx="11"/>
          </p:nvPr>
        </p:nvSpPr>
        <p:spPr>
          <a:xfrm>
            <a:off x="6324600" y="1743075"/>
            <a:ext cx="3429000" cy="1962150"/>
          </a:xfrm>
        </p:spPr>
        <p:txBody>
          <a:bodyPr/>
          <a:lstStyle/>
          <a:p>
            <a:endParaRPr lang="en-US"/>
          </a:p>
        </p:txBody>
      </p:sp>
      <p:sp>
        <p:nvSpPr>
          <p:cNvPr id="12" name="Picture Placeholder 6">
            <a:extLst>
              <a:ext uri="{FF2B5EF4-FFF2-40B4-BE49-F238E27FC236}">
                <a16:creationId xmlns:a16="http://schemas.microsoft.com/office/drawing/2014/main" id="{4CEAEB72-81CC-4389-B630-4C4E52AF4821}"/>
              </a:ext>
            </a:extLst>
          </p:cNvPr>
          <p:cNvSpPr>
            <a:spLocks noGrp="1"/>
          </p:cNvSpPr>
          <p:nvPr>
            <p:ph type="pic" sz="quarter" idx="12"/>
          </p:nvPr>
        </p:nvSpPr>
        <p:spPr>
          <a:xfrm>
            <a:off x="2419350" y="4514850"/>
            <a:ext cx="3429000" cy="1962150"/>
          </a:xfrm>
        </p:spPr>
        <p:txBody>
          <a:bodyPr/>
          <a:lstStyle/>
          <a:p>
            <a:endParaRPr lang="en-US"/>
          </a:p>
        </p:txBody>
      </p:sp>
      <p:sp>
        <p:nvSpPr>
          <p:cNvPr id="13" name="Picture Placeholder 6">
            <a:extLst>
              <a:ext uri="{FF2B5EF4-FFF2-40B4-BE49-F238E27FC236}">
                <a16:creationId xmlns:a16="http://schemas.microsoft.com/office/drawing/2014/main" id="{FF781639-9FB7-410C-9D68-614E5B318CFA}"/>
              </a:ext>
            </a:extLst>
          </p:cNvPr>
          <p:cNvSpPr>
            <a:spLocks noGrp="1"/>
          </p:cNvSpPr>
          <p:nvPr>
            <p:ph type="pic" sz="quarter" idx="13"/>
          </p:nvPr>
        </p:nvSpPr>
        <p:spPr>
          <a:xfrm>
            <a:off x="6334125" y="4514850"/>
            <a:ext cx="3429000" cy="1962150"/>
          </a:xfrm>
        </p:spPr>
        <p:txBody>
          <a:bodyPr/>
          <a:lstStyle/>
          <a:p>
            <a:endParaRPr lang="en-US"/>
          </a:p>
        </p:txBody>
      </p:sp>
    </p:spTree>
    <p:extLst>
      <p:ext uri="{BB962C8B-B14F-4D97-AF65-F5344CB8AC3E}">
        <p14:creationId xmlns:p14="http://schemas.microsoft.com/office/powerpoint/2010/main" val="2524043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_White_Sim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E57E859-22C1-45A0-8C6A-B6FD4BE7FA27}"/>
              </a:ext>
            </a:extLst>
          </p:cNvPr>
          <p:cNvSpPr/>
          <p:nvPr userDrawn="1"/>
        </p:nvSpPr>
        <p:spPr>
          <a:xfrm>
            <a:off x="0" y="-12032"/>
            <a:ext cx="12198674" cy="687329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233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in_White_Sim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BF333-1C2A-448E-9CBB-0263AD7533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E57E859-22C1-45A0-8C6A-B6FD4BE7FA27}"/>
              </a:ext>
            </a:extLst>
          </p:cNvPr>
          <p:cNvSpPr/>
          <p:nvPr userDrawn="1"/>
        </p:nvSpPr>
        <p:spPr>
          <a:xfrm>
            <a:off x="0" y="-12032"/>
            <a:ext cx="12198674" cy="687329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8D992F-0F34-4D5A-9BDE-6AA0D42BCE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4418091"/>
            <a:ext cx="4337616" cy="2439909"/>
          </a:xfrm>
          <a:prstGeom prst="rect">
            <a:avLst/>
          </a:prstGeom>
        </p:spPr>
      </p:pic>
    </p:spTree>
    <p:extLst>
      <p:ext uri="{BB962C8B-B14F-4D97-AF65-F5344CB8AC3E}">
        <p14:creationId xmlns:p14="http://schemas.microsoft.com/office/powerpoint/2010/main" val="4185287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7" name="Picture Placeholder 56"/>
          <p:cNvSpPr>
            <a:spLocks noGrp="1"/>
          </p:cNvSpPr>
          <p:nvPr>
            <p:ph type="pic" sz="quarter" idx="11" hasCustomPrompt="1"/>
          </p:nvPr>
        </p:nvSpPr>
        <p:spPr>
          <a:xfrm>
            <a:off x="865829" y="1005840"/>
            <a:ext cx="736397" cy="792480"/>
          </a:xfrm>
          <a:custGeom>
            <a:avLst/>
            <a:gdLst/>
            <a:ahLst/>
            <a:cxnLst/>
            <a:rect l="l" t="t" r="r" b="b"/>
            <a:pathLst>
              <a:path w="736397" h="792480">
                <a:moveTo>
                  <a:pt x="360883" y="156058"/>
                </a:moveTo>
                <a:cubicBezTo>
                  <a:pt x="343814" y="236525"/>
                  <a:pt x="324307" y="331622"/>
                  <a:pt x="304800" y="407213"/>
                </a:cubicBezTo>
                <a:lnTo>
                  <a:pt x="291389" y="462077"/>
                </a:lnTo>
                <a:lnTo>
                  <a:pt x="437693" y="462077"/>
                </a:lnTo>
                <a:lnTo>
                  <a:pt x="424282" y="407213"/>
                </a:lnTo>
                <a:cubicBezTo>
                  <a:pt x="404774" y="331622"/>
                  <a:pt x="385267" y="235306"/>
                  <a:pt x="365760" y="156058"/>
                </a:cubicBezTo>
                <a:close/>
                <a:moveTo>
                  <a:pt x="241402" y="0"/>
                </a:moveTo>
                <a:lnTo>
                  <a:pt x="494995" y="0"/>
                </a:lnTo>
                <a:lnTo>
                  <a:pt x="736397" y="792480"/>
                </a:lnTo>
                <a:lnTo>
                  <a:pt x="514502" y="792480"/>
                </a:lnTo>
                <a:lnTo>
                  <a:pt x="475488" y="624231"/>
                </a:lnTo>
                <a:lnTo>
                  <a:pt x="253594" y="624231"/>
                </a:lnTo>
                <a:lnTo>
                  <a:pt x="214579"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58" name="Picture Placeholder 57"/>
          <p:cNvSpPr>
            <a:spLocks noGrp="1"/>
          </p:cNvSpPr>
          <p:nvPr>
            <p:ph type="pic" sz="quarter" idx="12" hasCustomPrompt="1"/>
          </p:nvPr>
        </p:nvSpPr>
        <p:spPr>
          <a:xfrm>
            <a:off x="2189190" y="1005840"/>
            <a:ext cx="621792" cy="792480"/>
          </a:xfrm>
          <a:custGeom>
            <a:avLst/>
            <a:gdLst/>
            <a:ahLst/>
            <a:cxnLst/>
            <a:rect l="l" t="t" r="r" b="b"/>
            <a:pathLst>
              <a:path w="621792" h="792480">
                <a:moveTo>
                  <a:pt x="209702" y="458419"/>
                </a:moveTo>
                <a:lnTo>
                  <a:pt x="209702" y="631546"/>
                </a:lnTo>
                <a:lnTo>
                  <a:pt x="295046" y="631546"/>
                </a:lnTo>
                <a:cubicBezTo>
                  <a:pt x="377952" y="631546"/>
                  <a:pt x="416966" y="599846"/>
                  <a:pt x="416966" y="541325"/>
                </a:cubicBezTo>
                <a:cubicBezTo>
                  <a:pt x="416966" y="482803"/>
                  <a:pt x="377952" y="458419"/>
                  <a:pt x="295046" y="458419"/>
                </a:cubicBezTo>
                <a:close/>
                <a:moveTo>
                  <a:pt x="209702" y="160934"/>
                </a:moveTo>
                <a:lnTo>
                  <a:pt x="209702" y="312115"/>
                </a:lnTo>
                <a:lnTo>
                  <a:pt x="280416" y="312115"/>
                </a:lnTo>
                <a:cubicBezTo>
                  <a:pt x="348691" y="312115"/>
                  <a:pt x="380390" y="277978"/>
                  <a:pt x="380390" y="229210"/>
                </a:cubicBezTo>
                <a:cubicBezTo>
                  <a:pt x="380390" y="180442"/>
                  <a:pt x="348691" y="160934"/>
                  <a:pt x="280416" y="160934"/>
                </a:cubicBezTo>
                <a:close/>
                <a:moveTo>
                  <a:pt x="0" y="0"/>
                </a:moveTo>
                <a:lnTo>
                  <a:pt x="285292" y="0"/>
                </a:lnTo>
                <a:cubicBezTo>
                  <a:pt x="451104" y="0"/>
                  <a:pt x="585216" y="41453"/>
                  <a:pt x="585216" y="197510"/>
                </a:cubicBezTo>
                <a:cubicBezTo>
                  <a:pt x="585216" y="265786"/>
                  <a:pt x="546201" y="343814"/>
                  <a:pt x="453542" y="368199"/>
                </a:cubicBezTo>
                <a:lnTo>
                  <a:pt x="453542" y="373075"/>
                </a:lnTo>
                <a:cubicBezTo>
                  <a:pt x="565708" y="395021"/>
                  <a:pt x="621792" y="453543"/>
                  <a:pt x="621792" y="558394"/>
                </a:cubicBezTo>
                <a:cubicBezTo>
                  <a:pt x="621792" y="721766"/>
                  <a:pt x="480364" y="792480"/>
                  <a:pt x="309676" y="792480"/>
                </a:cubicBez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59" name="Picture Placeholder 58"/>
          <p:cNvSpPr>
            <a:spLocks noGrp="1"/>
          </p:cNvSpPr>
          <p:nvPr>
            <p:ph type="pic" sz="quarter" idx="13" hasCustomPrompt="1"/>
          </p:nvPr>
        </p:nvSpPr>
        <p:spPr>
          <a:xfrm>
            <a:off x="3412100" y="991210"/>
            <a:ext cx="638861" cy="821740"/>
          </a:xfrm>
          <a:custGeom>
            <a:avLst/>
            <a:gdLst/>
            <a:ahLst/>
            <a:cxnLst/>
            <a:rect l="l" t="t" r="r" b="b"/>
            <a:pathLst>
              <a:path w="638861" h="821740">
                <a:moveTo>
                  <a:pt x="387706" y="0"/>
                </a:moveTo>
                <a:cubicBezTo>
                  <a:pt x="487680" y="0"/>
                  <a:pt x="573024" y="48768"/>
                  <a:pt x="629107" y="104851"/>
                </a:cubicBezTo>
                <a:lnTo>
                  <a:pt x="514502" y="234086"/>
                </a:lnTo>
                <a:cubicBezTo>
                  <a:pt x="475488" y="199948"/>
                  <a:pt x="441350" y="180441"/>
                  <a:pt x="390144" y="180441"/>
                </a:cubicBezTo>
                <a:cubicBezTo>
                  <a:pt x="295046" y="180441"/>
                  <a:pt x="214579" y="265785"/>
                  <a:pt x="214579" y="409651"/>
                </a:cubicBezTo>
                <a:cubicBezTo>
                  <a:pt x="214579" y="558393"/>
                  <a:pt x="282854" y="641299"/>
                  <a:pt x="385267" y="641299"/>
                </a:cubicBezTo>
                <a:cubicBezTo>
                  <a:pt x="446227" y="641299"/>
                  <a:pt x="490118" y="614476"/>
                  <a:pt x="524256" y="577900"/>
                </a:cubicBezTo>
                <a:lnTo>
                  <a:pt x="638861" y="704697"/>
                </a:lnTo>
                <a:cubicBezTo>
                  <a:pt x="571805" y="782726"/>
                  <a:pt x="480365" y="821740"/>
                  <a:pt x="382829" y="821740"/>
                </a:cubicBezTo>
                <a:cubicBezTo>
                  <a:pt x="175565" y="821740"/>
                  <a:pt x="0" y="687629"/>
                  <a:pt x="0" y="416966"/>
                </a:cubicBezTo>
                <a:cubicBezTo>
                  <a:pt x="0" y="151181"/>
                  <a:pt x="182880" y="0"/>
                  <a:pt x="387706"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dirty="0"/>
              <a:t>Drag &amp; Drop Image</a:t>
            </a:r>
          </a:p>
        </p:txBody>
      </p:sp>
      <p:sp>
        <p:nvSpPr>
          <p:cNvPr id="60" name="Picture Placeholder 59"/>
          <p:cNvSpPr>
            <a:spLocks noGrp="1"/>
          </p:cNvSpPr>
          <p:nvPr>
            <p:ph type="pic" sz="quarter" idx="14" hasCustomPrompt="1"/>
          </p:nvPr>
        </p:nvSpPr>
        <p:spPr>
          <a:xfrm>
            <a:off x="4703286" y="1005840"/>
            <a:ext cx="641299" cy="792480"/>
          </a:xfrm>
          <a:custGeom>
            <a:avLst/>
            <a:gdLst/>
            <a:ahLst/>
            <a:cxnLst/>
            <a:rect l="l" t="t" r="r" b="b"/>
            <a:pathLst>
              <a:path w="641299" h="792480">
                <a:moveTo>
                  <a:pt x="209702" y="168250"/>
                </a:moveTo>
                <a:lnTo>
                  <a:pt x="209702" y="624231"/>
                </a:lnTo>
                <a:lnTo>
                  <a:pt x="221894" y="624231"/>
                </a:lnTo>
                <a:cubicBezTo>
                  <a:pt x="336499" y="624231"/>
                  <a:pt x="426720" y="577901"/>
                  <a:pt x="426720" y="392583"/>
                </a:cubicBezTo>
                <a:cubicBezTo>
                  <a:pt x="426720" y="207264"/>
                  <a:pt x="336499" y="168250"/>
                  <a:pt x="221894" y="168250"/>
                </a:cubicBezTo>
                <a:close/>
                <a:moveTo>
                  <a:pt x="0" y="0"/>
                </a:moveTo>
                <a:lnTo>
                  <a:pt x="234086" y="0"/>
                </a:lnTo>
                <a:cubicBezTo>
                  <a:pt x="475488" y="0"/>
                  <a:pt x="641299" y="112166"/>
                  <a:pt x="641299" y="392583"/>
                </a:cubicBezTo>
                <a:cubicBezTo>
                  <a:pt x="641299" y="672998"/>
                  <a:pt x="475488" y="792480"/>
                  <a:pt x="246278" y="792480"/>
                </a:cubicBez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1" name="Picture Placeholder 60"/>
          <p:cNvSpPr>
            <a:spLocks noGrp="1"/>
          </p:cNvSpPr>
          <p:nvPr>
            <p:ph type="pic" sz="quarter" idx="15" hasCustomPrompt="1"/>
          </p:nvPr>
        </p:nvSpPr>
        <p:spPr>
          <a:xfrm>
            <a:off x="6050192" y="1005840"/>
            <a:ext cx="524256" cy="792480"/>
          </a:xfrm>
          <a:custGeom>
            <a:avLst/>
            <a:gdLst/>
            <a:ahLst/>
            <a:cxnLst/>
            <a:rect l="l" t="t" r="r" b="b"/>
            <a:pathLst>
              <a:path w="524256" h="792480">
                <a:moveTo>
                  <a:pt x="0" y="0"/>
                </a:moveTo>
                <a:lnTo>
                  <a:pt x="512064" y="0"/>
                </a:lnTo>
                <a:lnTo>
                  <a:pt x="512064" y="175565"/>
                </a:lnTo>
                <a:lnTo>
                  <a:pt x="209702" y="175565"/>
                </a:lnTo>
                <a:lnTo>
                  <a:pt x="209702" y="299923"/>
                </a:lnTo>
                <a:lnTo>
                  <a:pt x="468172" y="299923"/>
                </a:lnTo>
                <a:lnTo>
                  <a:pt x="468172" y="475488"/>
                </a:lnTo>
                <a:lnTo>
                  <a:pt x="209702" y="475488"/>
                </a:lnTo>
                <a:lnTo>
                  <a:pt x="209702" y="616915"/>
                </a:lnTo>
                <a:lnTo>
                  <a:pt x="524256" y="616915"/>
                </a:lnTo>
                <a:lnTo>
                  <a:pt x="524256"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dirty="0"/>
              <a:t>Drag &amp; Drop Image</a:t>
            </a:r>
          </a:p>
        </p:txBody>
      </p:sp>
      <p:sp>
        <p:nvSpPr>
          <p:cNvPr id="62" name="Picture Placeholder 61"/>
          <p:cNvSpPr>
            <a:spLocks noGrp="1"/>
          </p:cNvSpPr>
          <p:nvPr>
            <p:ph type="pic" sz="quarter" idx="16" hasCustomPrompt="1"/>
          </p:nvPr>
        </p:nvSpPr>
        <p:spPr>
          <a:xfrm>
            <a:off x="7185324" y="1005840"/>
            <a:ext cx="516940" cy="792480"/>
          </a:xfrm>
          <a:custGeom>
            <a:avLst/>
            <a:gdLst/>
            <a:ahLst/>
            <a:cxnLst/>
            <a:rect l="l" t="t" r="r" b="b"/>
            <a:pathLst>
              <a:path w="516940" h="792480">
                <a:moveTo>
                  <a:pt x="0" y="0"/>
                </a:moveTo>
                <a:lnTo>
                  <a:pt x="516940" y="0"/>
                </a:lnTo>
                <a:lnTo>
                  <a:pt x="516940" y="175565"/>
                </a:lnTo>
                <a:lnTo>
                  <a:pt x="209702" y="175565"/>
                </a:lnTo>
                <a:lnTo>
                  <a:pt x="209702" y="326746"/>
                </a:lnTo>
                <a:lnTo>
                  <a:pt x="473049" y="326746"/>
                </a:lnTo>
                <a:lnTo>
                  <a:pt x="473049" y="502310"/>
                </a:lnTo>
                <a:lnTo>
                  <a:pt x="209702" y="502310"/>
                </a:lnTo>
                <a:lnTo>
                  <a:pt x="209702"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3" name="Picture Placeholder 62"/>
          <p:cNvSpPr>
            <a:spLocks noGrp="1"/>
          </p:cNvSpPr>
          <p:nvPr>
            <p:ph type="pic" sz="quarter" idx="17" hasCustomPrompt="1"/>
          </p:nvPr>
        </p:nvSpPr>
        <p:spPr>
          <a:xfrm>
            <a:off x="8392294" y="991210"/>
            <a:ext cx="668121" cy="821740"/>
          </a:xfrm>
          <a:custGeom>
            <a:avLst/>
            <a:gdLst/>
            <a:ahLst/>
            <a:cxnLst/>
            <a:rect l="l" t="t" r="r" b="b"/>
            <a:pathLst>
              <a:path w="668121" h="821740">
                <a:moveTo>
                  <a:pt x="399897" y="0"/>
                </a:moveTo>
                <a:cubicBezTo>
                  <a:pt x="512064" y="0"/>
                  <a:pt x="597408" y="48768"/>
                  <a:pt x="653491" y="104851"/>
                </a:cubicBezTo>
                <a:lnTo>
                  <a:pt x="538886" y="234086"/>
                </a:lnTo>
                <a:cubicBezTo>
                  <a:pt x="499872" y="199948"/>
                  <a:pt x="465734" y="180441"/>
                  <a:pt x="402336" y="180441"/>
                </a:cubicBezTo>
                <a:cubicBezTo>
                  <a:pt x="295046" y="180441"/>
                  <a:pt x="214579" y="265785"/>
                  <a:pt x="214579" y="409651"/>
                </a:cubicBezTo>
                <a:cubicBezTo>
                  <a:pt x="214579" y="558393"/>
                  <a:pt x="280416" y="641299"/>
                  <a:pt x="421843" y="641299"/>
                </a:cubicBezTo>
                <a:cubicBezTo>
                  <a:pt x="443789" y="641299"/>
                  <a:pt x="468173" y="636422"/>
                  <a:pt x="482803" y="626669"/>
                </a:cubicBezTo>
                <a:lnTo>
                  <a:pt x="482803" y="516940"/>
                </a:lnTo>
                <a:lnTo>
                  <a:pt x="365760" y="516940"/>
                </a:lnTo>
                <a:lnTo>
                  <a:pt x="365760" y="346252"/>
                </a:lnTo>
                <a:lnTo>
                  <a:pt x="668121" y="346252"/>
                </a:lnTo>
                <a:lnTo>
                  <a:pt x="668121" y="724204"/>
                </a:lnTo>
                <a:cubicBezTo>
                  <a:pt x="609600" y="772972"/>
                  <a:pt x="507187" y="821740"/>
                  <a:pt x="395021" y="821740"/>
                </a:cubicBezTo>
                <a:cubicBezTo>
                  <a:pt x="178003" y="821740"/>
                  <a:pt x="0" y="687629"/>
                  <a:pt x="0" y="416966"/>
                </a:cubicBezTo>
                <a:cubicBezTo>
                  <a:pt x="0" y="151181"/>
                  <a:pt x="182880" y="0"/>
                  <a:pt x="39989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4" name="Picture Placeholder 63"/>
          <p:cNvSpPr>
            <a:spLocks noGrp="1"/>
          </p:cNvSpPr>
          <p:nvPr>
            <p:ph type="pic" sz="quarter" idx="18" hasCustomPrompt="1"/>
          </p:nvPr>
        </p:nvSpPr>
        <p:spPr>
          <a:xfrm>
            <a:off x="9672169" y="1005840"/>
            <a:ext cx="655930" cy="792480"/>
          </a:xfrm>
          <a:custGeom>
            <a:avLst/>
            <a:gdLst/>
            <a:ahLst/>
            <a:cxnLst/>
            <a:rect l="l" t="t" r="r" b="b"/>
            <a:pathLst>
              <a:path w="655930" h="792480">
                <a:moveTo>
                  <a:pt x="0" y="0"/>
                </a:moveTo>
                <a:lnTo>
                  <a:pt x="209703" y="0"/>
                </a:lnTo>
                <a:lnTo>
                  <a:pt x="209703" y="295047"/>
                </a:lnTo>
                <a:lnTo>
                  <a:pt x="446228" y="295047"/>
                </a:lnTo>
                <a:lnTo>
                  <a:pt x="446228" y="0"/>
                </a:lnTo>
                <a:lnTo>
                  <a:pt x="655930" y="0"/>
                </a:lnTo>
                <a:lnTo>
                  <a:pt x="655930" y="792480"/>
                </a:lnTo>
                <a:lnTo>
                  <a:pt x="446228" y="792480"/>
                </a:lnTo>
                <a:lnTo>
                  <a:pt x="446228" y="477927"/>
                </a:lnTo>
                <a:lnTo>
                  <a:pt x="209703" y="477927"/>
                </a:lnTo>
                <a:lnTo>
                  <a:pt x="209703"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5" name="Picture Placeholder 64"/>
          <p:cNvSpPr>
            <a:spLocks noGrp="1"/>
          </p:cNvSpPr>
          <p:nvPr>
            <p:ph type="pic" sz="quarter" idx="19" hasCustomPrompt="1"/>
          </p:nvPr>
        </p:nvSpPr>
        <p:spPr>
          <a:xfrm>
            <a:off x="11068765" y="1003794"/>
            <a:ext cx="209703" cy="792480"/>
          </a:xfrm>
          <a:custGeom>
            <a:avLst/>
            <a:gdLst/>
            <a:ahLst/>
            <a:cxnLst/>
            <a:rect l="l" t="t" r="r" b="b"/>
            <a:pathLst>
              <a:path w="209703" h="792480">
                <a:moveTo>
                  <a:pt x="0" y="0"/>
                </a:moveTo>
                <a:lnTo>
                  <a:pt x="209703" y="0"/>
                </a:lnTo>
                <a:lnTo>
                  <a:pt x="209703"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6" name="Picture Placeholder 65"/>
          <p:cNvSpPr>
            <a:spLocks noGrp="1"/>
          </p:cNvSpPr>
          <p:nvPr>
            <p:ph type="pic" sz="quarter" idx="20" hasCustomPrompt="1"/>
          </p:nvPr>
        </p:nvSpPr>
        <p:spPr>
          <a:xfrm>
            <a:off x="883750" y="2746150"/>
            <a:ext cx="538887" cy="807111"/>
          </a:xfrm>
          <a:custGeom>
            <a:avLst/>
            <a:gdLst/>
            <a:ahLst/>
            <a:cxnLst/>
            <a:rect l="l" t="t" r="r" b="b"/>
            <a:pathLst>
              <a:path w="538887" h="807111">
                <a:moveTo>
                  <a:pt x="329184" y="0"/>
                </a:moveTo>
                <a:lnTo>
                  <a:pt x="538887" y="0"/>
                </a:lnTo>
                <a:lnTo>
                  <a:pt x="538887" y="516941"/>
                </a:lnTo>
                <a:cubicBezTo>
                  <a:pt x="538887" y="675437"/>
                  <a:pt x="453542" y="807111"/>
                  <a:pt x="270662" y="807111"/>
                </a:cubicBezTo>
                <a:cubicBezTo>
                  <a:pt x="141427" y="807111"/>
                  <a:pt x="58522" y="758343"/>
                  <a:pt x="0" y="657149"/>
                </a:cubicBezTo>
                <a:lnTo>
                  <a:pt x="141427" y="551079"/>
                </a:lnTo>
                <a:cubicBezTo>
                  <a:pt x="168250" y="602285"/>
                  <a:pt x="207264" y="626669"/>
                  <a:pt x="241402" y="626669"/>
                </a:cubicBezTo>
                <a:cubicBezTo>
                  <a:pt x="297485" y="626669"/>
                  <a:pt x="329184" y="599847"/>
                  <a:pt x="329184" y="499872"/>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7" name="Picture Placeholder 66"/>
          <p:cNvSpPr>
            <a:spLocks noGrp="1"/>
          </p:cNvSpPr>
          <p:nvPr>
            <p:ph type="pic" sz="quarter" idx="21" hasCustomPrompt="1"/>
          </p:nvPr>
        </p:nvSpPr>
        <p:spPr>
          <a:xfrm>
            <a:off x="2044208" y="2746150"/>
            <a:ext cx="690068" cy="792480"/>
          </a:xfrm>
          <a:custGeom>
            <a:avLst/>
            <a:gdLst/>
            <a:ahLst/>
            <a:cxnLst/>
            <a:rect l="l" t="t" r="r" b="b"/>
            <a:pathLst>
              <a:path w="690068" h="792480">
                <a:moveTo>
                  <a:pt x="0" y="0"/>
                </a:moveTo>
                <a:lnTo>
                  <a:pt x="209703" y="0"/>
                </a:lnTo>
                <a:lnTo>
                  <a:pt x="209703" y="295047"/>
                </a:lnTo>
                <a:lnTo>
                  <a:pt x="214580" y="295047"/>
                </a:lnTo>
                <a:lnTo>
                  <a:pt x="414529" y="0"/>
                </a:lnTo>
                <a:lnTo>
                  <a:pt x="643738" y="0"/>
                </a:lnTo>
                <a:lnTo>
                  <a:pt x="407213" y="321869"/>
                </a:lnTo>
                <a:lnTo>
                  <a:pt x="690068" y="792480"/>
                </a:lnTo>
                <a:lnTo>
                  <a:pt x="460858" y="792480"/>
                </a:lnTo>
                <a:lnTo>
                  <a:pt x="285293" y="487680"/>
                </a:lnTo>
                <a:lnTo>
                  <a:pt x="209703" y="594970"/>
                </a:lnTo>
                <a:lnTo>
                  <a:pt x="209703"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dirty="0"/>
              <a:t>Drag &amp; Drop Image</a:t>
            </a:r>
          </a:p>
        </p:txBody>
      </p:sp>
      <p:sp>
        <p:nvSpPr>
          <p:cNvPr id="68" name="Picture Placeholder 67"/>
          <p:cNvSpPr>
            <a:spLocks noGrp="1"/>
          </p:cNvSpPr>
          <p:nvPr>
            <p:ph type="pic" sz="quarter" idx="22" hasCustomPrompt="1"/>
          </p:nvPr>
        </p:nvSpPr>
        <p:spPr>
          <a:xfrm>
            <a:off x="3262125" y="2746150"/>
            <a:ext cx="509625" cy="792480"/>
          </a:xfrm>
          <a:custGeom>
            <a:avLst/>
            <a:gdLst/>
            <a:ahLst/>
            <a:cxnLst/>
            <a:rect l="l" t="t" r="r" b="b"/>
            <a:pathLst>
              <a:path w="509625" h="792480">
                <a:moveTo>
                  <a:pt x="0" y="0"/>
                </a:moveTo>
                <a:lnTo>
                  <a:pt x="209702" y="0"/>
                </a:lnTo>
                <a:lnTo>
                  <a:pt x="209702" y="616915"/>
                </a:lnTo>
                <a:lnTo>
                  <a:pt x="509625" y="616915"/>
                </a:lnTo>
                <a:lnTo>
                  <a:pt x="509625"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69" name="Picture Placeholder 68"/>
          <p:cNvSpPr>
            <a:spLocks noGrp="1"/>
          </p:cNvSpPr>
          <p:nvPr>
            <p:ph type="pic" sz="quarter" idx="23" hasCustomPrompt="1"/>
          </p:nvPr>
        </p:nvSpPr>
        <p:spPr>
          <a:xfrm>
            <a:off x="4412805" y="2746150"/>
            <a:ext cx="770534" cy="792480"/>
          </a:xfrm>
          <a:custGeom>
            <a:avLst/>
            <a:gdLst/>
            <a:ahLst/>
            <a:cxnLst/>
            <a:rect l="l" t="t" r="r" b="b"/>
            <a:pathLst>
              <a:path w="770534" h="792480">
                <a:moveTo>
                  <a:pt x="0" y="0"/>
                </a:moveTo>
                <a:lnTo>
                  <a:pt x="217017" y="0"/>
                </a:lnTo>
                <a:lnTo>
                  <a:pt x="341376" y="329184"/>
                </a:lnTo>
                <a:lnTo>
                  <a:pt x="385267" y="458419"/>
                </a:lnTo>
                <a:lnTo>
                  <a:pt x="390144" y="458419"/>
                </a:lnTo>
                <a:lnTo>
                  <a:pt x="434035" y="329184"/>
                </a:lnTo>
                <a:lnTo>
                  <a:pt x="553516" y="0"/>
                </a:lnTo>
                <a:lnTo>
                  <a:pt x="770534" y="0"/>
                </a:lnTo>
                <a:lnTo>
                  <a:pt x="770534" y="792480"/>
                </a:lnTo>
                <a:lnTo>
                  <a:pt x="575462" y="792480"/>
                </a:lnTo>
                <a:lnTo>
                  <a:pt x="575462" y="558394"/>
                </a:lnTo>
                <a:cubicBezTo>
                  <a:pt x="575462" y="477927"/>
                  <a:pt x="592531" y="354787"/>
                  <a:pt x="602284" y="275539"/>
                </a:cubicBezTo>
                <a:lnTo>
                  <a:pt x="597408" y="275539"/>
                </a:lnTo>
                <a:lnTo>
                  <a:pt x="531571" y="460858"/>
                </a:lnTo>
                <a:lnTo>
                  <a:pt x="421843" y="727863"/>
                </a:lnTo>
                <a:lnTo>
                  <a:pt x="343814" y="727863"/>
                </a:lnTo>
                <a:lnTo>
                  <a:pt x="234086" y="460858"/>
                </a:lnTo>
                <a:lnTo>
                  <a:pt x="170688" y="275539"/>
                </a:lnTo>
                <a:lnTo>
                  <a:pt x="165811" y="275539"/>
                </a:lnTo>
                <a:cubicBezTo>
                  <a:pt x="175564" y="354787"/>
                  <a:pt x="192633" y="477927"/>
                  <a:pt x="192633" y="558394"/>
                </a:cubicBezTo>
                <a:lnTo>
                  <a:pt x="192633"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0" name="Picture Placeholder 69"/>
          <p:cNvSpPr>
            <a:spLocks noGrp="1"/>
          </p:cNvSpPr>
          <p:nvPr>
            <p:ph type="pic" sz="quarter" idx="24" hasCustomPrompt="1"/>
          </p:nvPr>
        </p:nvSpPr>
        <p:spPr>
          <a:xfrm>
            <a:off x="5813464" y="2746150"/>
            <a:ext cx="643737" cy="792480"/>
          </a:xfrm>
          <a:custGeom>
            <a:avLst/>
            <a:gdLst/>
            <a:ahLst/>
            <a:cxnLst/>
            <a:rect l="l" t="t" r="r" b="b"/>
            <a:pathLst>
              <a:path w="643737" h="792480">
                <a:moveTo>
                  <a:pt x="0" y="0"/>
                </a:moveTo>
                <a:lnTo>
                  <a:pt x="214579" y="0"/>
                </a:lnTo>
                <a:lnTo>
                  <a:pt x="390144" y="353568"/>
                </a:lnTo>
                <a:lnTo>
                  <a:pt x="465734" y="531571"/>
                </a:lnTo>
                <a:lnTo>
                  <a:pt x="470611" y="531571"/>
                </a:lnTo>
                <a:cubicBezTo>
                  <a:pt x="460857" y="446227"/>
                  <a:pt x="443788" y="326746"/>
                  <a:pt x="443788" y="229210"/>
                </a:cubicBezTo>
                <a:lnTo>
                  <a:pt x="443788" y="0"/>
                </a:lnTo>
                <a:lnTo>
                  <a:pt x="643737" y="0"/>
                </a:lnTo>
                <a:lnTo>
                  <a:pt x="643737" y="792480"/>
                </a:lnTo>
                <a:lnTo>
                  <a:pt x="429158" y="792480"/>
                </a:lnTo>
                <a:lnTo>
                  <a:pt x="253593" y="437693"/>
                </a:lnTo>
                <a:lnTo>
                  <a:pt x="178003" y="260909"/>
                </a:lnTo>
                <a:lnTo>
                  <a:pt x="173126" y="260909"/>
                </a:lnTo>
                <a:cubicBezTo>
                  <a:pt x="182880" y="351130"/>
                  <a:pt x="199948" y="465735"/>
                  <a:pt x="199948" y="563271"/>
                </a:cubicBezTo>
                <a:lnTo>
                  <a:pt x="199948"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1" name="Picture Placeholder 70"/>
          <p:cNvSpPr>
            <a:spLocks noGrp="1"/>
          </p:cNvSpPr>
          <p:nvPr>
            <p:ph type="pic" sz="quarter" idx="25" hasCustomPrompt="1"/>
          </p:nvPr>
        </p:nvSpPr>
        <p:spPr>
          <a:xfrm>
            <a:off x="6998756" y="2731520"/>
            <a:ext cx="736397" cy="821741"/>
          </a:xfrm>
          <a:custGeom>
            <a:avLst/>
            <a:gdLst/>
            <a:ahLst/>
            <a:cxnLst/>
            <a:rect l="l" t="t" r="r" b="b"/>
            <a:pathLst>
              <a:path w="736397" h="821741">
                <a:moveTo>
                  <a:pt x="368198" y="180441"/>
                </a:moveTo>
                <a:cubicBezTo>
                  <a:pt x="273101" y="180441"/>
                  <a:pt x="214579" y="263347"/>
                  <a:pt x="214579" y="407213"/>
                </a:cubicBezTo>
                <a:cubicBezTo>
                  <a:pt x="214579" y="551078"/>
                  <a:pt x="273101" y="641299"/>
                  <a:pt x="368198" y="641299"/>
                </a:cubicBezTo>
                <a:cubicBezTo>
                  <a:pt x="463296" y="641299"/>
                  <a:pt x="521818" y="551078"/>
                  <a:pt x="521818" y="407213"/>
                </a:cubicBezTo>
                <a:cubicBezTo>
                  <a:pt x="521818" y="263347"/>
                  <a:pt x="463296" y="180441"/>
                  <a:pt x="368198" y="180441"/>
                </a:cubicBezTo>
                <a:close/>
                <a:moveTo>
                  <a:pt x="368198" y="0"/>
                </a:moveTo>
                <a:cubicBezTo>
                  <a:pt x="587654" y="0"/>
                  <a:pt x="736397" y="147523"/>
                  <a:pt x="736397" y="407213"/>
                </a:cubicBezTo>
                <a:cubicBezTo>
                  <a:pt x="736397" y="668121"/>
                  <a:pt x="587654" y="821741"/>
                  <a:pt x="368198" y="821741"/>
                </a:cubicBezTo>
                <a:cubicBezTo>
                  <a:pt x="148742" y="821741"/>
                  <a:pt x="0" y="668121"/>
                  <a:pt x="0" y="407213"/>
                </a:cubicBezTo>
                <a:cubicBezTo>
                  <a:pt x="0" y="146304"/>
                  <a:pt x="148742" y="0"/>
                  <a:pt x="36819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2" name="Picture Placeholder 71"/>
          <p:cNvSpPr>
            <a:spLocks noGrp="1"/>
          </p:cNvSpPr>
          <p:nvPr>
            <p:ph type="pic" sz="quarter" idx="26" hasCustomPrompt="1"/>
          </p:nvPr>
        </p:nvSpPr>
        <p:spPr>
          <a:xfrm>
            <a:off x="8329358" y="2746150"/>
            <a:ext cx="624230" cy="792480"/>
          </a:xfrm>
          <a:custGeom>
            <a:avLst/>
            <a:gdLst/>
            <a:ahLst/>
            <a:cxnLst/>
            <a:rect l="l" t="t" r="r" b="b"/>
            <a:pathLst>
              <a:path w="624230" h="792480">
                <a:moveTo>
                  <a:pt x="209702" y="165811"/>
                </a:moveTo>
                <a:lnTo>
                  <a:pt x="209702" y="375514"/>
                </a:lnTo>
                <a:lnTo>
                  <a:pt x="297484" y="375514"/>
                </a:lnTo>
                <a:cubicBezTo>
                  <a:pt x="380390" y="375514"/>
                  <a:pt x="419404" y="334061"/>
                  <a:pt x="419404" y="263347"/>
                </a:cubicBezTo>
                <a:cubicBezTo>
                  <a:pt x="419404" y="192634"/>
                  <a:pt x="375513" y="165811"/>
                  <a:pt x="297484" y="165811"/>
                </a:cubicBezTo>
                <a:close/>
                <a:moveTo>
                  <a:pt x="0" y="0"/>
                </a:moveTo>
                <a:lnTo>
                  <a:pt x="307238" y="0"/>
                </a:lnTo>
                <a:cubicBezTo>
                  <a:pt x="477926" y="0"/>
                  <a:pt x="624230" y="63399"/>
                  <a:pt x="624230" y="263347"/>
                </a:cubicBezTo>
                <a:cubicBezTo>
                  <a:pt x="624230" y="457200"/>
                  <a:pt x="473049" y="541325"/>
                  <a:pt x="307238" y="541325"/>
                </a:cubicBezTo>
                <a:lnTo>
                  <a:pt x="209702" y="541325"/>
                </a:lnTo>
                <a:lnTo>
                  <a:pt x="209702"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3" name="Picture Placeholder 72"/>
          <p:cNvSpPr>
            <a:spLocks noGrp="1"/>
          </p:cNvSpPr>
          <p:nvPr>
            <p:ph type="pic" sz="quarter" idx="27" hasCustomPrompt="1"/>
          </p:nvPr>
        </p:nvSpPr>
        <p:spPr>
          <a:xfrm>
            <a:off x="9497039" y="2708355"/>
            <a:ext cx="787603" cy="1031443"/>
          </a:xfrm>
          <a:custGeom>
            <a:avLst/>
            <a:gdLst/>
            <a:ahLst/>
            <a:cxnLst/>
            <a:rect l="l" t="t" r="r" b="b"/>
            <a:pathLst>
              <a:path w="787603" h="1031443">
                <a:moveTo>
                  <a:pt x="368198" y="180441"/>
                </a:moveTo>
                <a:cubicBezTo>
                  <a:pt x="273101" y="180441"/>
                  <a:pt x="214579" y="263347"/>
                  <a:pt x="214579" y="407213"/>
                </a:cubicBezTo>
                <a:cubicBezTo>
                  <a:pt x="214579" y="551078"/>
                  <a:pt x="273101" y="641299"/>
                  <a:pt x="368198" y="641299"/>
                </a:cubicBezTo>
                <a:cubicBezTo>
                  <a:pt x="463296" y="641299"/>
                  <a:pt x="521818" y="551078"/>
                  <a:pt x="521818" y="407213"/>
                </a:cubicBezTo>
                <a:cubicBezTo>
                  <a:pt x="521818" y="263347"/>
                  <a:pt x="463296" y="180441"/>
                  <a:pt x="368198" y="180441"/>
                </a:cubicBezTo>
                <a:close/>
                <a:moveTo>
                  <a:pt x="368198" y="0"/>
                </a:moveTo>
                <a:cubicBezTo>
                  <a:pt x="587654" y="0"/>
                  <a:pt x="736397" y="147523"/>
                  <a:pt x="736397" y="407213"/>
                </a:cubicBezTo>
                <a:cubicBezTo>
                  <a:pt x="736397" y="614477"/>
                  <a:pt x="642518" y="753465"/>
                  <a:pt x="493776" y="802233"/>
                </a:cubicBezTo>
                <a:cubicBezTo>
                  <a:pt x="530352" y="852221"/>
                  <a:pt x="601066" y="865632"/>
                  <a:pt x="660806" y="865632"/>
                </a:cubicBezTo>
                <a:cubicBezTo>
                  <a:pt x="694944" y="865632"/>
                  <a:pt x="726643" y="859536"/>
                  <a:pt x="751027" y="851001"/>
                </a:cubicBezTo>
                <a:lnTo>
                  <a:pt x="787603" y="1002182"/>
                </a:lnTo>
                <a:cubicBezTo>
                  <a:pt x="755904" y="1019251"/>
                  <a:pt x="703478" y="1031443"/>
                  <a:pt x="636422" y="1031443"/>
                </a:cubicBezTo>
                <a:cubicBezTo>
                  <a:pt x="458419" y="1031443"/>
                  <a:pt x="334061" y="941222"/>
                  <a:pt x="273101" y="810768"/>
                </a:cubicBezTo>
                <a:cubicBezTo>
                  <a:pt x="107290" y="772973"/>
                  <a:pt x="0" y="627888"/>
                  <a:pt x="0" y="407213"/>
                </a:cubicBezTo>
                <a:cubicBezTo>
                  <a:pt x="0" y="146304"/>
                  <a:pt x="148742" y="0"/>
                  <a:pt x="36819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4" name="Picture Placeholder 73"/>
          <p:cNvSpPr>
            <a:spLocks noGrp="1"/>
          </p:cNvSpPr>
          <p:nvPr>
            <p:ph type="pic" sz="quarter" idx="28" hasCustomPrompt="1"/>
          </p:nvPr>
        </p:nvSpPr>
        <p:spPr>
          <a:xfrm>
            <a:off x="10832513" y="2746150"/>
            <a:ext cx="660807" cy="792480"/>
          </a:xfrm>
          <a:custGeom>
            <a:avLst/>
            <a:gdLst/>
            <a:ahLst/>
            <a:cxnLst/>
            <a:rect l="l" t="t" r="r" b="b"/>
            <a:pathLst>
              <a:path w="660807" h="792480">
                <a:moveTo>
                  <a:pt x="209703" y="165811"/>
                </a:moveTo>
                <a:lnTo>
                  <a:pt x="209703" y="360883"/>
                </a:lnTo>
                <a:lnTo>
                  <a:pt x="285293" y="360883"/>
                </a:lnTo>
                <a:cubicBezTo>
                  <a:pt x="368199" y="360883"/>
                  <a:pt x="412090" y="324307"/>
                  <a:pt x="412090" y="256032"/>
                </a:cubicBezTo>
                <a:cubicBezTo>
                  <a:pt x="412090" y="187757"/>
                  <a:pt x="368199" y="165811"/>
                  <a:pt x="285293" y="165811"/>
                </a:cubicBezTo>
                <a:close/>
                <a:moveTo>
                  <a:pt x="0" y="0"/>
                </a:moveTo>
                <a:lnTo>
                  <a:pt x="299924" y="0"/>
                </a:lnTo>
                <a:cubicBezTo>
                  <a:pt x="470612" y="0"/>
                  <a:pt x="616916" y="58522"/>
                  <a:pt x="616916" y="256032"/>
                </a:cubicBezTo>
                <a:cubicBezTo>
                  <a:pt x="616916" y="369418"/>
                  <a:pt x="565709" y="443789"/>
                  <a:pt x="488900" y="485242"/>
                </a:cubicBezTo>
                <a:lnTo>
                  <a:pt x="660807" y="792480"/>
                </a:lnTo>
                <a:lnTo>
                  <a:pt x="426720" y="792480"/>
                </a:lnTo>
                <a:lnTo>
                  <a:pt x="290170" y="526695"/>
                </a:lnTo>
                <a:lnTo>
                  <a:pt x="209703" y="526695"/>
                </a:lnTo>
                <a:lnTo>
                  <a:pt x="209703" y="792480"/>
                </a:lnTo>
                <a:lnTo>
                  <a:pt x="0"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5" name="Picture Placeholder 74"/>
          <p:cNvSpPr>
            <a:spLocks noGrp="1"/>
          </p:cNvSpPr>
          <p:nvPr>
            <p:ph type="pic" sz="quarter" idx="29" hasCustomPrompt="1"/>
          </p:nvPr>
        </p:nvSpPr>
        <p:spPr>
          <a:xfrm>
            <a:off x="865829" y="4550487"/>
            <a:ext cx="609600" cy="821741"/>
          </a:xfrm>
          <a:custGeom>
            <a:avLst/>
            <a:gdLst/>
            <a:ahLst/>
            <a:cxnLst/>
            <a:rect l="l" t="t" r="r" b="b"/>
            <a:pathLst>
              <a:path w="609600" h="821741">
                <a:moveTo>
                  <a:pt x="324308" y="0"/>
                </a:moveTo>
                <a:cubicBezTo>
                  <a:pt x="414528" y="0"/>
                  <a:pt x="514503" y="34137"/>
                  <a:pt x="587655" y="106070"/>
                </a:cubicBezTo>
                <a:lnTo>
                  <a:pt x="482804" y="237744"/>
                </a:lnTo>
                <a:cubicBezTo>
                  <a:pt x="429159" y="199949"/>
                  <a:pt x="382829" y="180441"/>
                  <a:pt x="324308" y="180441"/>
                </a:cubicBezTo>
                <a:cubicBezTo>
                  <a:pt x="273101" y="180441"/>
                  <a:pt x="241402" y="198729"/>
                  <a:pt x="241402" y="234086"/>
                </a:cubicBezTo>
                <a:cubicBezTo>
                  <a:pt x="241402" y="271881"/>
                  <a:pt x="286512" y="285293"/>
                  <a:pt x="358445" y="313334"/>
                </a:cubicBezTo>
                <a:lnTo>
                  <a:pt x="454762" y="351129"/>
                </a:lnTo>
                <a:cubicBezTo>
                  <a:pt x="553517" y="390144"/>
                  <a:pt x="609600" y="458419"/>
                  <a:pt x="609600" y="568147"/>
                </a:cubicBezTo>
                <a:cubicBezTo>
                  <a:pt x="609600" y="702259"/>
                  <a:pt x="497434" y="821741"/>
                  <a:pt x="299924" y="821741"/>
                </a:cubicBezTo>
                <a:cubicBezTo>
                  <a:pt x="199949" y="821741"/>
                  <a:pt x="85344" y="785165"/>
                  <a:pt x="0" y="708355"/>
                </a:cubicBezTo>
                <a:lnTo>
                  <a:pt x="119482" y="564489"/>
                </a:lnTo>
                <a:cubicBezTo>
                  <a:pt x="175565" y="609600"/>
                  <a:pt x="246279" y="641299"/>
                  <a:pt x="304800" y="641299"/>
                </a:cubicBezTo>
                <a:cubicBezTo>
                  <a:pt x="368199" y="641299"/>
                  <a:pt x="395021" y="620573"/>
                  <a:pt x="395021" y="585216"/>
                </a:cubicBezTo>
                <a:cubicBezTo>
                  <a:pt x="395021" y="547421"/>
                  <a:pt x="354788" y="535229"/>
                  <a:pt x="287732" y="508406"/>
                </a:cubicBezTo>
                <a:lnTo>
                  <a:pt x="188976" y="466953"/>
                </a:lnTo>
                <a:cubicBezTo>
                  <a:pt x="103632" y="432816"/>
                  <a:pt x="29261" y="360883"/>
                  <a:pt x="29261" y="246278"/>
                </a:cubicBezTo>
                <a:cubicBezTo>
                  <a:pt x="29261" y="110947"/>
                  <a:pt x="151181" y="0"/>
                  <a:pt x="32430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6" name="Picture Placeholder 75"/>
          <p:cNvSpPr>
            <a:spLocks noGrp="1"/>
          </p:cNvSpPr>
          <p:nvPr>
            <p:ph type="pic" sz="quarter" idx="30" hasCustomPrompt="1"/>
          </p:nvPr>
        </p:nvSpPr>
        <p:spPr>
          <a:xfrm>
            <a:off x="1997268" y="4565117"/>
            <a:ext cx="629107" cy="792480"/>
          </a:xfrm>
          <a:custGeom>
            <a:avLst/>
            <a:gdLst/>
            <a:ahLst/>
            <a:cxnLst/>
            <a:rect l="l" t="t" r="r" b="b"/>
            <a:pathLst>
              <a:path w="629107" h="792480">
                <a:moveTo>
                  <a:pt x="0" y="0"/>
                </a:moveTo>
                <a:lnTo>
                  <a:pt x="629107" y="0"/>
                </a:lnTo>
                <a:lnTo>
                  <a:pt x="629107" y="175565"/>
                </a:lnTo>
                <a:lnTo>
                  <a:pt x="419405" y="175565"/>
                </a:lnTo>
                <a:lnTo>
                  <a:pt x="419405" y="792480"/>
                </a:lnTo>
                <a:lnTo>
                  <a:pt x="209702" y="792480"/>
                </a:lnTo>
                <a:lnTo>
                  <a:pt x="209702" y="175565"/>
                </a:lnTo>
                <a:lnTo>
                  <a:pt x="0" y="175565"/>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7" name="Picture Placeholder 76"/>
          <p:cNvSpPr>
            <a:spLocks noGrp="1"/>
          </p:cNvSpPr>
          <p:nvPr>
            <p:ph type="pic" sz="quarter" idx="31" hasCustomPrompt="1"/>
          </p:nvPr>
        </p:nvSpPr>
        <p:spPr>
          <a:xfrm>
            <a:off x="3298081" y="4565117"/>
            <a:ext cx="653491" cy="807111"/>
          </a:xfrm>
          <a:custGeom>
            <a:avLst/>
            <a:gdLst/>
            <a:ahLst/>
            <a:cxnLst/>
            <a:rect l="l" t="t" r="r" b="b"/>
            <a:pathLst>
              <a:path w="653491" h="807111">
                <a:moveTo>
                  <a:pt x="0" y="0"/>
                </a:moveTo>
                <a:lnTo>
                  <a:pt x="209702" y="0"/>
                </a:lnTo>
                <a:lnTo>
                  <a:pt x="209702" y="434035"/>
                </a:lnTo>
                <a:cubicBezTo>
                  <a:pt x="209702" y="575463"/>
                  <a:pt x="246278" y="626669"/>
                  <a:pt x="329184" y="626669"/>
                </a:cubicBezTo>
                <a:cubicBezTo>
                  <a:pt x="412089" y="626669"/>
                  <a:pt x="451104" y="575463"/>
                  <a:pt x="451104" y="434035"/>
                </a:cubicBezTo>
                <a:lnTo>
                  <a:pt x="451104" y="0"/>
                </a:lnTo>
                <a:lnTo>
                  <a:pt x="653491" y="0"/>
                </a:lnTo>
                <a:lnTo>
                  <a:pt x="653491" y="409651"/>
                </a:lnTo>
                <a:cubicBezTo>
                  <a:pt x="653491" y="680314"/>
                  <a:pt x="551078" y="807111"/>
                  <a:pt x="329184" y="807111"/>
                </a:cubicBezTo>
                <a:cubicBezTo>
                  <a:pt x="107289" y="807111"/>
                  <a:pt x="0" y="680314"/>
                  <a:pt x="0" y="409651"/>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8" name="Picture Placeholder 77"/>
          <p:cNvSpPr>
            <a:spLocks noGrp="1"/>
          </p:cNvSpPr>
          <p:nvPr>
            <p:ph type="pic" sz="quarter" idx="32" hasCustomPrompt="1"/>
          </p:nvPr>
        </p:nvSpPr>
        <p:spPr>
          <a:xfrm>
            <a:off x="4477223" y="4565117"/>
            <a:ext cx="721767" cy="792480"/>
          </a:xfrm>
          <a:custGeom>
            <a:avLst/>
            <a:gdLst/>
            <a:ahLst/>
            <a:cxnLst/>
            <a:rect l="l" t="t" r="r" b="b"/>
            <a:pathLst>
              <a:path w="721767" h="792480">
                <a:moveTo>
                  <a:pt x="0" y="0"/>
                </a:moveTo>
                <a:lnTo>
                  <a:pt x="221895" y="0"/>
                </a:lnTo>
                <a:lnTo>
                  <a:pt x="304800" y="346253"/>
                </a:lnTo>
                <a:cubicBezTo>
                  <a:pt x="326746" y="430378"/>
                  <a:pt x="341376" y="512064"/>
                  <a:pt x="363322" y="597408"/>
                </a:cubicBezTo>
                <a:lnTo>
                  <a:pt x="368199" y="597408"/>
                </a:lnTo>
                <a:cubicBezTo>
                  <a:pt x="390144" y="512064"/>
                  <a:pt x="405994" y="430378"/>
                  <a:pt x="426720" y="346253"/>
                </a:cubicBezTo>
                <a:lnTo>
                  <a:pt x="507187" y="0"/>
                </a:lnTo>
                <a:lnTo>
                  <a:pt x="721767" y="0"/>
                </a:lnTo>
                <a:lnTo>
                  <a:pt x="487680" y="792480"/>
                </a:lnTo>
                <a:lnTo>
                  <a:pt x="234087"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79" name="Picture Placeholder 78"/>
          <p:cNvSpPr>
            <a:spLocks noGrp="1"/>
          </p:cNvSpPr>
          <p:nvPr>
            <p:ph type="pic" sz="quarter" idx="33" hasCustomPrompt="1"/>
          </p:nvPr>
        </p:nvSpPr>
        <p:spPr>
          <a:xfrm>
            <a:off x="5705405" y="4565117"/>
            <a:ext cx="980237" cy="792480"/>
          </a:xfrm>
          <a:custGeom>
            <a:avLst/>
            <a:gdLst/>
            <a:ahLst/>
            <a:cxnLst/>
            <a:rect l="l" t="t" r="r" b="b"/>
            <a:pathLst>
              <a:path w="980237" h="792480">
                <a:moveTo>
                  <a:pt x="0" y="0"/>
                </a:moveTo>
                <a:lnTo>
                  <a:pt x="214579" y="0"/>
                </a:lnTo>
                <a:lnTo>
                  <a:pt x="258471" y="346253"/>
                </a:lnTo>
                <a:cubicBezTo>
                  <a:pt x="267005" y="429159"/>
                  <a:pt x="276759" y="512064"/>
                  <a:pt x="285293" y="594970"/>
                </a:cubicBezTo>
                <a:lnTo>
                  <a:pt x="290170" y="594970"/>
                </a:lnTo>
                <a:cubicBezTo>
                  <a:pt x="304800" y="512064"/>
                  <a:pt x="319431" y="427939"/>
                  <a:pt x="334061" y="346253"/>
                </a:cubicBezTo>
                <a:lnTo>
                  <a:pt x="409651" y="0"/>
                </a:lnTo>
                <a:lnTo>
                  <a:pt x="585216" y="0"/>
                </a:lnTo>
                <a:lnTo>
                  <a:pt x="660807" y="346253"/>
                </a:lnTo>
                <a:cubicBezTo>
                  <a:pt x="675437" y="425501"/>
                  <a:pt x="690067" y="510845"/>
                  <a:pt x="704698" y="594970"/>
                </a:cubicBezTo>
                <a:lnTo>
                  <a:pt x="709575" y="594970"/>
                </a:lnTo>
                <a:cubicBezTo>
                  <a:pt x="718109" y="510845"/>
                  <a:pt x="727863" y="426720"/>
                  <a:pt x="736397" y="346253"/>
                </a:cubicBezTo>
                <a:lnTo>
                  <a:pt x="780288" y="0"/>
                </a:lnTo>
                <a:lnTo>
                  <a:pt x="980237" y="0"/>
                </a:lnTo>
                <a:lnTo>
                  <a:pt x="848563" y="792480"/>
                </a:lnTo>
                <a:lnTo>
                  <a:pt x="582778" y="792480"/>
                </a:lnTo>
                <a:lnTo>
                  <a:pt x="521818" y="477927"/>
                </a:lnTo>
                <a:cubicBezTo>
                  <a:pt x="509626" y="416967"/>
                  <a:pt x="499872" y="351130"/>
                  <a:pt x="492557" y="292608"/>
                </a:cubicBezTo>
                <a:lnTo>
                  <a:pt x="487680" y="292608"/>
                </a:lnTo>
                <a:cubicBezTo>
                  <a:pt x="479146" y="351130"/>
                  <a:pt x="470611" y="416967"/>
                  <a:pt x="458419" y="477927"/>
                </a:cubicBezTo>
                <a:lnTo>
                  <a:pt x="399898" y="792480"/>
                </a:lnTo>
                <a:lnTo>
                  <a:pt x="138989" y="79248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0" name="Picture Placeholder 79"/>
          <p:cNvSpPr>
            <a:spLocks noGrp="1"/>
          </p:cNvSpPr>
          <p:nvPr>
            <p:ph type="pic" sz="quarter" idx="34" hasCustomPrompt="1"/>
          </p:nvPr>
        </p:nvSpPr>
        <p:spPr>
          <a:xfrm>
            <a:off x="7161192" y="4565117"/>
            <a:ext cx="692506" cy="792480"/>
          </a:xfrm>
          <a:custGeom>
            <a:avLst/>
            <a:gdLst/>
            <a:ahLst/>
            <a:cxnLst/>
            <a:rect l="l" t="t" r="r" b="b"/>
            <a:pathLst>
              <a:path w="692506" h="792480">
                <a:moveTo>
                  <a:pt x="12192" y="0"/>
                </a:moveTo>
                <a:lnTo>
                  <a:pt x="246279" y="0"/>
                </a:lnTo>
                <a:lnTo>
                  <a:pt x="299923" y="129235"/>
                </a:lnTo>
                <a:cubicBezTo>
                  <a:pt x="316992" y="165811"/>
                  <a:pt x="334061" y="209703"/>
                  <a:pt x="356007" y="260909"/>
                </a:cubicBezTo>
                <a:lnTo>
                  <a:pt x="360883" y="260909"/>
                </a:lnTo>
                <a:cubicBezTo>
                  <a:pt x="377952" y="209703"/>
                  <a:pt x="395021" y="165811"/>
                  <a:pt x="409651" y="129235"/>
                </a:cubicBezTo>
                <a:lnTo>
                  <a:pt x="455981" y="0"/>
                </a:lnTo>
                <a:lnTo>
                  <a:pt x="680314" y="0"/>
                </a:lnTo>
                <a:lnTo>
                  <a:pt x="477927" y="395021"/>
                </a:lnTo>
                <a:lnTo>
                  <a:pt x="692506" y="792480"/>
                </a:lnTo>
                <a:lnTo>
                  <a:pt x="458419" y="792480"/>
                </a:lnTo>
                <a:lnTo>
                  <a:pt x="395021" y="651053"/>
                </a:lnTo>
                <a:cubicBezTo>
                  <a:pt x="375514" y="609600"/>
                  <a:pt x="358445" y="568147"/>
                  <a:pt x="338938" y="519379"/>
                </a:cubicBezTo>
                <a:lnTo>
                  <a:pt x="334061" y="519379"/>
                </a:lnTo>
                <a:cubicBezTo>
                  <a:pt x="316992" y="568147"/>
                  <a:pt x="299923" y="609600"/>
                  <a:pt x="282855" y="651053"/>
                </a:cubicBezTo>
                <a:lnTo>
                  <a:pt x="224333" y="792480"/>
                </a:lnTo>
                <a:lnTo>
                  <a:pt x="0" y="792480"/>
                </a:lnTo>
                <a:lnTo>
                  <a:pt x="214579" y="385267"/>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1" name="Picture Placeholder 80"/>
          <p:cNvSpPr>
            <a:spLocks noGrp="1"/>
          </p:cNvSpPr>
          <p:nvPr>
            <p:ph type="pic" sz="quarter" idx="35" hasCustomPrompt="1"/>
          </p:nvPr>
        </p:nvSpPr>
        <p:spPr>
          <a:xfrm>
            <a:off x="8420437" y="4566687"/>
            <a:ext cx="687629" cy="792480"/>
          </a:xfrm>
          <a:custGeom>
            <a:avLst/>
            <a:gdLst/>
            <a:ahLst/>
            <a:cxnLst/>
            <a:rect l="l" t="t" r="r" b="b"/>
            <a:pathLst>
              <a:path w="687629" h="792480">
                <a:moveTo>
                  <a:pt x="0" y="0"/>
                </a:moveTo>
                <a:lnTo>
                  <a:pt x="224333" y="0"/>
                </a:lnTo>
                <a:lnTo>
                  <a:pt x="282854" y="165811"/>
                </a:lnTo>
                <a:cubicBezTo>
                  <a:pt x="302362" y="225552"/>
                  <a:pt x="321869" y="280416"/>
                  <a:pt x="342595" y="342595"/>
                </a:cubicBezTo>
                <a:lnTo>
                  <a:pt x="347472" y="342595"/>
                </a:lnTo>
                <a:cubicBezTo>
                  <a:pt x="368198" y="280416"/>
                  <a:pt x="388925" y="225552"/>
                  <a:pt x="409651" y="165811"/>
                </a:cubicBezTo>
                <a:lnTo>
                  <a:pt x="468173" y="0"/>
                </a:lnTo>
                <a:lnTo>
                  <a:pt x="687629" y="0"/>
                </a:lnTo>
                <a:lnTo>
                  <a:pt x="448666" y="519379"/>
                </a:lnTo>
                <a:lnTo>
                  <a:pt x="448666" y="792480"/>
                </a:lnTo>
                <a:lnTo>
                  <a:pt x="238963" y="792480"/>
                </a:lnTo>
                <a:lnTo>
                  <a:pt x="238963" y="519379"/>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2" name="Picture Placeholder 81"/>
          <p:cNvSpPr>
            <a:spLocks noGrp="1"/>
          </p:cNvSpPr>
          <p:nvPr>
            <p:ph type="pic" sz="quarter" idx="36" hasCustomPrompt="1"/>
          </p:nvPr>
        </p:nvSpPr>
        <p:spPr>
          <a:xfrm>
            <a:off x="9614958" y="4566687"/>
            <a:ext cx="692506" cy="792480"/>
          </a:xfrm>
          <a:custGeom>
            <a:avLst/>
            <a:gdLst/>
            <a:ahLst/>
            <a:cxnLst/>
            <a:rect l="l" t="t" r="r" b="b"/>
            <a:pathLst>
              <a:path w="692506" h="792480">
                <a:moveTo>
                  <a:pt x="12192" y="0"/>
                </a:moveTo>
                <a:lnTo>
                  <a:pt x="246278" y="0"/>
                </a:lnTo>
                <a:lnTo>
                  <a:pt x="299923" y="129235"/>
                </a:lnTo>
                <a:cubicBezTo>
                  <a:pt x="316992" y="165811"/>
                  <a:pt x="334061" y="209703"/>
                  <a:pt x="356006" y="260909"/>
                </a:cubicBezTo>
                <a:lnTo>
                  <a:pt x="360883" y="260909"/>
                </a:lnTo>
                <a:cubicBezTo>
                  <a:pt x="377952" y="209703"/>
                  <a:pt x="395021" y="165811"/>
                  <a:pt x="409651" y="129235"/>
                </a:cubicBezTo>
                <a:lnTo>
                  <a:pt x="455981" y="0"/>
                </a:lnTo>
                <a:lnTo>
                  <a:pt x="680314" y="0"/>
                </a:lnTo>
                <a:lnTo>
                  <a:pt x="477926" y="395021"/>
                </a:lnTo>
                <a:lnTo>
                  <a:pt x="692506" y="792480"/>
                </a:lnTo>
                <a:lnTo>
                  <a:pt x="458419" y="792480"/>
                </a:lnTo>
                <a:lnTo>
                  <a:pt x="395021" y="651053"/>
                </a:lnTo>
                <a:cubicBezTo>
                  <a:pt x="375514" y="609600"/>
                  <a:pt x="358445" y="568147"/>
                  <a:pt x="338938" y="519379"/>
                </a:cubicBezTo>
                <a:lnTo>
                  <a:pt x="334061" y="519379"/>
                </a:lnTo>
                <a:cubicBezTo>
                  <a:pt x="316992" y="568147"/>
                  <a:pt x="299923" y="609600"/>
                  <a:pt x="282854" y="651053"/>
                </a:cubicBezTo>
                <a:lnTo>
                  <a:pt x="224333" y="792480"/>
                </a:lnTo>
                <a:lnTo>
                  <a:pt x="0" y="792480"/>
                </a:lnTo>
                <a:lnTo>
                  <a:pt x="214579" y="385267"/>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926503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F9278F-9EBE-4712-AB85-1A4E72227909}"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a:t>
            </a:fld>
            <a:endParaRPr lang="en-US"/>
          </a:p>
        </p:txBody>
      </p:sp>
      <p:sp>
        <p:nvSpPr>
          <p:cNvPr id="7" name="Picture Placeholder 6"/>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dirty="0"/>
              <a:t>BACKGROUND IMAGE</a:t>
            </a:r>
          </a:p>
        </p:txBody>
      </p:sp>
    </p:spTree>
    <p:extLst>
      <p:ext uri="{BB962C8B-B14F-4D97-AF65-F5344CB8AC3E}">
        <p14:creationId xmlns:p14="http://schemas.microsoft.com/office/powerpoint/2010/main" val="93741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489881" y="1609466"/>
            <a:ext cx="643128" cy="966216"/>
          </a:xfrm>
          <a:custGeom>
            <a:avLst/>
            <a:gdLst/>
            <a:ahLst/>
            <a:cxnLst/>
            <a:rect l="l" t="t" r="r" b="b"/>
            <a:pathLst>
              <a:path w="643128" h="966216">
                <a:moveTo>
                  <a:pt x="277368" y="0"/>
                </a:moveTo>
                <a:lnTo>
                  <a:pt x="469392" y="0"/>
                </a:lnTo>
                <a:lnTo>
                  <a:pt x="469392" y="755904"/>
                </a:lnTo>
                <a:lnTo>
                  <a:pt x="643128" y="755904"/>
                </a:lnTo>
                <a:lnTo>
                  <a:pt x="643128" y="966216"/>
                </a:lnTo>
                <a:lnTo>
                  <a:pt x="0" y="966216"/>
                </a:lnTo>
                <a:lnTo>
                  <a:pt x="0" y="755904"/>
                </a:lnTo>
                <a:lnTo>
                  <a:pt x="207264" y="755904"/>
                </a:lnTo>
                <a:lnTo>
                  <a:pt x="207264" y="256032"/>
                </a:lnTo>
                <a:lnTo>
                  <a:pt x="24384" y="256032"/>
                </a:lnTo>
                <a:lnTo>
                  <a:pt x="24384" y="94488"/>
                </a:lnTo>
                <a:cubicBezTo>
                  <a:pt x="134112" y="73152"/>
                  <a:pt x="204216" y="45720"/>
                  <a:pt x="27736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55" name="Picture Placeholder 54"/>
          <p:cNvSpPr>
            <a:spLocks noGrp="1"/>
          </p:cNvSpPr>
          <p:nvPr>
            <p:ph type="pic" sz="quarter" idx="12" hasCustomPrompt="1"/>
          </p:nvPr>
        </p:nvSpPr>
        <p:spPr>
          <a:xfrm>
            <a:off x="3158513" y="1591178"/>
            <a:ext cx="713232" cy="984504"/>
          </a:xfrm>
          <a:custGeom>
            <a:avLst/>
            <a:gdLst/>
            <a:ahLst/>
            <a:cxnLst/>
            <a:rect l="l" t="t" r="r" b="b"/>
            <a:pathLst>
              <a:path w="713232" h="984504">
                <a:moveTo>
                  <a:pt x="335280" y="0"/>
                </a:moveTo>
                <a:cubicBezTo>
                  <a:pt x="530352" y="0"/>
                  <a:pt x="667512" y="124968"/>
                  <a:pt x="667512" y="316992"/>
                </a:cubicBezTo>
                <a:cubicBezTo>
                  <a:pt x="667512" y="472440"/>
                  <a:pt x="521208" y="643128"/>
                  <a:pt x="390144" y="777240"/>
                </a:cubicBezTo>
                <a:cubicBezTo>
                  <a:pt x="438912" y="771144"/>
                  <a:pt x="509016" y="765048"/>
                  <a:pt x="551688" y="765048"/>
                </a:cubicBezTo>
                <a:lnTo>
                  <a:pt x="713232" y="765048"/>
                </a:lnTo>
                <a:lnTo>
                  <a:pt x="713232" y="984504"/>
                </a:lnTo>
                <a:lnTo>
                  <a:pt x="12192" y="984504"/>
                </a:lnTo>
                <a:lnTo>
                  <a:pt x="12192" y="835152"/>
                </a:lnTo>
                <a:cubicBezTo>
                  <a:pt x="240792" y="624840"/>
                  <a:pt x="417576" y="463296"/>
                  <a:pt x="417576" y="332232"/>
                </a:cubicBezTo>
                <a:cubicBezTo>
                  <a:pt x="417576" y="245364"/>
                  <a:pt x="368808" y="204216"/>
                  <a:pt x="298704" y="204216"/>
                </a:cubicBezTo>
                <a:cubicBezTo>
                  <a:pt x="234696" y="204216"/>
                  <a:pt x="185928" y="249936"/>
                  <a:pt x="140208" y="295656"/>
                </a:cubicBezTo>
                <a:lnTo>
                  <a:pt x="0" y="155448"/>
                </a:lnTo>
                <a:cubicBezTo>
                  <a:pt x="100584" y="48768"/>
                  <a:pt x="192024" y="0"/>
                  <a:pt x="335280"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56" name="Picture Placeholder 55"/>
          <p:cNvSpPr>
            <a:spLocks noGrp="1"/>
          </p:cNvSpPr>
          <p:nvPr>
            <p:ph type="pic" sz="quarter" idx="13" hasCustomPrompt="1"/>
          </p:nvPr>
        </p:nvSpPr>
        <p:spPr>
          <a:xfrm>
            <a:off x="4872865" y="1591178"/>
            <a:ext cx="719328" cy="1002792"/>
          </a:xfrm>
          <a:custGeom>
            <a:avLst/>
            <a:gdLst/>
            <a:ahLst/>
            <a:cxnLst/>
            <a:rect l="l" t="t" r="r" b="b"/>
            <a:pathLst>
              <a:path w="719328" h="1002792">
                <a:moveTo>
                  <a:pt x="338328" y="0"/>
                </a:moveTo>
                <a:cubicBezTo>
                  <a:pt x="551688" y="0"/>
                  <a:pt x="688848" y="97536"/>
                  <a:pt x="688848" y="272796"/>
                </a:cubicBezTo>
                <a:cubicBezTo>
                  <a:pt x="688848" y="365760"/>
                  <a:pt x="637032" y="435864"/>
                  <a:pt x="533400" y="481584"/>
                </a:cubicBezTo>
                <a:lnTo>
                  <a:pt x="533400" y="487680"/>
                </a:lnTo>
                <a:cubicBezTo>
                  <a:pt x="643128" y="521208"/>
                  <a:pt x="719328" y="597408"/>
                  <a:pt x="719328" y="719328"/>
                </a:cubicBezTo>
                <a:cubicBezTo>
                  <a:pt x="719328" y="902208"/>
                  <a:pt x="545592" y="1002792"/>
                  <a:pt x="344424" y="1002792"/>
                </a:cubicBezTo>
                <a:cubicBezTo>
                  <a:pt x="187452" y="1002792"/>
                  <a:pt x="73152" y="950976"/>
                  <a:pt x="0" y="865632"/>
                </a:cubicBezTo>
                <a:lnTo>
                  <a:pt x="118872" y="701040"/>
                </a:lnTo>
                <a:cubicBezTo>
                  <a:pt x="178308" y="755904"/>
                  <a:pt x="248412" y="792480"/>
                  <a:pt x="316992" y="792480"/>
                </a:cubicBezTo>
                <a:cubicBezTo>
                  <a:pt x="402336" y="792480"/>
                  <a:pt x="457200" y="762000"/>
                  <a:pt x="457200" y="701040"/>
                </a:cubicBezTo>
                <a:cubicBezTo>
                  <a:pt x="457200" y="627888"/>
                  <a:pt x="419100" y="585216"/>
                  <a:pt x="216408" y="585216"/>
                </a:cubicBezTo>
                <a:lnTo>
                  <a:pt x="216408" y="402336"/>
                </a:lnTo>
                <a:cubicBezTo>
                  <a:pt x="377952" y="402336"/>
                  <a:pt x="426720" y="359664"/>
                  <a:pt x="426720" y="292608"/>
                </a:cubicBezTo>
                <a:cubicBezTo>
                  <a:pt x="426720" y="234696"/>
                  <a:pt x="391668" y="204216"/>
                  <a:pt x="326136" y="204216"/>
                </a:cubicBezTo>
                <a:cubicBezTo>
                  <a:pt x="262128" y="204216"/>
                  <a:pt x="216408" y="231648"/>
                  <a:pt x="155448" y="283464"/>
                </a:cubicBezTo>
                <a:lnTo>
                  <a:pt x="24384" y="124968"/>
                </a:lnTo>
                <a:cubicBezTo>
                  <a:pt x="118872" y="45720"/>
                  <a:pt x="219456" y="0"/>
                  <a:pt x="33832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dirty="0"/>
              <a:t>Drag &amp; Drop Image</a:t>
            </a:r>
          </a:p>
        </p:txBody>
      </p:sp>
      <p:sp>
        <p:nvSpPr>
          <p:cNvPr id="83" name="Picture Placeholder 82"/>
          <p:cNvSpPr>
            <a:spLocks noGrp="1"/>
          </p:cNvSpPr>
          <p:nvPr>
            <p:ph type="pic" sz="quarter" idx="14" hasCustomPrompt="1"/>
          </p:nvPr>
        </p:nvSpPr>
        <p:spPr>
          <a:xfrm>
            <a:off x="6599409" y="1609466"/>
            <a:ext cx="758952" cy="966216"/>
          </a:xfrm>
          <a:custGeom>
            <a:avLst/>
            <a:gdLst/>
            <a:ahLst/>
            <a:cxnLst/>
            <a:rect l="l" t="t" r="r" b="b"/>
            <a:pathLst>
              <a:path w="758952" h="966216">
                <a:moveTo>
                  <a:pt x="414528" y="213360"/>
                </a:moveTo>
                <a:cubicBezTo>
                  <a:pt x="390144" y="271272"/>
                  <a:pt x="362712" y="329184"/>
                  <a:pt x="335280" y="387096"/>
                </a:cubicBezTo>
                <a:lnTo>
                  <a:pt x="246888" y="551688"/>
                </a:lnTo>
                <a:lnTo>
                  <a:pt x="411480" y="551688"/>
                </a:lnTo>
                <a:lnTo>
                  <a:pt x="411480" y="441960"/>
                </a:lnTo>
                <a:cubicBezTo>
                  <a:pt x="411480" y="376428"/>
                  <a:pt x="417576" y="278892"/>
                  <a:pt x="420624" y="213360"/>
                </a:cubicBezTo>
                <a:close/>
                <a:moveTo>
                  <a:pt x="329184" y="0"/>
                </a:moveTo>
                <a:lnTo>
                  <a:pt x="655320" y="0"/>
                </a:lnTo>
                <a:lnTo>
                  <a:pt x="655320" y="551688"/>
                </a:lnTo>
                <a:lnTo>
                  <a:pt x="758952" y="551688"/>
                </a:lnTo>
                <a:lnTo>
                  <a:pt x="758952" y="749808"/>
                </a:lnTo>
                <a:lnTo>
                  <a:pt x="655320" y="749808"/>
                </a:lnTo>
                <a:lnTo>
                  <a:pt x="655320" y="966216"/>
                </a:lnTo>
                <a:lnTo>
                  <a:pt x="411480" y="966216"/>
                </a:lnTo>
                <a:lnTo>
                  <a:pt x="411480" y="749808"/>
                </a:lnTo>
                <a:lnTo>
                  <a:pt x="0" y="749808"/>
                </a:lnTo>
                <a:lnTo>
                  <a:pt x="0" y="566928"/>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4" name="Picture Placeholder 83"/>
          <p:cNvSpPr>
            <a:spLocks noGrp="1"/>
          </p:cNvSpPr>
          <p:nvPr>
            <p:ph type="pic" sz="quarter" idx="15" hasCustomPrompt="1"/>
          </p:nvPr>
        </p:nvSpPr>
        <p:spPr>
          <a:xfrm>
            <a:off x="8329001" y="1609466"/>
            <a:ext cx="716280" cy="984504"/>
          </a:xfrm>
          <a:custGeom>
            <a:avLst/>
            <a:gdLst/>
            <a:ahLst/>
            <a:cxnLst/>
            <a:rect l="l" t="t" r="r" b="b"/>
            <a:pathLst>
              <a:path w="716280" h="984504">
                <a:moveTo>
                  <a:pt x="100584" y="0"/>
                </a:moveTo>
                <a:lnTo>
                  <a:pt x="673608" y="0"/>
                </a:lnTo>
                <a:lnTo>
                  <a:pt x="673608" y="219456"/>
                </a:lnTo>
                <a:lnTo>
                  <a:pt x="326136" y="219456"/>
                </a:lnTo>
                <a:lnTo>
                  <a:pt x="313944" y="359664"/>
                </a:lnTo>
                <a:cubicBezTo>
                  <a:pt x="347472" y="347472"/>
                  <a:pt x="373380" y="344424"/>
                  <a:pt x="405384" y="344424"/>
                </a:cubicBezTo>
                <a:cubicBezTo>
                  <a:pt x="573024" y="344424"/>
                  <a:pt x="716280" y="438912"/>
                  <a:pt x="716280" y="643128"/>
                </a:cubicBezTo>
                <a:cubicBezTo>
                  <a:pt x="716280" y="859536"/>
                  <a:pt x="547116" y="984504"/>
                  <a:pt x="350520" y="984504"/>
                </a:cubicBezTo>
                <a:cubicBezTo>
                  <a:pt x="192024" y="984504"/>
                  <a:pt x="79248" y="926592"/>
                  <a:pt x="0" y="847344"/>
                </a:cubicBezTo>
                <a:lnTo>
                  <a:pt x="115824" y="682752"/>
                </a:lnTo>
                <a:cubicBezTo>
                  <a:pt x="173736" y="734568"/>
                  <a:pt x="240792" y="774192"/>
                  <a:pt x="310896" y="774192"/>
                </a:cubicBezTo>
                <a:cubicBezTo>
                  <a:pt x="402336" y="774192"/>
                  <a:pt x="454152" y="734568"/>
                  <a:pt x="454152" y="649224"/>
                </a:cubicBezTo>
                <a:cubicBezTo>
                  <a:pt x="454152" y="566928"/>
                  <a:pt x="399288" y="524256"/>
                  <a:pt x="323088" y="524256"/>
                </a:cubicBezTo>
                <a:cubicBezTo>
                  <a:pt x="271272" y="524256"/>
                  <a:pt x="246888" y="533400"/>
                  <a:pt x="188976" y="569976"/>
                </a:cubicBezTo>
                <a:lnTo>
                  <a:pt x="76200" y="496824"/>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5" name="Picture Placeholder 84"/>
          <p:cNvSpPr>
            <a:spLocks noGrp="1"/>
          </p:cNvSpPr>
          <p:nvPr>
            <p:ph type="pic" sz="quarter" idx="16" hasCustomPrompt="1"/>
          </p:nvPr>
        </p:nvSpPr>
        <p:spPr>
          <a:xfrm>
            <a:off x="10079931" y="1591178"/>
            <a:ext cx="713232" cy="1002792"/>
          </a:xfrm>
          <a:custGeom>
            <a:avLst/>
            <a:gdLst/>
            <a:ahLst/>
            <a:cxnLst/>
            <a:rect l="l" t="t" r="r" b="b"/>
            <a:pathLst>
              <a:path w="713232" h="1002792">
                <a:moveTo>
                  <a:pt x="368808" y="557784"/>
                </a:moveTo>
                <a:cubicBezTo>
                  <a:pt x="324612" y="557784"/>
                  <a:pt x="280416" y="580644"/>
                  <a:pt x="245364" y="640080"/>
                </a:cubicBezTo>
                <a:cubicBezTo>
                  <a:pt x="266700" y="775716"/>
                  <a:pt x="324612" y="807720"/>
                  <a:pt x="371856" y="807720"/>
                </a:cubicBezTo>
                <a:cubicBezTo>
                  <a:pt x="426720" y="807720"/>
                  <a:pt x="475488" y="775716"/>
                  <a:pt x="475488" y="673608"/>
                </a:cubicBezTo>
                <a:cubicBezTo>
                  <a:pt x="475488" y="580644"/>
                  <a:pt x="423672" y="557784"/>
                  <a:pt x="368808" y="557784"/>
                </a:cubicBezTo>
                <a:close/>
                <a:moveTo>
                  <a:pt x="399288" y="0"/>
                </a:moveTo>
                <a:cubicBezTo>
                  <a:pt x="536448" y="0"/>
                  <a:pt x="637032" y="57912"/>
                  <a:pt x="701040" y="121920"/>
                </a:cubicBezTo>
                <a:lnTo>
                  <a:pt x="563880" y="277368"/>
                </a:lnTo>
                <a:cubicBezTo>
                  <a:pt x="533400" y="243840"/>
                  <a:pt x="472440" y="210312"/>
                  <a:pt x="417576" y="210312"/>
                </a:cubicBezTo>
                <a:cubicBezTo>
                  <a:pt x="323088" y="210312"/>
                  <a:pt x="248412" y="275844"/>
                  <a:pt x="239268" y="470916"/>
                </a:cubicBezTo>
                <a:cubicBezTo>
                  <a:pt x="286512" y="408432"/>
                  <a:pt x="368808" y="374904"/>
                  <a:pt x="420624" y="374904"/>
                </a:cubicBezTo>
                <a:cubicBezTo>
                  <a:pt x="585216" y="374904"/>
                  <a:pt x="713232" y="466344"/>
                  <a:pt x="713232" y="673608"/>
                </a:cubicBezTo>
                <a:cubicBezTo>
                  <a:pt x="713232" y="880872"/>
                  <a:pt x="560832" y="1002792"/>
                  <a:pt x="377952" y="1002792"/>
                </a:cubicBezTo>
                <a:cubicBezTo>
                  <a:pt x="192024" y="1002792"/>
                  <a:pt x="0" y="868680"/>
                  <a:pt x="0" y="518160"/>
                </a:cubicBezTo>
                <a:cubicBezTo>
                  <a:pt x="0" y="167640"/>
                  <a:pt x="192024" y="0"/>
                  <a:pt x="39928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6" name="Picture Placeholder 85"/>
          <p:cNvSpPr>
            <a:spLocks noGrp="1"/>
          </p:cNvSpPr>
          <p:nvPr>
            <p:ph type="pic" sz="quarter" idx="17" hasCustomPrompt="1"/>
          </p:nvPr>
        </p:nvSpPr>
        <p:spPr>
          <a:xfrm>
            <a:off x="1456353" y="3949543"/>
            <a:ext cx="691896" cy="966216"/>
          </a:xfrm>
          <a:custGeom>
            <a:avLst/>
            <a:gdLst/>
            <a:ahLst/>
            <a:cxnLst/>
            <a:rect l="l" t="t" r="r" b="b"/>
            <a:pathLst>
              <a:path w="691896" h="966216">
                <a:moveTo>
                  <a:pt x="0" y="0"/>
                </a:moveTo>
                <a:lnTo>
                  <a:pt x="691896" y="0"/>
                </a:lnTo>
                <a:lnTo>
                  <a:pt x="691896" y="161544"/>
                </a:lnTo>
                <a:cubicBezTo>
                  <a:pt x="469392" y="422148"/>
                  <a:pt x="445008" y="589788"/>
                  <a:pt x="426720" y="966216"/>
                </a:cubicBezTo>
                <a:lnTo>
                  <a:pt x="164592" y="966216"/>
                </a:lnTo>
                <a:cubicBezTo>
                  <a:pt x="182880" y="661416"/>
                  <a:pt x="234696" y="467868"/>
                  <a:pt x="414528" y="219456"/>
                </a:cubicBezTo>
                <a:lnTo>
                  <a:pt x="0" y="219456"/>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7" name="Picture Placeholder 86"/>
          <p:cNvSpPr>
            <a:spLocks noGrp="1"/>
          </p:cNvSpPr>
          <p:nvPr>
            <p:ph type="pic" sz="quarter" idx="18" hasCustomPrompt="1"/>
          </p:nvPr>
        </p:nvSpPr>
        <p:spPr>
          <a:xfrm>
            <a:off x="3179849" y="3931255"/>
            <a:ext cx="697992" cy="1002792"/>
          </a:xfrm>
          <a:custGeom>
            <a:avLst/>
            <a:gdLst/>
            <a:ahLst/>
            <a:cxnLst/>
            <a:rect l="l" t="t" r="r" b="b"/>
            <a:pathLst>
              <a:path w="697992" h="1002792">
                <a:moveTo>
                  <a:pt x="274320" y="576072"/>
                </a:moveTo>
                <a:cubicBezTo>
                  <a:pt x="245364" y="609600"/>
                  <a:pt x="224028" y="658368"/>
                  <a:pt x="224028" y="707136"/>
                </a:cubicBezTo>
                <a:cubicBezTo>
                  <a:pt x="224028" y="783336"/>
                  <a:pt x="283464" y="822960"/>
                  <a:pt x="350520" y="822960"/>
                </a:cubicBezTo>
                <a:cubicBezTo>
                  <a:pt x="408432" y="822960"/>
                  <a:pt x="455676" y="795528"/>
                  <a:pt x="455676" y="722376"/>
                </a:cubicBezTo>
                <a:cubicBezTo>
                  <a:pt x="455676" y="652272"/>
                  <a:pt x="388620" y="624840"/>
                  <a:pt x="274320" y="576072"/>
                </a:cubicBezTo>
                <a:close/>
                <a:moveTo>
                  <a:pt x="347472" y="179832"/>
                </a:moveTo>
                <a:cubicBezTo>
                  <a:pt x="300228" y="179832"/>
                  <a:pt x="259080" y="207264"/>
                  <a:pt x="259080" y="274320"/>
                </a:cubicBezTo>
                <a:cubicBezTo>
                  <a:pt x="259080" y="338328"/>
                  <a:pt x="310896" y="371856"/>
                  <a:pt x="402336" y="408432"/>
                </a:cubicBezTo>
                <a:cubicBezTo>
                  <a:pt x="429768" y="368808"/>
                  <a:pt x="445008" y="329184"/>
                  <a:pt x="445008" y="286512"/>
                </a:cubicBezTo>
                <a:cubicBezTo>
                  <a:pt x="445008" y="219456"/>
                  <a:pt x="408432" y="179832"/>
                  <a:pt x="347472" y="179832"/>
                </a:cubicBezTo>
                <a:close/>
                <a:moveTo>
                  <a:pt x="353568" y="0"/>
                </a:moveTo>
                <a:cubicBezTo>
                  <a:pt x="533400" y="0"/>
                  <a:pt x="655320" y="103632"/>
                  <a:pt x="655320" y="268224"/>
                </a:cubicBezTo>
                <a:cubicBezTo>
                  <a:pt x="655320" y="356616"/>
                  <a:pt x="600456" y="426720"/>
                  <a:pt x="531876" y="470916"/>
                </a:cubicBezTo>
                <a:lnTo>
                  <a:pt x="531876" y="477012"/>
                </a:lnTo>
                <a:cubicBezTo>
                  <a:pt x="626364" y="527304"/>
                  <a:pt x="697992" y="603504"/>
                  <a:pt x="697992" y="731520"/>
                </a:cubicBezTo>
                <a:cubicBezTo>
                  <a:pt x="697992" y="886968"/>
                  <a:pt x="556260" y="1002792"/>
                  <a:pt x="344424" y="1002792"/>
                </a:cubicBezTo>
                <a:cubicBezTo>
                  <a:pt x="147828" y="1002792"/>
                  <a:pt x="0" y="896112"/>
                  <a:pt x="0" y="737616"/>
                </a:cubicBezTo>
                <a:cubicBezTo>
                  <a:pt x="0" y="624840"/>
                  <a:pt x="67056" y="557784"/>
                  <a:pt x="158496" y="509016"/>
                </a:cubicBezTo>
                <a:lnTo>
                  <a:pt x="158496" y="502920"/>
                </a:lnTo>
                <a:cubicBezTo>
                  <a:pt x="82296" y="445008"/>
                  <a:pt x="30480" y="374904"/>
                  <a:pt x="30480" y="274320"/>
                </a:cubicBezTo>
                <a:cubicBezTo>
                  <a:pt x="30480" y="103632"/>
                  <a:pt x="164592" y="0"/>
                  <a:pt x="35356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8" name="Picture Placeholder 87"/>
          <p:cNvSpPr>
            <a:spLocks noGrp="1"/>
          </p:cNvSpPr>
          <p:nvPr>
            <p:ph type="pic" sz="quarter" idx="19" hasCustomPrompt="1"/>
          </p:nvPr>
        </p:nvSpPr>
        <p:spPr>
          <a:xfrm>
            <a:off x="4891153" y="3931255"/>
            <a:ext cx="713232" cy="1002792"/>
          </a:xfrm>
          <a:custGeom>
            <a:avLst/>
            <a:gdLst/>
            <a:ahLst/>
            <a:cxnLst/>
            <a:rect l="l" t="t" r="r" b="b"/>
            <a:pathLst>
              <a:path w="713232" h="1002792">
                <a:moveTo>
                  <a:pt x="341376" y="195072"/>
                </a:moveTo>
                <a:cubicBezTo>
                  <a:pt x="286512" y="195072"/>
                  <a:pt x="237744" y="227076"/>
                  <a:pt x="237744" y="329184"/>
                </a:cubicBezTo>
                <a:cubicBezTo>
                  <a:pt x="237744" y="422148"/>
                  <a:pt x="289560" y="445008"/>
                  <a:pt x="344424" y="445008"/>
                </a:cubicBezTo>
                <a:cubicBezTo>
                  <a:pt x="388620" y="445008"/>
                  <a:pt x="432816" y="422148"/>
                  <a:pt x="467868" y="362712"/>
                </a:cubicBezTo>
                <a:cubicBezTo>
                  <a:pt x="446532" y="227076"/>
                  <a:pt x="388620" y="195072"/>
                  <a:pt x="341376" y="195072"/>
                </a:cubicBezTo>
                <a:close/>
                <a:moveTo>
                  <a:pt x="335280" y="0"/>
                </a:moveTo>
                <a:cubicBezTo>
                  <a:pt x="521208" y="0"/>
                  <a:pt x="713232" y="134112"/>
                  <a:pt x="713232" y="484632"/>
                </a:cubicBezTo>
                <a:cubicBezTo>
                  <a:pt x="713232" y="835152"/>
                  <a:pt x="521208" y="1002792"/>
                  <a:pt x="313944" y="1002792"/>
                </a:cubicBezTo>
                <a:cubicBezTo>
                  <a:pt x="176784" y="1002792"/>
                  <a:pt x="76200" y="944880"/>
                  <a:pt x="12192" y="880872"/>
                </a:cubicBezTo>
                <a:lnTo>
                  <a:pt x="149352" y="725424"/>
                </a:lnTo>
                <a:cubicBezTo>
                  <a:pt x="179832" y="758952"/>
                  <a:pt x="240792" y="792480"/>
                  <a:pt x="295656" y="792480"/>
                </a:cubicBezTo>
                <a:cubicBezTo>
                  <a:pt x="391668" y="792480"/>
                  <a:pt x="464820" y="726948"/>
                  <a:pt x="473964" y="531876"/>
                </a:cubicBezTo>
                <a:cubicBezTo>
                  <a:pt x="426720" y="594360"/>
                  <a:pt x="344424" y="627888"/>
                  <a:pt x="292608" y="627888"/>
                </a:cubicBezTo>
                <a:cubicBezTo>
                  <a:pt x="128016" y="627888"/>
                  <a:pt x="0" y="536448"/>
                  <a:pt x="0" y="329184"/>
                </a:cubicBezTo>
                <a:cubicBezTo>
                  <a:pt x="0" y="121920"/>
                  <a:pt x="152400" y="0"/>
                  <a:pt x="335280"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89" name="Picture Placeholder 88"/>
          <p:cNvSpPr>
            <a:spLocks noGrp="1"/>
          </p:cNvSpPr>
          <p:nvPr>
            <p:ph type="pic" sz="quarter" idx="20" hasCustomPrompt="1"/>
          </p:nvPr>
        </p:nvSpPr>
        <p:spPr>
          <a:xfrm>
            <a:off x="6669513" y="3931255"/>
            <a:ext cx="1489710" cy="1002792"/>
          </a:xfrm>
          <a:custGeom>
            <a:avLst/>
            <a:gdLst/>
            <a:ahLst/>
            <a:cxnLst/>
            <a:rect l="l" t="t" r="r" b="b"/>
            <a:pathLst>
              <a:path w="1489710" h="1002792">
                <a:moveTo>
                  <a:pt x="1130046" y="201168"/>
                </a:moveTo>
                <a:cubicBezTo>
                  <a:pt x="1069086" y="201168"/>
                  <a:pt x="1017270" y="240792"/>
                  <a:pt x="1017270" y="496824"/>
                </a:cubicBezTo>
                <a:cubicBezTo>
                  <a:pt x="1017270" y="752856"/>
                  <a:pt x="1069086" y="801624"/>
                  <a:pt x="1130046" y="801624"/>
                </a:cubicBezTo>
                <a:cubicBezTo>
                  <a:pt x="1191006" y="801624"/>
                  <a:pt x="1242822" y="752856"/>
                  <a:pt x="1242822" y="496824"/>
                </a:cubicBezTo>
                <a:cubicBezTo>
                  <a:pt x="1242822" y="240792"/>
                  <a:pt x="1191006" y="201168"/>
                  <a:pt x="1130046" y="201168"/>
                </a:cubicBezTo>
                <a:close/>
                <a:moveTo>
                  <a:pt x="277368" y="18288"/>
                </a:moveTo>
                <a:lnTo>
                  <a:pt x="469392" y="18288"/>
                </a:lnTo>
                <a:lnTo>
                  <a:pt x="469392" y="774192"/>
                </a:lnTo>
                <a:lnTo>
                  <a:pt x="643128" y="774192"/>
                </a:lnTo>
                <a:lnTo>
                  <a:pt x="643128" y="984504"/>
                </a:lnTo>
                <a:lnTo>
                  <a:pt x="0" y="984504"/>
                </a:lnTo>
                <a:lnTo>
                  <a:pt x="0" y="774192"/>
                </a:lnTo>
                <a:lnTo>
                  <a:pt x="207264" y="774192"/>
                </a:lnTo>
                <a:lnTo>
                  <a:pt x="207264" y="274320"/>
                </a:lnTo>
                <a:lnTo>
                  <a:pt x="24384" y="274320"/>
                </a:lnTo>
                <a:lnTo>
                  <a:pt x="24384" y="112776"/>
                </a:lnTo>
                <a:cubicBezTo>
                  <a:pt x="134112" y="91440"/>
                  <a:pt x="204216" y="64008"/>
                  <a:pt x="277368" y="18288"/>
                </a:cubicBezTo>
                <a:close/>
                <a:moveTo>
                  <a:pt x="1130046" y="0"/>
                </a:moveTo>
                <a:cubicBezTo>
                  <a:pt x="1343406" y="0"/>
                  <a:pt x="1489710" y="167640"/>
                  <a:pt x="1489710" y="496824"/>
                </a:cubicBezTo>
                <a:cubicBezTo>
                  <a:pt x="1489710" y="827532"/>
                  <a:pt x="1343406" y="1002792"/>
                  <a:pt x="1130046" y="1002792"/>
                </a:cubicBezTo>
                <a:cubicBezTo>
                  <a:pt x="916686" y="1002792"/>
                  <a:pt x="770382" y="827532"/>
                  <a:pt x="770382" y="496824"/>
                </a:cubicBezTo>
                <a:cubicBezTo>
                  <a:pt x="770382" y="166116"/>
                  <a:pt x="916686" y="0"/>
                  <a:pt x="1130046"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
        <p:nvSpPr>
          <p:cNvPr id="90" name="Picture Placeholder 89"/>
          <p:cNvSpPr>
            <a:spLocks noGrp="1"/>
          </p:cNvSpPr>
          <p:nvPr>
            <p:ph type="pic" sz="quarter" idx="22" hasCustomPrompt="1"/>
          </p:nvPr>
        </p:nvSpPr>
        <p:spPr>
          <a:xfrm>
            <a:off x="9165333" y="3931255"/>
            <a:ext cx="719328" cy="1002792"/>
          </a:xfrm>
          <a:custGeom>
            <a:avLst/>
            <a:gdLst/>
            <a:ahLst/>
            <a:cxnLst/>
            <a:rect l="l" t="t" r="r" b="b"/>
            <a:pathLst>
              <a:path w="719328" h="1002792">
                <a:moveTo>
                  <a:pt x="359664" y="201168"/>
                </a:moveTo>
                <a:cubicBezTo>
                  <a:pt x="298704" y="201168"/>
                  <a:pt x="246888" y="240792"/>
                  <a:pt x="246888" y="496824"/>
                </a:cubicBezTo>
                <a:cubicBezTo>
                  <a:pt x="246888" y="752856"/>
                  <a:pt x="298704" y="801624"/>
                  <a:pt x="359664" y="801624"/>
                </a:cubicBezTo>
                <a:cubicBezTo>
                  <a:pt x="420624" y="801624"/>
                  <a:pt x="472440" y="752856"/>
                  <a:pt x="472440" y="496824"/>
                </a:cubicBezTo>
                <a:cubicBezTo>
                  <a:pt x="472440" y="240792"/>
                  <a:pt x="420624" y="201168"/>
                  <a:pt x="359664" y="201168"/>
                </a:cubicBezTo>
                <a:close/>
                <a:moveTo>
                  <a:pt x="359664" y="0"/>
                </a:moveTo>
                <a:cubicBezTo>
                  <a:pt x="573024" y="0"/>
                  <a:pt x="719328" y="167640"/>
                  <a:pt x="719328" y="496824"/>
                </a:cubicBezTo>
                <a:cubicBezTo>
                  <a:pt x="719328" y="827532"/>
                  <a:pt x="573024" y="1002792"/>
                  <a:pt x="359664" y="1002792"/>
                </a:cubicBezTo>
                <a:cubicBezTo>
                  <a:pt x="146304" y="1002792"/>
                  <a:pt x="0" y="827532"/>
                  <a:pt x="0" y="496824"/>
                </a:cubicBezTo>
                <a:cubicBezTo>
                  <a:pt x="0" y="166116"/>
                  <a:pt x="146304" y="0"/>
                  <a:pt x="359664"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9622948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4" name="Picture 3">
            <a:extLst>
              <a:ext uri="{FF2B5EF4-FFF2-40B4-BE49-F238E27FC236}">
                <a16:creationId xmlns:a16="http://schemas.microsoft.com/office/drawing/2014/main" id="{2E3C5FFC-0D4E-4087-9372-C659396E621D}"/>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631873120"/>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
        <p:nvSpPr>
          <p:cNvPr id="5" name="Picture Placeholder 2"/>
          <p:cNvSpPr>
            <a:spLocks noGrp="1"/>
          </p:cNvSpPr>
          <p:nvPr>
            <p:ph type="pic" sz="quarter" idx="10" hasCustomPrompt="1"/>
          </p:nvPr>
        </p:nvSpPr>
        <p:spPr>
          <a:xfrm>
            <a:off x="1828799" y="2144054"/>
            <a:ext cx="2150077" cy="187189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4169056" y="2144054"/>
            <a:ext cx="2150077" cy="187189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6509313" y="2144054"/>
            <a:ext cx="2150077" cy="187189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8849570" y="2144054"/>
            <a:ext cx="2150077" cy="187189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99558833"/>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2631989"/>
            <a:ext cx="12192000" cy="316333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860576782"/>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1618735"/>
            <a:ext cx="12192000" cy="316333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4"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6" name="Picture 5">
            <a:extLst>
              <a:ext uri="{FF2B5EF4-FFF2-40B4-BE49-F238E27FC236}">
                <a16:creationId xmlns:a16="http://schemas.microsoft.com/office/drawing/2014/main" id="{3382D411-86D6-48D9-9F5B-37E652F9B4B7}"/>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373408740"/>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
        <p:nvSpPr>
          <p:cNvPr id="5" name="Rectangle 4"/>
          <p:cNvSpPr/>
          <p:nvPr userDrawn="1"/>
        </p:nvSpPr>
        <p:spPr>
          <a:xfrm>
            <a:off x="0" y="4692172"/>
            <a:ext cx="12192000" cy="21658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sz="quarter" idx="10" hasCustomPrompt="1"/>
          </p:nvPr>
        </p:nvSpPr>
        <p:spPr>
          <a:xfrm>
            <a:off x="1828799" y="3262182"/>
            <a:ext cx="2928552" cy="171758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5263977" y="3262182"/>
            <a:ext cx="2928552" cy="171758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88869358"/>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
        <p:nvSpPr>
          <p:cNvPr id="5" name="Picture Placeholder 2"/>
          <p:cNvSpPr>
            <a:spLocks noGrp="1"/>
          </p:cNvSpPr>
          <p:nvPr>
            <p:ph type="pic" sz="quarter" idx="10" hasCustomPrompt="1"/>
          </p:nvPr>
        </p:nvSpPr>
        <p:spPr>
          <a:xfrm>
            <a:off x="1828799" y="2144054"/>
            <a:ext cx="1719471" cy="1629324"/>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1828799" y="4145311"/>
            <a:ext cx="1719471" cy="1629324"/>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264166" y="2144054"/>
            <a:ext cx="1719471" cy="1629324"/>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6264166" y="4145311"/>
            <a:ext cx="1719471" cy="1629324"/>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6473658"/>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B59B2-3214-4A25-96CC-9CF1034A87CF}"/>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4522920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5DCC-ED72-47D8-A4A2-E06C507FBB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0153813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33" name="Picture Placeholder 32"/>
          <p:cNvSpPr>
            <a:spLocks noGrp="1"/>
          </p:cNvSpPr>
          <p:nvPr>
            <p:ph type="pic" sz="quarter" idx="10" hasCustomPrompt="1"/>
          </p:nvPr>
        </p:nvSpPr>
        <p:spPr>
          <a:xfrm>
            <a:off x="5515897" y="571259"/>
            <a:ext cx="6676103" cy="7325068"/>
          </a:xfrm>
          <a:custGeom>
            <a:avLst/>
            <a:gdLst>
              <a:gd name="connsiteX0" fmla="*/ 835463 w 3832210"/>
              <a:gd name="connsiteY0" fmla="*/ 2653523 h 4204728"/>
              <a:gd name="connsiteX1" fmla="*/ 883420 w 3832210"/>
              <a:gd name="connsiteY1" fmla="*/ 2673389 h 4204728"/>
              <a:gd name="connsiteX2" fmla="*/ 2414760 w 3832210"/>
              <a:gd name="connsiteY2" fmla="*/ 4204728 h 4204728"/>
              <a:gd name="connsiteX3" fmla="*/ 2222936 w 3832210"/>
              <a:gd name="connsiteY3" fmla="*/ 4204728 h 4204728"/>
              <a:gd name="connsiteX4" fmla="*/ 787508 w 3832210"/>
              <a:gd name="connsiteY4" fmla="*/ 2769300 h 4204728"/>
              <a:gd name="connsiteX5" fmla="*/ 787508 w 3832210"/>
              <a:gd name="connsiteY5" fmla="*/ 2673389 h 4204728"/>
              <a:gd name="connsiteX6" fmla="*/ 835463 w 3832210"/>
              <a:gd name="connsiteY6" fmla="*/ 2653523 h 4204728"/>
              <a:gd name="connsiteX7" fmla="*/ 569388 w 3832210"/>
              <a:gd name="connsiteY7" fmla="*/ 2630291 h 4204728"/>
              <a:gd name="connsiteX8" fmla="*/ 617346 w 3832210"/>
              <a:gd name="connsiteY8" fmla="*/ 2650155 h 4204728"/>
              <a:gd name="connsiteX9" fmla="*/ 2171919 w 3832210"/>
              <a:gd name="connsiteY9" fmla="*/ 4204728 h 4204728"/>
              <a:gd name="connsiteX10" fmla="*/ 1980093 w 3832210"/>
              <a:gd name="connsiteY10" fmla="*/ 4204728 h 4204728"/>
              <a:gd name="connsiteX11" fmla="*/ 521432 w 3832210"/>
              <a:gd name="connsiteY11" fmla="*/ 2746068 h 4204728"/>
              <a:gd name="connsiteX12" fmla="*/ 521432 w 3832210"/>
              <a:gd name="connsiteY12" fmla="*/ 2650155 h 4204728"/>
              <a:gd name="connsiteX13" fmla="*/ 569388 w 3832210"/>
              <a:gd name="connsiteY13" fmla="*/ 2630291 h 4204728"/>
              <a:gd name="connsiteX14" fmla="*/ 823090 w 3832210"/>
              <a:gd name="connsiteY14" fmla="*/ 2129078 h 4204728"/>
              <a:gd name="connsiteX15" fmla="*/ 871047 w 3832210"/>
              <a:gd name="connsiteY15" fmla="*/ 2148942 h 4204728"/>
              <a:gd name="connsiteX16" fmla="*/ 2926832 w 3832210"/>
              <a:gd name="connsiteY16" fmla="*/ 4204728 h 4204728"/>
              <a:gd name="connsiteX17" fmla="*/ 2735007 w 3832210"/>
              <a:gd name="connsiteY17" fmla="*/ 4204728 h 4204728"/>
              <a:gd name="connsiteX18" fmla="*/ 775134 w 3832210"/>
              <a:gd name="connsiteY18" fmla="*/ 2244855 h 4204728"/>
              <a:gd name="connsiteX19" fmla="*/ 775134 w 3832210"/>
              <a:gd name="connsiteY19" fmla="*/ 2148942 h 4204728"/>
              <a:gd name="connsiteX20" fmla="*/ 823090 w 3832210"/>
              <a:gd name="connsiteY20" fmla="*/ 2129078 h 4204728"/>
              <a:gd name="connsiteX21" fmla="*/ 506720 w 3832210"/>
              <a:gd name="connsiteY21" fmla="*/ 2082667 h 4204728"/>
              <a:gd name="connsiteX22" fmla="*/ 554678 w 3832210"/>
              <a:gd name="connsiteY22" fmla="*/ 2102531 h 4204728"/>
              <a:gd name="connsiteX23" fmla="*/ 2656875 w 3832210"/>
              <a:gd name="connsiteY23" fmla="*/ 4204728 h 4204728"/>
              <a:gd name="connsiteX24" fmla="*/ 2465051 w 3832210"/>
              <a:gd name="connsiteY24" fmla="*/ 4204728 h 4204728"/>
              <a:gd name="connsiteX25" fmla="*/ 458765 w 3832210"/>
              <a:gd name="connsiteY25" fmla="*/ 2198443 h 4204728"/>
              <a:gd name="connsiteX26" fmla="*/ 458765 w 3832210"/>
              <a:gd name="connsiteY26" fmla="*/ 2102531 h 4204728"/>
              <a:gd name="connsiteX27" fmla="*/ 506720 w 3832210"/>
              <a:gd name="connsiteY27" fmla="*/ 2082667 h 4204728"/>
              <a:gd name="connsiteX28" fmla="*/ 166993 w 3832210"/>
              <a:gd name="connsiteY28" fmla="*/ 1983892 h 4204728"/>
              <a:gd name="connsiteX29" fmla="*/ 210006 w 3832210"/>
              <a:gd name="connsiteY29" fmla="*/ 2001709 h 4204728"/>
              <a:gd name="connsiteX30" fmla="*/ 466436 w 3832210"/>
              <a:gd name="connsiteY30" fmla="*/ 2258140 h 4204728"/>
              <a:gd name="connsiteX31" fmla="*/ 466436 w 3832210"/>
              <a:gd name="connsiteY31" fmla="*/ 2344165 h 4204728"/>
              <a:gd name="connsiteX32" fmla="*/ 466436 w 3832210"/>
              <a:gd name="connsiteY32" fmla="*/ 2344164 h 4204728"/>
              <a:gd name="connsiteX33" fmla="*/ 380411 w 3832210"/>
              <a:gd name="connsiteY33" fmla="*/ 2344164 h 4204728"/>
              <a:gd name="connsiteX34" fmla="*/ 123981 w 3832210"/>
              <a:gd name="connsiteY34" fmla="*/ 2087734 h 4204728"/>
              <a:gd name="connsiteX35" fmla="*/ 123980 w 3832210"/>
              <a:gd name="connsiteY35" fmla="*/ 2001708 h 4204728"/>
              <a:gd name="connsiteX36" fmla="*/ 166993 w 3832210"/>
              <a:gd name="connsiteY36" fmla="*/ 1983892 h 4204728"/>
              <a:gd name="connsiteX37" fmla="*/ 629747 w 3832210"/>
              <a:gd name="connsiteY37" fmla="*/ 1701383 h 4204728"/>
              <a:gd name="connsiteX38" fmla="*/ 677703 w 3832210"/>
              <a:gd name="connsiteY38" fmla="*/ 1721247 h 4204728"/>
              <a:gd name="connsiteX39" fmla="*/ 3161185 w 3832210"/>
              <a:gd name="connsiteY39" fmla="*/ 4204728 h 4204728"/>
              <a:gd name="connsiteX40" fmla="*/ 2969360 w 3832210"/>
              <a:gd name="connsiteY40" fmla="*/ 4204728 h 4204728"/>
              <a:gd name="connsiteX41" fmla="*/ 581791 w 3832210"/>
              <a:gd name="connsiteY41" fmla="*/ 1817159 h 4204728"/>
              <a:gd name="connsiteX42" fmla="*/ 581791 w 3832210"/>
              <a:gd name="connsiteY42" fmla="*/ 1721247 h 4204728"/>
              <a:gd name="connsiteX43" fmla="*/ 629747 w 3832210"/>
              <a:gd name="connsiteY43" fmla="*/ 1701383 h 4204728"/>
              <a:gd name="connsiteX44" fmla="*/ 170089 w 3832210"/>
              <a:gd name="connsiteY44" fmla="*/ 1464189 h 4204728"/>
              <a:gd name="connsiteX45" fmla="*/ 215922 w 3832210"/>
              <a:gd name="connsiteY45" fmla="*/ 1483174 h 4204728"/>
              <a:gd name="connsiteX46" fmla="*/ 357451 w 3832210"/>
              <a:gd name="connsiteY46" fmla="*/ 1624706 h 4204728"/>
              <a:gd name="connsiteX47" fmla="*/ 357451 w 3832210"/>
              <a:gd name="connsiteY47" fmla="*/ 1716372 h 4204728"/>
              <a:gd name="connsiteX48" fmla="*/ 357451 w 3832210"/>
              <a:gd name="connsiteY48" fmla="*/ 1716371 h 4204728"/>
              <a:gd name="connsiteX49" fmla="*/ 265786 w 3832210"/>
              <a:gd name="connsiteY49" fmla="*/ 1716371 h 4204728"/>
              <a:gd name="connsiteX50" fmla="*/ 124255 w 3832210"/>
              <a:gd name="connsiteY50" fmla="*/ 1574841 h 4204728"/>
              <a:gd name="connsiteX51" fmla="*/ 124255 w 3832210"/>
              <a:gd name="connsiteY51" fmla="*/ 1483174 h 4204728"/>
              <a:gd name="connsiteX52" fmla="*/ 170089 w 3832210"/>
              <a:gd name="connsiteY52" fmla="*/ 1464189 h 4204728"/>
              <a:gd name="connsiteX53" fmla="*/ 413173 w 3832210"/>
              <a:gd name="connsiteY53" fmla="*/ 1218732 h 4204728"/>
              <a:gd name="connsiteX54" fmla="*/ 461129 w 3832210"/>
              <a:gd name="connsiteY54" fmla="*/ 1238595 h 4204728"/>
              <a:gd name="connsiteX55" fmla="*/ 3324528 w 3832210"/>
              <a:gd name="connsiteY55" fmla="*/ 4101993 h 4204728"/>
              <a:gd name="connsiteX56" fmla="*/ 3324528 w 3832210"/>
              <a:gd name="connsiteY56" fmla="*/ 4197905 h 4204728"/>
              <a:gd name="connsiteX57" fmla="*/ 3324528 w 3832210"/>
              <a:gd name="connsiteY57" fmla="*/ 4197904 h 4204728"/>
              <a:gd name="connsiteX58" fmla="*/ 3314251 w 3832210"/>
              <a:gd name="connsiteY58" fmla="*/ 4204728 h 4204728"/>
              <a:gd name="connsiteX59" fmla="*/ 3238890 w 3832210"/>
              <a:gd name="connsiteY59" fmla="*/ 4204728 h 4204728"/>
              <a:gd name="connsiteX60" fmla="*/ 3228615 w 3832210"/>
              <a:gd name="connsiteY60" fmla="*/ 4197905 h 4204728"/>
              <a:gd name="connsiteX61" fmla="*/ 365216 w 3832210"/>
              <a:gd name="connsiteY61" fmla="*/ 1334507 h 4204728"/>
              <a:gd name="connsiteX62" fmla="*/ 365216 w 3832210"/>
              <a:gd name="connsiteY62" fmla="*/ 1238595 h 4204728"/>
              <a:gd name="connsiteX63" fmla="*/ 413173 w 3832210"/>
              <a:gd name="connsiteY63" fmla="*/ 1218732 h 4204728"/>
              <a:gd name="connsiteX64" fmla="*/ 625078 w 3832210"/>
              <a:gd name="connsiteY64" fmla="*/ 1190886 h 4204728"/>
              <a:gd name="connsiteX65" fmla="*/ 673035 w 3832210"/>
              <a:gd name="connsiteY65" fmla="*/ 1210750 h 4204728"/>
              <a:gd name="connsiteX66" fmla="*/ 3536432 w 3832210"/>
              <a:gd name="connsiteY66" fmla="*/ 4074148 h 4204728"/>
              <a:gd name="connsiteX67" fmla="*/ 3536432 w 3832210"/>
              <a:gd name="connsiteY67" fmla="*/ 4170061 h 4204728"/>
              <a:gd name="connsiteX68" fmla="*/ 3536432 w 3832210"/>
              <a:gd name="connsiteY68" fmla="*/ 4170060 h 4204728"/>
              <a:gd name="connsiteX69" fmla="*/ 3440520 w 3832210"/>
              <a:gd name="connsiteY69" fmla="*/ 4170060 h 4204728"/>
              <a:gd name="connsiteX70" fmla="*/ 577122 w 3832210"/>
              <a:gd name="connsiteY70" fmla="*/ 1306663 h 4204728"/>
              <a:gd name="connsiteX71" fmla="*/ 577122 w 3832210"/>
              <a:gd name="connsiteY71" fmla="*/ 1210750 h 4204728"/>
              <a:gd name="connsiteX72" fmla="*/ 625078 w 3832210"/>
              <a:gd name="connsiteY72" fmla="*/ 1190886 h 4204728"/>
              <a:gd name="connsiteX73" fmla="*/ 563200 w 3832210"/>
              <a:gd name="connsiteY73" fmla="*/ 881493 h 4204728"/>
              <a:gd name="connsiteX74" fmla="*/ 611156 w 3832210"/>
              <a:gd name="connsiteY74" fmla="*/ 901358 h 4204728"/>
              <a:gd name="connsiteX75" fmla="*/ 3474554 w 3832210"/>
              <a:gd name="connsiteY75" fmla="*/ 3764755 h 4204728"/>
              <a:gd name="connsiteX76" fmla="*/ 3474554 w 3832210"/>
              <a:gd name="connsiteY76" fmla="*/ 3860667 h 4204728"/>
              <a:gd name="connsiteX77" fmla="*/ 3474554 w 3832210"/>
              <a:gd name="connsiteY77" fmla="*/ 3860666 h 4204728"/>
              <a:gd name="connsiteX78" fmla="*/ 3378641 w 3832210"/>
              <a:gd name="connsiteY78" fmla="*/ 3860666 h 4204728"/>
              <a:gd name="connsiteX79" fmla="*/ 515243 w 3832210"/>
              <a:gd name="connsiteY79" fmla="*/ 997271 h 4204728"/>
              <a:gd name="connsiteX80" fmla="*/ 515243 w 3832210"/>
              <a:gd name="connsiteY80" fmla="*/ 901358 h 4204728"/>
              <a:gd name="connsiteX81" fmla="*/ 563200 w 3832210"/>
              <a:gd name="connsiteY81" fmla="*/ 881493 h 4204728"/>
              <a:gd name="connsiteX82" fmla="*/ 1257758 w 3832210"/>
              <a:gd name="connsiteY82" fmla="*/ 827321 h 4204728"/>
              <a:gd name="connsiteX83" fmla="*/ 1305714 w 3832210"/>
              <a:gd name="connsiteY83" fmla="*/ 847185 h 4204728"/>
              <a:gd name="connsiteX84" fmla="*/ 3832210 w 3832210"/>
              <a:gd name="connsiteY84" fmla="*/ 3373681 h 4204728"/>
              <a:gd name="connsiteX85" fmla="*/ 3832210 w 3832210"/>
              <a:gd name="connsiteY85" fmla="*/ 3565506 h 4204728"/>
              <a:gd name="connsiteX86" fmla="*/ 1209802 w 3832210"/>
              <a:gd name="connsiteY86" fmla="*/ 943098 h 4204728"/>
              <a:gd name="connsiteX87" fmla="*/ 1209802 w 3832210"/>
              <a:gd name="connsiteY87" fmla="*/ 847185 h 4204728"/>
              <a:gd name="connsiteX88" fmla="*/ 1257758 w 3832210"/>
              <a:gd name="connsiteY88" fmla="*/ 827321 h 4204728"/>
              <a:gd name="connsiteX89" fmla="*/ 911237 w 3832210"/>
              <a:gd name="connsiteY89" fmla="*/ 734505 h 4204728"/>
              <a:gd name="connsiteX90" fmla="*/ 959195 w 3832210"/>
              <a:gd name="connsiteY90" fmla="*/ 754369 h 4204728"/>
              <a:gd name="connsiteX91" fmla="*/ 3822593 w 3832210"/>
              <a:gd name="connsiteY91" fmla="*/ 3617765 h 4204728"/>
              <a:gd name="connsiteX92" fmla="*/ 3832210 w 3832210"/>
              <a:gd name="connsiteY92" fmla="*/ 3632249 h 4204728"/>
              <a:gd name="connsiteX93" fmla="*/ 3832210 w 3832210"/>
              <a:gd name="connsiteY93" fmla="*/ 3699194 h 4204728"/>
              <a:gd name="connsiteX94" fmla="*/ 3822592 w 3832210"/>
              <a:gd name="connsiteY94" fmla="*/ 3713679 h 4204728"/>
              <a:gd name="connsiteX95" fmla="*/ 3822592 w 3832210"/>
              <a:gd name="connsiteY95" fmla="*/ 3713677 h 4204728"/>
              <a:gd name="connsiteX96" fmla="*/ 3726680 w 3832210"/>
              <a:gd name="connsiteY96" fmla="*/ 3713677 h 4204728"/>
              <a:gd name="connsiteX97" fmla="*/ 863281 w 3832210"/>
              <a:gd name="connsiteY97" fmla="*/ 850280 h 4204728"/>
              <a:gd name="connsiteX98" fmla="*/ 863281 w 3832210"/>
              <a:gd name="connsiteY98" fmla="*/ 754369 h 4204728"/>
              <a:gd name="connsiteX99" fmla="*/ 911237 w 3832210"/>
              <a:gd name="connsiteY99" fmla="*/ 734505 h 4204728"/>
              <a:gd name="connsiteX100" fmla="*/ 2370782 w 3832210"/>
              <a:gd name="connsiteY100" fmla="*/ 685002 h 4204728"/>
              <a:gd name="connsiteX101" fmla="*/ 2418739 w 3832210"/>
              <a:gd name="connsiteY101" fmla="*/ 704866 h 4204728"/>
              <a:gd name="connsiteX102" fmla="*/ 3832210 w 3832210"/>
              <a:gd name="connsiteY102" fmla="*/ 2118337 h 4204728"/>
              <a:gd name="connsiteX103" fmla="*/ 3832210 w 3832210"/>
              <a:gd name="connsiteY103" fmla="*/ 2310161 h 4204728"/>
              <a:gd name="connsiteX104" fmla="*/ 2322826 w 3832210"/>
              <a:gd name="connsiteY104" fmla="*/ 800778 h 4204728"/>
              <a:gd name="connsiteX105" fmla="*/ 2322826 w 3832210"/>
              <a:gd name="connsiteY105" fmla="*/ 704866 h 4204728"/>
              <a:gd name="connsiteX106" fmla="*/ 2370782 w 3832210"/>
              <a:gd name="connsiteY106" fmla="*/ 685002 h 4204728"/>
              <a:gd name="connsiteX107" fmla="*/ 2841060 w 3832210"/>
              <a:gd name="connsiteY107" fmla="*/ 654061 h 4204728"/>
              <a:gd name="connsiteX108" fmla="*/ 2889017 w 3832210"/>
              <a:gd name="connsiteY108" fmla="*/ 673925 h 4204728"/>
              <a:gd name="connsiteX109" fmla="*/ 3832210 w 3832210"/>
              <a:gd name="connsiteY109" fmla="*/ 1617118 h 4204728"/>
              <a:gd name="connsiteX110" fmla="*/ 3832210 w 3832210"/>
              <a:gd name="connsiteY110" fmla="*/ 1808942 h 4204728"/>
              <a:gd name="connsiteX111" fmla="*/ 2793104 w 3832210"/>
              <a:gd name="connsiteY111" fmla="*/ 769837 h 4204728"/>
              <a:gd name="connsiteX112" fmla="*/ 2793104 w 3832210"/>
              <a:gd name="connsiteY112" fmla="*/ 673925 h 4204728"/>
              <a:gd name="connsiteX113" fmla="*/ 2841060 w 3832210"/>
              <a:gd name="connsiteY113" fmla="*/ 654061 h 4204728"/>
              <a:gd name="connsiteX114" fmla="*/ 1777427 w 3832210"/>
              <a:gd name="connsiteY114" fmla="*/ 589090 h 4204728"/>
              <a:gd name="connsiteX115" fmla="*/ 1825384 w 3832210"/>
              <a:gd name="connsiteY115" fmla="*/ 608954 h 4204728"/>
              <a:gd name="connsiteX116" fmla="*/ 3832210 w 3832210"/>
              <a:gd name="connsiteY116" fmla="*/ 2615781 h 4204728"/>
              <a:gd name="connsiteX117" fmla="*/ 3832210 w 3832210"/>
              <a:gd name="connsiteY117" fmla="*/ 2807604 h 4204728"/>
              <a:gd name="connsiteX118" fmla="*/ 1729471 w 3832210"/>
              <a:gd name="connsiteY118" fmla="*/ 704867 h 4204728"/>
              <a:gd name="connsiteX119" fmla="*/ 1729471 w 3832210"/>
              <a:gd name="connsiteY119" fmla="*/ 608954 h 4204728"/>
              <a:gd name="connsiteX120" fmla="*/ 1777427 w 3832210"/>
              <a:gd name="connsiteY120" fmla="*/ 589090 h 4204728"/>
              <a:gd name="connsiteX121" fmla="*/ 428585 w 3832210"/>
              <a:gd name="connsiteY121" fmla="*/ 490085 h 4204728"/>
              <a:gd name="connsiteX122" fmla="*/ 476540 w 3832210"/>
              <a:gd name="connsiteY122" fmla="*/ 509949 h 4204728"/>
              <a:gd name="connsiteX123" fmla="*/ 3339939 w 3832210"/>
              <a:gd name="connsiteY123" fmla="*/ 3373345 h 4204728"/>
              <a:gd name="connsiteX124" fmla="*/ 3339939 w 3832210"/>
              <a:gd name="connsiteY124" fmla="*/ 3469259 h 4204728"/>
              <a:gd name="connsiteX125" fmla="*/ 3339939 w 3832210"/>
              <a:gd name="connsiteY125" fmla="*/ 3469257 h 4204728"/>
              <a:gd name="connsiteX126" fmla="*/ 3244026 w 3832210"/>
              <a:gd name="connsiteY126" fmla="*/ 3469257 h 4204728"/>
              <a:gd name="connsiteX127" fmla="*/ 380627 w 3832210"/>
              <a:gd name="connsiteY127" fmla="*/ 605862 h 4204728"/>
              <a:gd name="connsiteX128" fmla="*/ 380627 w 3832210"/>
              <a:gd name="connsiteY128" fmla="*/ 509949 h 4204728"/>
              <a:gd name="connsiteX129" fmla="*/ 428585 w 3832210"/>
              <a:gd name="connsiteY129" fmla="*/ 490085 h 4204728"/>
              <a:gd name="connsiteX130" fmla="*/ 60829 w 3832210"/>
              <a:gd name="connsiteY130" fmla="*/ 402131 h 4204728"/>
              <a:gd name="connsiteX131" fmla="*/ 103841 w 3832210"/>
              <a:gd name="connsiteY131" fmla="*/ 419947 h 4204728"/>
              <a:gd name="connsiteX132" fmla="*/ 360272 w 3832210"/>
              <a:gd name="connsiteY132" fmla="*/ 676379 h 4204728"/>
              <a:gd name="connsiteX133" fmla="*/ 360272 w 3832210"/>
              <a:gd name="connsiteY133" fmla="*/ 762404 h 4204728"/>
              <a:gd name="connsiteX134" fmla="*/ 274247 w 3832210"/>
              <a:gd name="connsiteY134" fmla="*/ 762404 h 4204728"/>
              <a:gd name="connsiteX135" fmla="*/ 17817 w 3832210"/>
              <a:gd name="connsiteY135" fmla="*/ 505973 h 4204728"/>
              <a:gd name="connsiteX136" fmla="*/ 17817 w 3832210"/>
              <a:gd name="connsiteY136" fmla="*/ 419947 h 4204728"/>
              <a:gd name="connsiteX137" fmla="*/ 60829 w 3832210"/>
              <a:gd name="connsiteY137" fmla="*/ 402131 h 4204728"/>
              <a:gd name="connsiteX138" fmla="*/ 1325823 w 3832210"/>
              <a:gd name="connsiteY138" fmla="*/ 387986 h 4204728"/>
              <a:gd name="connsiteX139" fmla="*/ 1373781 w 3832210"/>
              <a:gd name="connsiteY139" fmla="*/ 407849 h 4204728"/>
              <a:gd name="connsiteX140" fmla="*/ 3832210 w 3832210"/>
              <a:gd name="connsiteY140" fmla="*/ 2866278 h 4204728"/>
              <a:gd name="connsiteX141" fmla="*/ 3832210 w 3832210"/>
              <a:gd name="connsiteY141" fmla="*/ 3058103 h 4204728"/>
              <a:gd name="connsiteX142" fmla="*/ 1277868 w 3832210"/>
              <a:gd name="connsiteY142" fmla="*/ 503761 h 4204728"/>
              <a:gd name="connsiteX143" fmla="*/ 1277868 w 3832210"/>
              <a:gd name="connsiteY143" fmla="*/ 407849 h 4204728"/>
              <a:gd name="connsiteX144" fmla="*/ 1325823 w 3832210"/>
              <a:gd name="connsiteY144" fmla="*/ 387986 h 4204728"/>
              <a:gd name="connsiteX145" fmla="*/ 1059746 w 3832210"/>
              <a:gd name="connsiteY145" fmla="*/ 375610 h 4204728"/>
              <a:gd name="connsiteX146" fmla="*/ 1107702 w 3832210"/>
              <a:gd name="connsiteY146" fmla="*/ 395473 h 4204728"/>
              <a:gd name="connsiteX147" fmla="*/ 3832210 w 3832210"/>
              <a:gd name="connsiteY147" fmla="*/ 3119980 h 4204728"/>
              <a:gd name="connsiteX148" fmla="*/ 3832210 w 3832210"/>
              <a:gd name="connsiteY148" fmla="*/ 3311805 h 4204728"/>
              <a:gd name="connsiteX149" fmla="*/ 1011790 w 3832210"/>
              <a:gd name="connsiteY149" fmla="*/ 491387 h 4204728"/>
              <a:gd name="connsiteX150" fmla="*/ 1011790 w 3832210"/>
              <a:gd name="connsiteY150" fmla="*/ 395473 h 4204728"/>
              <a:gd name="connsiteX151" fmla="*/ 1059746 w 3832210"/>
              <a:gd name="connsiteY151" fmla="*/ 375610 h 4204728"/>
              <a:gd name="connsiteX152" fmla="*/ 1817757 w 3832210"/>
              <a:gd name="connsiteY152" fmla="*/ 375608 h 4204728"/>
              <a:gd name="connsiteX153" fmla="*/ 1865714 w 3832210"/>
              <a:gd name="connsiteY153" fmla="*/ 395472 h 4204728"/>
              <a:gd name="connsiteX154" fmla="*/ 3832210 w 3832210"/>
              <a:gd name="connsiteY154" fmla="*/ 2361967 h 4204728"/>
              <a:gd name="connsiteX155" fmla="*/ 3832210 w 3832210"/>
              <a:gd name="connsiteY155" fmla="*/ 2553792 h 4204728"/>
              <a:gd name="connsiteX156" fmla="*/ 1769801 w 3832210"/>
              <a:gd name="connsiteY156" fmla="*/ 491384 h 4204728"/>
              <a:gd name="connsiteX157" fmla="*/ 1769802 w 3832210"/>
              <a:gd name="connsiteY157" fmla="*/ 395472 h 4204728"/>
              <a:gd name="connsiteX158" fmla="*/ 1817757 w 3832210"/>
              <a:gd name="connsiteY158" fmla="*/ 375608 h 4204728"/>
              <a:gd name="connsiteX159" fmla="*/ 2303504 w 3832210"/>
              <a:gd name="connsiteY159" fmla="*/ 369417 h 4204728"/>
              <a:gd name="connsiteX160" fmla="*/ 2351461 w 3832210"/>
              <a:gd name="connsiteY160" fmla="*/ 389281 h 4204728"/>
              <a:gd name="connsiteX161" fmla="*/ 3832210 w 3832210"/>
              <a:gd name="connsiteY161" fmla="*/ 1870031 h 4204728"/>
              <a:gd name="connsiteX162" fmla="*/ 3832210 w 3832210"/>
              <a:gd name="connsiteY162" fmla="*/ 2061855 h 4204728"/>
              <a:gd name="connsiteX163" fmla="*/ 2255548 w 3832210"/>
              <a:gd name="connsiteY163" fmla="*/ 485194 h 4204728"/>
              <a:gd name="connsiteX164" fmla="*/ 2255548 w 3832210"/>
              <a:gd name="connsiteY164" fmla="*/ 389281 h 4204728"/>
              <a:gd name="connsiteX165" fmla="*/ 2303504 w 3832210"/>
              <a:gd name="connsiteY165" fmla="*/ 369417 h 4204728"/>
              <a:gd name="connsiteX166" fmla="*/ 2284153 w 3832210"/>
              <a:gd name="connsiteY166" fmla="*/ 99004 h 4204728"/>
              <a:gd name="connsiteX167" fmla="*/ 2329986 w 3832210"/>
              <a:gd name="connsiteY167" fmla="*/ 117988 h 4204728"/>
              <a:gd name="connsiteX168" fmla="*/ 2471517 w 3832210"/>
              <a:gd name="connsiteY168" fmla="*/ 259520 h 4204728"/>
              <a:gd name="connsiteX169" fmla="*/ 2471517 w 3832210"/>
              <a:gd name="connsiteY169" fmla="*/ 351186 h 4204728"/>
              <a:gd name="connsiteX170" fmla="*/ 2471517 w 3832210"/>
              <a:gd name="connsiteY170" fmla="*/ 351185 h 4204728"/>
              <a:gd name="connsiteX171" fmla="*/ 2379851 w 3832210"/>
              <a:gd name="connsiteY171" fmla="*/ 351185 h 4204728"/>
              <a:gd name="connsiteX172" fmla="*/ 2238320 w 3832210"/>
              <a:gd name="connsiteY172" fmla="*/ 209654 h 4204728"/>
              <a:gd name="connsiteX173" fmla="*/ 2238320 w 3832210"/>
              <a:gd name="connsiteY173" fmla="*/ 117988 h 4204728"/>
              <a:gd name="connsiteX174" fmla="*/ 2284153 w 3832210"/>
              <a:gd name="connsiteY174" fmla="*/ 99004 h 4204728"/>
              <a:gd name="connsiteX175" fmla="*/ 906993 w 3832210"/>
              <a:gd name="connsiteY175" fmla="*/ 0 h 4204728"/>
              <a:gd name="connsiteX176" fmla="*/ 952826 w 3832210"/>
              <a:gd name="connsiteY176" fmla="*/ 18985 h 4204728"/>
              <a:gd name="connsiteX177" fmla="*/ 1094356 w 3832210"/>
              <a:gd name="connsiteY177" fmla="*/ 160515 h 4204728"/>
              <a:gd name="connsiteX178" fmla="*/ 1094356 w 3832210"/>
              <a:gd name="connsiteY178" fmla="*/ 252181 h 4204728"/>
              <a:gd name="connsiteX179" fmla="*/ 1002689 w 3832210"/>
              <a:gd name="connsiteY179" fmla="*/ 252180 h 4204728"/>
              <a:gd name="connsiteX180" fmla="*/ 861160 w 3832210"/>
              <a:gd name="connsiteY180" fmla="*/ 110651 h 4204728"/>
              <a:gd name="connsiteX181" fmla="*/ 861160 w 3832210"/>
              <a:gd name="connsiteY181" fmla="*/ 18985 h 4204728"/>
              <a:gd name="connsiteX182" fmla="*/ 906993 w 3832210"/>
              <a:gd name="connsiteY182" fmla="*/ 0 h 420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832210" h="4204728">
                <a:moveTo>
                  <a:pt x="835463" y="2653523"/>
                </a:moveTo>
                <a:cubicBezTo>
                  <a:pt x="852820" y="2653523"/>
                  <a:pt x="870178" y="2660145"/>
                  <a:pt x="883420" y="2673389"/>
                </a:cubicBezTo>
                <a:lnTo>
                  <a:pt x="2414760" y="4204728"/>
                </a:lnTo>
                <a:lnTo>
                  <a:pt x="2222936" y="4204728"/>
                </a:lnTo>
                <a:lnTo>
                  <a:pt x="787508" y="2769300"/>
                </a:lnTo>
                <a:cubicBezTo>
                  <a:pt x="761022" y="2742815"/>
                  <a:pt x="761022" y="2699873"/>
                  <a:pt x="787508" y="2673389"/>
                </a:cubicBezTo>
                <a:cubicBezTo>
                  <a:pt x="800750" y="2660145"/>
                  <a:pt x="818106" y="2653523"/>
                  <a:pt x="835463" y="2653523"/>
                </a:cubicBezTo>
                <a:close/>
                <a:moveTo>
                  <a:pt x="569388" y="2630291"/>
                </a:moveTo>
                <a:cubicBezTo>
                  <a:pt x="586746" y="2630291"/>
                  <a:pt x="604102" y="2636912"/>
                  <a:pt x="617346" y="2650155"/>
                </a:cubicBezTo>
                <a:lnTo>
                  <a:pt x="2171919" y="4204728"/>
                </a:lnTo>
                <a:lnTo>
                  <a:pt x="1980093" y="4204728"/>
                </a:lnTo>
                <a:lnTo>
                  <a:pt x="521432" y="2746068"/>
                </a:lnTo>
                <a:cubicBezTo>
                  <a:pt x="494947" y="2719582"/>
                  <a:pt x="494947" y="2676640"/>
                  <a:pt x="521432" y="2650155"/>
                </a:cubicBezTo>
                <a:cubicBezTo>
                  <a:pt x="534675" y="2636912"/>
                  <a:pt x="552032" y="2630291"/>
                  <a:pt x="569388" y="2630291"/>
                </a:cubicBezTo>
                <a:close/>
                <a:moveTo>
                  <a:pt x="823090" y="2129078"/>
                </a:moveTo>
                <a:cubicBezTo>
                  <a:pt x="840447" y="2129078"/>
                  <a:pt x="857804" y="2135699"/>
                  <a:pt x="871047" y="2148942"/>
                </a:cubicBezTo>
                <a:lnTo>
                  <a:pt x="2926832" y="4204728"/>
                </a:lnTo>
                <a:lnTo>
                  <a:pt x="2735007" y="4204728"/>
                </a:lnTo>
                <a:lnTo>
                  <a:pt x="775134" y="2244855"/>
                </a:lnTo>
                <a:cubicBezTo>
                  <a:pt x="748649" y="2218369"/>
                  <a:pt x="748649" y="2175428"/>
                  <a:pt x="775134" y="2148942"/>
                </a:cubicBezTo>
                <a:cubicBezTo>
                  <a:pt x="788377" y="2135700"/>
                  <a:pt x="805733" y="2129078"/>
                  <a:pt x="823090" y="2129078"/>
                </a:cubicBezTo>
                <a:close/>
                <a:moveTo>
                  <a:pt x="506720" y="2082667"/>
                </a:moveTo>
                <a:cubicBezTo>
                  <a:pt x="524078" y="2082667"/>
                  <a:pt x="541434" y="2089289"/>
                  <a:pt x="554678" y="2102531"/>
                </a:cubicBezTo>
                <a:lnTo>
                  <a:pt x="2656875" y="4204728"/>
                </a:lnTo>
                <a:lnTo>
                  <a:pt x="2465051" y="4204728"/>
                </a:lnTo>
                <a:lnTo>
                  <a:pt x="458765" y="2198443"/>
                </a:lnTo>
                <a:cubicBezTo>
                  <a:pt x="432279" y="2171957"/>
                  <a:pt x="432279" y="2129015"/>
                  <a:pt x="458765" y="2102531"/>
                </a:cubicBezTo>
                <a:cubicBezTo>
                  <a:pt x="472008" y="2089289"/>
                  <a:pt x="489364" y="2082667"/>
                  <a:pt x="506720" y="2082667"/>
                </a:cubicBezTo>
                <a:close/>
                <a:moveTo>
                  <a:pt x="166993" y="1983892"/>
                </a:moveTo>
                <a:cubicBezTo>
                  <a:pt x="182560" y="1983892"/>
                  <a:pt x="198129" y="1989830"/>
                  <a:pt x="210006" y="2001709"/>
                </a:cubicBezTo>
                <a:cubicBezTo>
                  <a:pt x="295483" y="2087185"/>
                  <a:pt x="380959" y="2172662"/>
                  <a:pt x="466436" y="2258140"/>
                </a:cubicBezTo>
                <a:cubicBezTo>
                  <a:pt x="490192" y="2281894"/>
                  <a:pt x="490192" y="2320410"/>
                  <a:pt x="466436" y="2344165"/>
                </a:cubicBezTo>
                <a:lnTo>
                  <a:pt x="466436" y="2344164"/>
                </a:lnTo>
                <a:cubicBezTo>
                  <a:pt x="442681" y="2367919"/>
                  <a:pt x="404165" y="2367919"/>
                  <a:pt x="380411" y="2344164"/>
                </a:cubicBezTo>
                <a:lnTo>
                  <a:pt x="123981" y="2087734"/>
                </a:lnTo>
                <a:cubicBezTo>
                  <a:pt x="100226" y="2063979"/>
                  <a:pt x="100226" y="2025463"/>
                  <a:pt x="123980" y="2001708"/>
                </a:cubicBezTo>
                <a:cubicBezTo>
                  <a:pt x="135858" y="1989831"/>
                  <a:pt x="151426" y="1983892"/>
                  <a:pt x="166993" y="1983892"/>
                </a:cubicBezTo>
                <a:close/>
                <a:moveTo>
                  <a:pt x="629747" y="1701383"/>
                </a:moveTo>
                <a:cubicBezTo>
                  <a:pt x="647105" y="1701383"/>
                  <a:pt x="664461" y="1708005"/>
                  <a:pt x="677703" y="1721247"/>
                </a:cubicBezTo>
                <a:lnTo>
                  <a:pt x="3161185" y="4204728"/>
                </a:lnTo>
                <a:lnTo>
                  <a:pt x="2969360" y="4204728"/>
                </a:lnTo>
                <a:lnTo>
                  <a:pt x="581791" y="1817159"/>
                </a:lnTo>
                <a:cubicBezTo>
                  <a:pt x="555305" y="1790674"/>
                  <a:pt x="555305" y="1747732"/>
                  <a:pt x="581791" y="1721247"/>
                </a:cubicBezTo>
                <a:cubicBezTo>
                  <a:pt x="595033" y="1708005"/>
                  <a:pt x="612391" y="1701383"/>
                  <a:pt x="629747" y="1701383"/>
                </a:cubicBezTo>
                <a:close/>
                <a:moveTo>
                  <a:pt x="170089" y="1464189"/>
                </a:moveTo>
                <a:cubicBezTo>
                  <a:pt x="186677" y="1464189"/>
                  <a:pt x="203265" y="1470518"/>
                  <a:pt x="215922" y="1483174"/>
                </a:cubicBezTo>
                <a:cubicBezTo>
                  <a:pt x="263099" y="1530352"/>
                  <a:pt x="310276" y="1577529"/>
                  <a:pt x="357451" y="1624706"/>
                </a:cubicBezTo>
                <a:cubicBezTo>
                  <a:pt x="382765" y="1650018"/>
                  <a:pt x="382765" y="1691060"/>
                  <a:pt x="357451" y="1716372"/>
                </a:cubicBezTo>
                <a:lnTo>
                  <a:pt x="357451" y="1716371"/>
                </a:lnTo>
                <a:cubicBezTo>
                  <a:pt x="332139" y="1741684"/>
                  <a:pt x="291099" y="1741684"/>
                  <a:pt x="265786" y="1716371"/>
                </a:cubicBezTo>
                <a:lnTo>
                  <a:pt x="124255" y="1574841"/>
                </a:lnTo>
                <a:cubicBezTo>
                  <a:pt x="98943" y="1549528"/>
                  <a:pt x="98943" y="1508488"/>
                  <a:pt x="124255" y="1483174"/>
                </a:cubicBezTo>
                <a:cubicBezTo>
                  <a:pt x="136911" y="1470518"/>
                  <a:pt x="153499" y="1464189"/>
                  <a:pt x="170089" y="1464189"/>
                </a:cubicBezTo>
                <a:close/>
                <a:moveTo>
                  <a:pt x="413173" y="1218732"/>
                </a:moveTo>
                <a:cubicBezTo>
                  <a:pt x="430530" y="1218732"/>
                  <a:pt x="447886" y="1225352"/>
                  <a:pt x="461129" y="1238595"/>
                </a:cubicBezTo>
                <a:cubicBezTo>
                  <a:pt x="1415595" y="2193060"/>
                  <a:pt x="2370061" y="3147526"/>
                  <a:pt x="3324528" y="4101993"/>
                </a:cubicBezTo>
                <a:cubicBezTo>
                  <a:pt x="3351012" y="4128478"/>
                  <a:pt x="3351012" y="4171419"/>
                  <a:pt x="3324528" y="4197905"/>
                </a:cubicBezTo>
                <a:lnTo>
                  <a:pt x="3324528" y="4197904"/>
                </a:lnTo>
                <a:lnTo>
                  <a:pt x="3314251" y="4204728"/>
                </a:lnTo>
                <a:lnTo>
                  <a:pt x="3238890" y="4204728"/>
                </a:lnTo>
                <a:lnTo>
                  <a:pt x="3228615" y="4197905"/>
                </a:lnTo>
                <a:lnTo>
                  <a:pt x="365216" y="1334507"/>
                </a:lnTo>
                <a:cubicBezTo>
                  <a:pt x="338732" y="1308022"/>
                  <a:pt x="338732" y="1265081"/>
                  <a:pt x="365216" y="1238595"/>
                </a:cubicBezTo>
                <a:cubicBezTo>
                  <a:pt x="378460" y="1225352"/>
                  <a:pt x="395816" y="1218732"/>
                  <a:pt x="413173" y="1218732"/>
                </a:cubicBezTo>
                <a:close/>
                <a:moveTo>
                  <a:pt x="625078" y="1190886"/>
                </a:moveTo>
                <a:cubicBezTo>
                  <a:pt x="642435" y="1190886"/>
                  <a:pt x="659791" y="1197508"/>
                  <a:pt x="673035" y="1210750"/>
                </a:cubicBezTo>
                <a:cubicBezTo>
                  <a:pt x="1627501" y="2165216"/>
                  <a:pt x="2581966" y="3119682"/>
                  <a:pt x="3536432" y="4074148"/>
                </a:cubicBezTo>
                <a:cubicBezTo>
                  <a:pt x="3562918" y="4100633"/>
                  <a:pt x="3562918" y="4143575"/>
                  <a:pt x="3536432" y="4170061"/>
                </a:cubicBezTo>
                <a:lnTo>
                  <a:pt x="3536432" y="4170060"/>
                </a:lnTo>
                <a:cubicBezTo>
                  <a:pt x="3509948" y="4196544"/>
                  <a:pt x="3467006" y="4196544"/>
                  <a:pt x="3440520" y="4170060"/>
                </a:cubicBezTo>
                <a:lnTo>
                  <a:pt x="577122" y="1306663"/>
                </a:lnTo>
                <a:cubicBezTo>
                  <a:pt x="550636" y="1280178"/>
                  <a:pt x="550636" y="1237236"/>
                  <a:pt x="577122" y="1210750"/>
                </a:cubicBezTo>
                <a:cubicBezTo>
                  <a:pt x="590364" y="1197508"/>
                  <a:pt x="607721" y="1190886"/>
                  <a:pt x="625078" y="1190886"/>
                </a:cubicBezTo>
                <a:close/>
                <a:moveTo>
                  <a:pt x="563200" y="881493"/>
                </a:moveTo>
                <a:cubicBezTo>
                  <a:pt x="580556" y="881494"/>
                  <a:pt x="597913" y="888116"/>
                  <a:pt x="611156" y="901358"/>
                </a:cubicBezTo>
                <a:cubicBezTo>
                  <a:pt x="1565621" y="1855823"/>
                  <a:pt x="2520087" y="2810289"/>
                  <a:pt x="3474554" y="3764755"/>
                </a:cubicBezTo>
                <a:cubicBezTo>
                  <a:pt x="3501040" y="3791241"/>
                  <a:pt x="3501039" y="3834182"/>
                  <a:pt x="3474554" y="3860667"/>
                </a:cubicBezTo>
                <a:lnTo>
                  <a:pt x="3474554" y="3860666"/>
                </a:lnTo>
                <a:cubicBezTo>
                  <a:pt x="3448069" y="3887152"/>
                  <a:pt x="3405127" y="3887152"/>
                  <a:pt x="3378641" y="3860666"/>
                </a:cubicBezTo>
                <a:lnTo>
                  <a:pt x="515243" y="997271"/>
                </a:lnTo>
                <a:cubicBezTo>
                  <a:pt x="488758" y="970785"/>
                  <a:pt x="488758" y="927843"/>
                  <a:pt x="515243" y="901358"/>
                </a:cubicBezTo>
                <a:cubicBezTo>
                  <a:pt x="528486" y="888116"/>
                  <a:pt x="545842" y="881494"/>
                  <a:pt x="563200" y="881493"/>
                </a:cubicBezTo>
                <a:close/>
                <a:moveTo>
                  <a:pt x="1257758" y="827321"/>
                </a:moveTo>
                <a:cubicBezTo>
                  <a:pt x="1275114" y="827323"/>
                  <a:pt x="1292472" y="833943"/>
                  <a:pt x="1305714" y="847185"/>
                </a:cubicBezTo>
                <a:lnTo>
                  <a:pt x="3832210" y="3373681"/>
                </a:lnTo>
                <a:lnTo>
                  <a:pt x="3832210" y="3565506"/>
                </a:lnTo>
                <a:lnTo>
                  <a:pt x="1209802" y="943098"/>
                </a:lnTo>
                <a:cubicBezTo>
                  <a:pt x="1183316" y="916613"/>
                  <a:pt x="1183316" y="873671"/>
                  <a:pt x="1209802" y="847185"/>
                </a:cubicBezTo>
                <a:cubicBezTo>
                  <a:pt x="1223044" y="833943"/>
                  <a:pt x="1240401" y="827323"/>
                  <a:pt x="1257758" y="827321"/>
                </a:cubicBezTo>
                <a:close/>
                <a:moveTo>
                  <a:pt x="911237" y="734505"/>
                </a:moveTo>
                <a:cubicBezTo>
                  <a:pt x="928595" y="734505"/>
                  <a:pt x="945952" y="741127"/>
                  <a:pt x="959195" y="754369"/>
                </a:cubicBezTo>
                <a:cubicBezTo>
                  <a:pt x="1913660" y="1708835"/>
                  <a:pt x="2868126" y="2663300"/>
                  <a:pt x="3822593" y="3617765"/>
                </a:cubicBezTo>
                <a:lnTo>
                  <a:pt x="3832210" y="3632249"/>
                </a:lnTo>
                <a:lnTo>
                  <a:pt x="3832210" y="3699194"/>
                </a:lnTo>
                <a:lnTo>
                  <a:pt x="3822592" y="3713679"/>
                </a:lnTo>
                <a:lnTo>
                  <a:pt x="3822592" y="3713677"/>
                </a:lnTo>
                <a:cubicBezTo>
                  <a:pt x="3796107" y="3740163"/>
                  <a:pt x="3753165" y="3740163"/>
                  <a:pt x="3726680" y="3713677"/>
                </a:cubicBezTo>
                <a:lnTo>
                  <a:pt x="863281" y="850280"/>
                </a:lnTo>
                <a:cubicBezTo>
                  <a:pt x="836796" y="823795"/>
                  <a:pt x="836796" y="780855"/>
                  <a:pt x="863281" y="754369"/>
                </a:cubicBezTo>
                <a:cubicBezTo>
                  <a:pt x="876525" y="741127"/>
                  <a:pt x="893881" y="734505"/>
                  <a:pt x="911237" y="734505"/>
                </a:cubicBezTo>
                <a:close/>
                <a:moveTo>
                  <a:pt x="2370782" y="685002"/>
                </a:moveTo>
                <a:cubicBezTo>
                  <a:pt x="2388139" y="685002"/>
                  <a:pt x="2405496" y="691624"/>
                  <a:pt x="2418739" y="704866"/>
                </a:cubicBezTo>
                <a:lnTo>
                  <a:pt x="3832210" y="2118337"/>
                </a:lnTo>
                <a:lnTo>
                  <a:pt x="3832210" y="2310161"/>
                </a:lnTo>
                <a:lnTo>
                  <a:pt x="2322826" y="800778"/>
                </a:lnTo>
                <a:cubicBezTo>
                  <a:pt x="2296340" y="774293"/>
                  <a:pt x="2296340" y="731350"/>
                  <a:pt x="2322826" y="704866"/>
                </a:cubicBezTo>
                <a:cubicBezTo>
                  <a:pt x="2336068" y="691622"/>
                  <a:pt x="2353426" y="685002"/>
                  <a:pt x="2370782" y="685002"/>
                </a:cubicBezTo>
                <a:close/>
                <a:moveTo>
                  <a:pt x="2841060" y="654061"/>
                </a:moveTo>
                <a:cubicBezTo>
                  <a:pt x="2858417" y="654060"/>
                  <a:pt x="2875775" y="660682"/>
                  <a:pt x="2889017" y="673925"/>
                </a:cubicBezTo>
                <a:lnTo>
                  <a:pt x="3832210" y="1617118"/>
                </a:lnTo>
                <a:lnTo>
                  <a:pt x="3832210" y="1808942"/>
                </a:lnTo>
                <a:lnTo>
                  <a:pt x="2793104" y="769837"/>
                </a:lnTo>
                <a:cubicBezTo>
                  <a:pt x="2766619" y="743351"/>
                  <a:pt x="2766619" y="700411"/>
                  <a:pt x="2793104" y="673925"/>
                </a:cubicBezTo>
                <a:cubicBezTo>
                  <a:pt x="2806347" y="660682"/>
                  <a:pt x="2823703" y="654061"/>
                  <a:pt x="2841060" y="654061"/>
                </a:cubicBezTo>
                <a:close/>
                <a:moveTo>
                  <a:pt x="1777427" y="589090"/>
                </a:moveTo>
                <a:cubicBezTo>
                  <a:pt x="1794784" y="589090"/>
                  <a:pt x="1812140" y="595712"/>
                  <a:pt x="1825384" y="608954"/>
                </a:cubicBezTo>
                <a:lnTo>
                  <a:pt x="3832210" y="2615781"/>
                </a:lnTo>
                <a:lnTo>
                  <a:pt x="3832210" y="2807604"/>
                </a:lnTo>
                <a:lnTo>
                  <a:pt x="1729471" y="704867"/>
                </a:lnTo>
                <a:cubicBezTo>
                  <a:pt x="1702985" y="678381"/>
                  <a:pt x="1702986" y="635440"/>
                  <a:pt x="1729471" y="608954"/>
                </a:cubicBezTo>
                <a:cubicBezTo>
                  <a:pt x="1742713" y="595711"/>
                  <a:pt x="1760070" y="589090"/>
                  <a:pt x="1777427" y="589090"/>
                </a:cubicBezTo>
                <a:close/>
                <a:moveTo>
                  <a:pt x="428585" y="490085"/>
                </a:moveTo>
                <a:cubicBezTo>
                  <a:pt x="445941" y="490085"/>
                  <a:pt x="463299" y="496707"/>
                  <a:pt x="476540" y="509949"/>
                </a:cubicBezTo>
                <a:cubicBezTo>
                  <a:pt x="1431006" y="1464414"/>
                  <a:pt x="2385473" y="2418880"/>
                  <a:pt x="3339939" y="3373345"/>
                </a:cubicBezTo>
                <a:cubicBezTo>
                  <a:pt x="3366425" y="3399831"/>
                  <a:pt x="3366423" y="3442773"/>
                  <a:pt x="3339939" y="3469259"/>
                </a:cubicBezTo>
                <a:lnTo>
                  <a:pt x="3339939" y="3469257"/>
                </a:lnTo>
                <a:cubicBezTo>
                  <a:pt x="3313453" y="3495743"/>
                  <a:pt x="3270511" y="3495743"/>
                  <a:pt x="3244026" y="3469257"/>
                </a:cubicBezTo>
                <a:lnTo>
                  <a:pt x="380627" y="605862"/>
                </a:lnTo>
                <a:cubicBezTo>
                  <a:pt x="354143" y="579376"/>
                  <a:pt x="354143" y="536435"/>
                  <a:pt x="380627" y="509949"/>
                </a:cubicBezTo>
                <a:cubicBezTo>
                  <a:pt x="393871" y="496707"/>
                  <a:pt x="411227" y="490085"/>
                  <a:pt x="428585" y="490085"/>
                </a:cubicBezTo>
                <a:close/>
                <a:moveTo>
                  <a:pt x="60829" y="402131"/>
                </a:moveTo>
                <a:cubicBezTo>
                  <a:pt x="76398" y="402131"/>
                  <a:pt x="91965" y="408070"/>
                  <a:pt x="103841" y="419947"/>
                </a:cubicBezTo>
                <a:cubicBezTo>
                  <a:pt x="189320" y="505424"/>
                  <a:pt x="274796" y="590902"/>
                  <a:pt x="360272" y="676379"/>
                </a:cubicBezTo>
                <a:cubicBezTo>
                  <a:pt x="384028" y="700134"/>
                  <a:pt x="384028" y="738649"/>
                  <a:pt x="360272" y="762404"/>
                </a:cubicBezTo>
                <a:cubicBezTo>
                  <a:pt x="336518" y="786159"/>
                  <a:pt x="298004" y="786159"/>
                  <a:pt x="274247" y="762404"/>
                </a:cubicBezTo>
                <a:lnTo>
                  <a:pt x="17817" y="505973"/>
                </a:lnTo>
                <a:cubicBezTo>
                  <a:pt x="-5938" y="482217"/>
                  <a:pt x="-5938" y="443703"/>
                  <a:pt x="17817" y="419947"/>
                </a:cubicBezTo>
                <a:cubicBezTo>
                  <a:pt x="29695" y="408070"/>
                  <a:pt x="45262" y="402131"/>
                  <a:pt x="60829" y="402131"/>
                </a:cubicBezTo>
                <a:close/>
                <a:moveTo>
                  <a:pt x="1325823" y="387986"/>
                </a:moveTo>
                <a:cubicBezTo>
                  <a:pt x="1343181" y="387986"/>
                  <a:pt x="1360537" y="394607"/>
                  <a:pt x="1373781" y="407849"/>
                </a:cubicBezTo>
                <a:lnTo>
                  <a:pt x="3832210" y="2866278"/>
                </a:lnTo>
                <a:lnTo>
                  <a:pt x="3832210" y="3058103"/>
                </a:lnTo>
                <a:lnTo>
                  <a:pt x="1277868" y="503761"/>
                </a:lnTo>
                <a:cubicBezTo>
                  <a:pt x="1251382" y="477277"/>
                  <a:pt x="1251382" y="434335"/>
                  <a:pt x="1277868" y="407849"/>
                </a:cubicBezTo>
                <a:cubicBezTo>
                  <a:pt x="1291110" y="394607"/>
                  <a:pt x="1308467" y="387986"/>
                  <a:pt x="1325823" y="387986"/>
                </a:cubicBezTo>
                <a:close/>
                <a:moveTo>
                  <a:pt x="1059746" y="375610"/>
                </a:moveTo>
                <a:cubicBezTo>
                  <a:pt x="1077102" y="375610"/>
                  <a:pt x="1094459" y="382231"/>
                  <a:pt x="1107702" y="395473"/>
                </a:cubicBezTo>
                <a:lnTo>
                  <a:pt x="3832210" y="3119980"/>
                </a:lnTo>
                <a:lnTo>
                  <a:pt x="3832210" y="3311805"/>
                </a:lnTo>
                <a:lnTo>
                  <a:pt x="1011790" y="491387"/>
                </a:lnTo>
                <a:cubicBezTo>
                  <a:pt x="985304" y="464901"/>
                  <a:pt x="985304" y="421959"/>
                  <a:pt x="1011790" y="395473"/>
                </a:cubicBezTo>
                <a:cubicBezTo>
                  <a:pt x="1025032" y="382231"/>
                  <a:pt x="1042389" y="375610"/>
                  <a:pt x="1059746" y="375610"/>
                </a:cubicBezTo>
                <a:close/>
                <a:moveTo>
                  <a:pt x="1817757" y="375608"/>
                </a:moveTo>
                <a:cubicBezTo>
                  <a:pt x="1835114" y="375608"/>
                  <a:pt x="1852472" y="382229"/>
                  <a:pt x="1865714" y="395472"/>
                </a:cubicBezTo>
                <a:lnTo>
                  <a:pt x="3832210" y="2361967"/>
                </a:lnTo>
                <a:lnTo>
                  <a:pt x="3832210" y="2553792"/>
                </a:lnTo>
                <a:lnTo>
                  <a:pt x="1769801" y="491384"/>
                </a:lnTo>
                <a:cubicBezTo>
                  <a:pt x="1743316" y="464900"/>
                  <a:pt x="1743316" y="421958"/>
                  <a:pt x="1769802" y="395472"/>
                </a:cubicBezTo>
                <a:cubicBezTo>
                  <a:pt x="1783044" y="382229"/>
                  <a:pt x="1800401" y="375608"/>
                  <a:pt x="1817757" y="375608"/>
                </a:cubicBezTo>
                <a:close/>
                <a:moveTo>
                  <a:pt x="2303504" y="369417"/>
                </a:moveTo>
                <a:cubicBezTo>
                  <a:pt x="2320861" y="369419"/>
                  <a:pt x="2338219" y="376039"/>
                  <a:pt x="2351461" y="389281"/>
                </a:cubicBezTo>
                <a:lnTo>
                  <a:pt x="3832210" y="1870031"/>
                </a:lnTo>
                <a:lnTo>
                  <a:pt x="3832210" y="2061855"/>
                </a:lnTo>
                <a:lnTo>
                  <a:pt x="2255548" y="485194"/>
                </a:lnTo>
                <a:cubicBezTo>
                  <a:pt x="2229064" y="458709"/>
                  <a:pt x="2229064" y="415767"/>
                  <a:pt x="2255548" y="389281"/>
                </a:cubicBezTo>
                <a:cubicBezTo>
                  <a:pt x="2268790" y="376039"/>
                  <a:pt x="2286148" y="369417"/>
                  <a:pt x="2303504" y="369417"/>
                </a:cubicBezTo>
                <a:close/>
                <a:moveTo>
                  <a:pt x="2284153" y="99004"/>
                </a:moveTo>
                <a:cubicBezTo>
                  <a:pt x="2300742" y="99004"/>
                  <a:pt x="2317330" y="105332"/>
                  <a:pt x="2329986" y="117988"/>
                </a:cubicBezTo>
                <a:cubicBezTo>
                  <a:pt x="2377163" y="165165"/>
                  <a:pt x="2424340" y="212342"/>
                  <a:pt x="2471517" y="259520"/>
                </a:cubicBezTo>
                <a:cubicBezTo>
                  <a:pt x="2496830" y="284833"/>
                  <a:pt x="2496830" y="325873"/>
                  <a:pt x="2471517" y="351186"/>
                </a:cubicBezTo>
                <a:lnTo>
                  <a:pt x="2471517" y="351185"/>
                </a:lnTo>
                <a:cubicBezTo>
                  <a:pt x="2446204" y="376497"/>
                  <a:pt x="2405163" y="376499"/>
                  <a:pt x="2379851" y="351185"/>
                </a:cubicBezTo>
                <a:lnTo>
                  <a:pt x="2238320" y="209654"/>
                </a:lnTo>
                <a:cubicBezTo>
                  <a:pt x="2213008" y="184342"/>
                  <a:pt x="2213008" y="143302"/>
                  <a:pt x="2238320" y="117988"/>
                </a:cubicBezTo>
                <a:cubicBezTo>
                  <a:pt x="2250977" y="105332"/>
                  <a:pt x="2267565" y="99004"/>
                  <a:pt x="2284153" y="99004"/>
                </a:cubicBezTo>
                <a:close/>
                <a:moveTo>
                  <a:pt x="906993" y="0"/>
                </a:moveTo>
                <a:cubicBezTo>
                  <a:pt x="923581" y="0"/>
                  <a:pt x="940169" y="6328"/>
                  <a:pt x="952826" y="18985"/>
                </a:cubicBezTo>
                <a:cubicBezTo>
                  <a:pt x="1000003" y="66162"/>
                  <a:pt x="1047180" y="113339"/>
                  <a:pt x="1094356" y="160515"/>
                </a:cubicBezTo>
                <a:cubicBezTo>
                  <a:pt x="1119669" y="185829"/>
                  <a:pt x="1119669" y="226869"/>
                  <a:pt x="1094356" y="252181"/>
                </a:cubicBezTo>
                <a:cubicBezTo>
                  <a:pt x="1069043" y="277494"/>
                  <a:pt x="1028003" y="277494"/>
                  <a:pt x="1002689" y="252180"/>
                </a:cubicBezTo>
                <a:lnTo>
                  <a:pt x="861160" y="110651"/>
                </a:lnTo>
                <a:cubicBezTo>
                  <a:pt x="835846" y="85337"/>
                  <a:pt x="835846" y="44297"/>
                  <a:pt x="861160" y="18985"/>
                </a:cubicBezTo>
                <a:cubicBezTo>
                  <a:pt x="873815" y="6328"/>
                  <a:pt x="890405" y="0"/>
                  <a:pt x="906993"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910936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9278F-9EBE-4712-AB85-1A4E72227909}"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490052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7" name="Picture Placeholder 56"/>
          <p:cNvSpPr>
            <a:spLocks noGrp="1"/>
          </p:cNvSpPr>
          <p:nvPr>
            <p:ph type="pic" sz="quarter" idx="10" hasCustomPrompt="1"/>
          </p:nvPr>
        </p:nvSpPr>
        <p:spPr>
          <a:xfrm>
            <a:off x="5329085" y="134712"/>
            <a:ext cx="6558116" cy="6506978"/>
          </a:xfrm>
          <a:custGeom>
            <a:avLst/>
            <a:gdLst>
              <a:gd name="connsiteX0" fmla="*/ 1327519 w 5363570"/>
              <a:gd name="connsiteY0" fmla="*/ 4216350 h 5321747"/>
              <a:gd name="connsiteX1" fmla="*/ 1403720 w 5363570"/>
              <a:gd name="connsiteY1" fmla="*/ 4247913 h 5321747"/>
              <a:gd name="connsiteX2" fmla="*/ 2475075 w 5363570"/>
              <a:gd name="connsiteY2" fmla="*/ 5319268 h 5321747"/>
              <a:gd name="connsiteX3" fmla="*/ 2377022 w 5363570"/>
              <a:gd name="connsiteY3" fmla="*/ 5321747 h 5321747"/>
              <a:gd name="connsiteX4" fmla="*/ 2223335 w 5363570"/>
              <a:gd name="connsiteY4" fmla="*/ 5317861 h 5321747"/>
              <a:gd name="connsiteX5" fmla="*/ 2164382 w 5363570"/>
              <a:gd name="connsiteY5" fmla="*/ 5313378 h 5321747"/>
              <a:gd name="connsiteX6" fmla="*/ 1251319 w 5363570"/>
              <a:gd name="connsiteY6" fmla="*/ 4400315 h 5321747"/>
              <a:gd name="connsiteX7" fmla="*/ 1251319 w 5363570"/>
              <a:gd name="connsiteY7" fmla="*/ 4247913 h 5321747"/>
              <a:gd name="connsiteX8" fmla="*/ 1327519 w 5363570"/>
              <a:gd name="connsiteY8" fmla="*/ 4216350 h 5321747"/>
              <a:gd name="connsiteX9" fmla="*/ 904737 w 5363570"/>
              <a:gd name="connsiteY9" fmla="*/ 4179433 h 5321747"/>
              <a:gd name="connsiteX10" fmla="*/ 980938 w 5363570"/>
              <a:gd name="connsiteY10" fmla="*/ 4210996 h 5321747"/>
              <a:gd name="connsiteX11" fmla="*/ 2076649 w 5363570"/>
              <a:gd name="connsiteY11" fmla="*/ 5306707 h 5321747"/>
              <a:gd name="connsiteX12" fmla="*/ 2071665 w 5363570"/>
              <a:gd name="connsiteY12" fmla="*/ 5306328 h 5321747"/>
              <a:gd name="connsiteX13" fmla="*/ 1775129 w 5363570"/>
              <a:gd name="connsiteY13" fmla="*/ 5261071 h 5321747"/>
              <a:gd name="connsiteX14" fmla="*/ 1709277 w 5363570"/>
              <a:gd name="connsiteY14" fmla="*/ 5244139 h 5321747"/>
              <a:gd name="connsiteX15" fmla="*/ 828535 w 5363570"/>
              <a:gd name="connsiteY15" fmla="*/ 4363398 h 5321747"/>
              <a:gd name="connsiteX16" fmla="*/ 828536 w 5363570"/>
              <a:gd name="connsiteY16" fmla="*/ 4210996 h 5321747"/>
              <a:gd name="connsiteX17" fmla="*/ 904737 w 5363570"/>
              <a:gd name="connsiteY17" fmla="*/ 4179433 h 5321747"/>
              <a:gd name="connsiteX18" fmla="*/ 1307858 w 5363570"/>
              <a:gd name="connsiteY18" fmla="*/ 3383025 h 5321747"/>
              <a:gd name="connsiteX19" fmla="*/ 1384060 w 5363570"/>
              <a:gd name="connsiteY19" fmla="*/ 3414588 h 5321747"/>
              <a:gd name="connsiteX20" fmla="*/ 3179076 w 5363570"/>
              <a:gd name="connsiteY20" fmla="*/ 5209605 h 5321747"/>
              <a:gd name="connsiteX21" fmla="*/ 2978916 w 5363570"/>
              <a:gd name="connsiteY21" fmla="*/ 5261071 h 5321747"/>
              <a:gd name="connsiteX22" fmla="*/ 2932780 w 5363570"/>
              <a:gd name="connsiteY22" fmla="*/ 5268112 h 5321747"/>
              <a:gd name="connsiteX23" fmla="*/ 1231658 w 5363570"/>
              <a:gd name="connsiteY23" fmla="*/ 3566990 h 5321747"/>
              <a:gd name="connsiteX24" fmla="*/ 1231658 w 5363570"/>
              <a:gd name="connsiteY24" fmla="*/ 3414589 h 5321747"/>
              <a:gd name="connsiteX25" fmla="*/ 1307858 w 5363570"/>
              <a:gd name="connsiteY25" fmla="*/ 3383025 h 5321747"/>
              <a:gd name="connsiteX26" fmla="*/ 805159 w 5363570"/>
              <a:gd name="connsiteY26" fmla="*/ 3309279 h 5321747"/>
              <a:gd name="connsiteX27" fmla="*/ 881361 w 5363570"/>
              <a:gd name="connsiteY27" fmla="*/ 3340842 h 5321747"/>
              <a:gd name="connsiteX28" fmla="*/ 2825069 w 5363570"/>
              <a:gd name="connsiteY28" fmla="*/ 5284551 h 5321747"/>
              <a:gd name="connsiteX29" fmla="*/ 2682380 w 5363570"/>
              <a:gd name="connsiteY29" fmla="*/ 5306328 h 5321747"/>
              <a:gd name="connsiteX30" fmla="*/ 2551961 w 5363570"/>
              <a:gd name="connsiteY30" fmla="*/ 5316245 h 5321747"/>
              <a:gd name="connsiteX31" fmla="*/ 728959 w 5363570"/>
              <a:gd name="connsiteY31" fmla="*/ 3493243 h 5321747"/>
              <a:gd name="connsiteX32" fmla="*/ 728959 w 5363570"/>
              <a:gd name="connsiteY32" fmla="*/ 3340843 h 5321747"/>
              <a:gd name="connsiteX33" fmla="*/ 805159 w 5363570"/>
              <a:gd name="connsiteY33" fmla="*/ 3309279 h 5321747"/>
              <a:gd name="connsiteX34" fmla="*/ 265345 w 5363570"/>
              <a:gd name="connsiteY34" fmla="*/ 3152330 h 5321747"/>
              <a:gd name="connsiteX35" fmla="*/ 333691 w 5363570"/>
              <a:gd name="connsiteY35" fmla="*/ 3180639 h 5321747"/>
              <a:gd name="connsiteX36" fmla="*/ 741149 w 5363570"/>
              <a:gd name="connsiteY36" fmla="*/ 3588098 h 5321747"/>
              <a:gd name="connsiteX37" fmla="*/ 741149 w 5363570"/>
              <a:gd name="connsiteY37" fmla="*/ 3724789 h 5321747"/>
              <a:gd name="connsiteX38" fmla="*/ 741149 w 5363570"/>
              <a:gd name="connsiteY38" fmla="*/ 3724788 h 5321747"/>
              <a:gd name="connsiteX39" fmla="*/ 604458 w 5363570"/>
              <a:gd name="connsiteY39" fmla="*/ 3724788 h 5321747"/>
              <a:gd name="connsiteX40" fmla="*/ 197001 w 5363570"/>
              <a:gd name="connsiteY40" fmla="*/ 3317330 h 5321747"/>
              <a:gd name="connsiteX41" fmla="*/ 197000 w 5363570"/>
              <a:gd name="connsiteY41" fmla="*/ 3180639 h 5321747"/>
              <a:gd name="connsiteX42" fmla="*/ 265345 w 5363570"/>
              <a:gd name="connsiteY42" fmla="*/ 3152330 h 5321747"/>
              <a:gd name="connsiteX43" fmla="*/ 1000643 w 5363570"/>
              <a:gd name="connsiteY43" fmla="*/ 2703434 h 5321747"/>
              <a:gd name="connsiteX44" fmla="*/ 1076845 w 5363570"/>
              <a:gd name="connsiteY44" fmla="*/ 2734997 h 5321747"/>
              <a:gd name="connsiteX45" fmla="*/ 3458538 w 5363570"/>
              <a:gd name="connsiteY45" fmla="*/ 5116690 h 5321747"/>
              <a:gd name="connsiteX46" fmla="*/ 3265130 w 5363570"/>
              <a:gd name="connsiteY46" fmla="*/ 5187478 h 5321747"/>
              <a:gd name="connsiteX47" fmla="*/ 3232828 w 5363570"/>
              <a:gd name="connsiteY47" fmla="*/ 5195784 h 5321747"/>
              <a:gd name="connsiteX48" fmla="*/ 924443 w 5363570"/>
              <a:gd name="connsiteY48" fmla="*/ 2887398 h 5321747"/>
              <a:gd name="connsiteX49" fmla="*/ 924443 w 5363570"/>
              <a:gd name="connsiteY49" fmla="*/ 2734997 h 5321747"/>
              <a:gd name="connsiteX50" fmla="*/ 1000643 w 5363570"/>
              <a:gd name="connsiteY50" fmla="*/ 2703434 h 5321747"/>
              <a:gd name="connsiteX51" fmla="*/ 270264 w 5363570"/>
              <a:gd name="connsiteY51" fmla="*/ 2326543 h 5321747"/>
              <a:gd name="connsiteX52" fmla="*/ 343090 w 5363570"/>
              <a:gd name="connsiteY52" fmla="*/ 2356709 h 5321747"/>
              <a:gd name="connsiteX53" fmla="*/ 567977 w 5363570"/>
              <a:gd name="connsiteY53" fmla="*/ 2581597 h 5321747"/>
              <a:gd name="connsiteX54" fmla="*/ 567977 w 5363570"/>
              <a:gd name="connsiteY54" fmla="*/ 2727251 h 5321747"/>
              <a:gd name="connsiteX55" fmla="*/ 567977 w 5363570"/>
              <a:gd name="connsiteY55" fmla="*/ 2727250 h 5321747"/>
              <a:gd name="connsiteX56" fmla="*/ 422323 w 5363570"/>
              <a:gd name="connsiteY56" fmla="*/ 2727250 h 5321747"/>
              <a:gd name="connsiteX57" fmla="*/ 197436 w 5363570"/>
              <a:gd name="connsiteY57" fmla="*/ 2502363 h 5321747"/>
              <a:gd name="connsiteX58" fmla="*/ 197436 w 5363570"/>
              <a:gd name="connsiteY58" fmla="*/ 2356709 h 5321747"/>
              <a:gd name="connsiteX59" fmla="*/ 270264 w 5363570"/>
              <a:gd name="connsiteY59" fmla="*/ 2326543 h 5321747"/>
              <a:gd name="connsiteX60" fmla="*/ 656516 w 5363570"/>
              <a:gd name="connsiteY60" fmla="*/ 1936519 h 5321747"/>
              <a:gd name="connsiteX61" fmla="*/ 732716 w 5363570"/>
              <a:gd name="connsiteY61" fmla="*/ 1968081 h 5321747"/>
              <a:gd name="connsiteX62" fmla="*/ 3750197 w 5363570"/>
              <a:gd name="connsiteY62" fmla="*/ 4985562 h 5321747"/>
              <a:gd name="connsiteX63" fmla="*/ 3544489 w 5363570"/>
              <a:gd name="connsiteY63" fmla="*/ 5084657 h 5321747"/>
              <a:gd name="connsiteX64" fmla="*/ 580315 w 5363570"/>
              <a:gd name="connsiteY64" fmla="*/ 2120483 h 5321747"/>
              <a:gd name="connsiteX65" fmla="*/ 580315 w 5363570"/>
              <a:gd name="connsiteY65" fmla="*/ 1968081 h 5321747"/>
              <a:gd name="connsiteX66" fmla="*/ 656516 w 5363570"/>
              <a:gd name="connsiteY66" fmla="*/ 1936519 h 5321747"/>
              <a:gd name="connsiteX67" fmla="*/ 993224 w 5363570"/>
              <a:gd name="connsiteY67" fmla="*/ 1892274 h 5321747"/>
              <a:gd name="connsiteX68" fmla="*/ 1069426 w 5363570"/>
              <a:gd name="connsiteY68" fmla="*/ 1923837 h 5321747"/>
              <a:gd name="connsiteX69" fmla="*/ 3991123 w 5363570"/>
              <a:gd name="connsiteY69" fmla="*/ 4845535 h 5321747"/>
              <a:gd name="connsiteX70" fmla="*/ 3801512 w 5363570"/>
              <a:gd name="connsiteY70" fmla="*/ 4960726 h 5321747"/>
              <a:gd name="connsiteX71" fmla="*/ 917024 w 5363570"/>
              <a:gd name="connsiteY71" fmla="*/ 2076239 h 5321747"/>
              <a:gd name="connsiteX72" fmla="*/ 917024 w 5363570"/>
              <a:gd name="connsiteY72" fmla="*/ 1923837 h 5321747"/>
              <a:gd name="connsiteX73" fmla="*/ 993224 w 5363570"/>
              <a:gd name="connsiteY73" fmla="*/ 1892274 h 5321747"/>
              <a:gd name="connsiteX74" fmla="*/ 894902 w 5363570"/>
              <a:gd name="connsiteY74" fmla="*/ 1400660 h 5321747"/>
              <a:gd name="connsiteX75" fmla="*/ 971102 w 5363570"/>
              <a:gd name="connsiteY75" fmla="*/ 1432224 h 5321747"/>
              <a:gd name="connsiteX76" fmla="*/ 4220616 w 5363570"/>
              <a:gd name="connsiteY76" fmla="*/ 4681737 h 5321747"/>
              <a:gd name="connsiteX77" fmla="*/ 4046830 w 5363570"/>
              <a:gd name="connsiteY77" fmla="*/ 4811692 h 5321747"/>
              <a:gd name="connsiteX78" fmla="*/ 4046170 w 5363570"/>
              <a:gd name="connsiteY78" fmla="*/ 4812093 h 5321747"/>
              <a:gd name="connsiteX79" fmla="*/ 818700 w 5363570"/>
              <a:gd name="connsiteY79" fmla="*/ 1584626 h 5321747"/>
              <a:gd name="connsiteX80" fmla="*/ 818701 w 5363570"/>
              <a:gd name="connsiteY80" fmla="*/ 1432224 h 5321747"/>
              <a:gd name="connsiteX81" fmla="*/ 894902 w 5363570"/>
              <a:gd name="connsiteY81" fmla="*/ 1400660 h 5321747"/>
              <a:gd name="connsiteX82" fmla="*/ 1998529 w 5363570"/>
              <a:gd name="connsiteY82" fmla="*/ 1314584 h 5321747"/>
              <a:gd name="connsiteX83" fmla="*/ 2074729 w 5363570"/>
              <a:gd name="connsiteY83" fmla="*/ 1346146 h 5321747"/>
              <a:gd name="connsiteX84" fmla="*/ 4802205 w 5363570"/>
              <a:gd name="connsiteY84" fmla="*/ 4073622 h 5321747"/>
              <a:gd name="connsiteX85" fmla="*/ 4681588 w 5363570"/>
              <a:gd name="connsiteY85" fmla="*/ 4234921 h 5321747"/>
              <a:gd name="connsiteX86" fmla="*/ 4670691 w 5363570"/>
              <a:gd name="connsiteY86" fmla="*/ 4246911 h 5321747"/>
              <a:gd name="connsiteX87" fmla="*/ 1922328 w 5363570"/>
              <a:gd name="connsiteY87" fmla="*/ 1498548 h 5321747"/>
              <a:gd name="connsiteX88" fmla="*/ 1922328 w 5363570"/>
              <a:gd name="connsiteY88" fmla="*/ 1346146 h 5321747"/>
              <a:gd name="connsiteX89" fmla="*/ 1998529 w 5363570"/>
              <a:gd name="connsiteY89" fmla="*/ 1314584 h 5321747"/>
              <a:gd name="connsiteX90" fmla="*/ 1447921 w 5363570"/>
              <a:gd name="connsiteY90" fmla="*/ 1167101 h 5321747"/>
              <a:gd name="connsiteX91" fmla="*/ 1524122 w 5363570"/>
              <a:gd name="connsiteY91" fmla="*/ 1198665 h 5321747"/>
              <a:gd name="connsiteX92" fmla="*/ 4623877 w 5363570"/>
              <a:gd name="connsiteY92" fmla="*/ 4298419 h 5321747"/>
              <a:gd name="connsiteX93" fmla="*/ 4488831 w 5363570"/>
              <a:gd name="connsiteY93" fmla="*/ 4447008 h 5321747"/>
              <a:gd name="connsiteX94" fmla="*/ 4477742 w 5363570"/>
              <a:gd name="connsiteY94" fmla="*/ 4457085 h 5321747"/>
              <a:gd name="connsiteX95" fmla="*/ 1371721 w 5363570"/>
              <a:gd name="connsiteY95" fmla="*/ 1351064 h 5321747"/>
              <a:gd name="connsiteX96" fmla="*/ 1371721 w 5363570"/>
              <a:gd name="connsiteY96" fmla="*/ 1198665 h 5321747"/>
              <a:gd name="connsiteX97" fmla="*/ 1447921 w 5363570"/>
              <a:gd name="connsiteY97" fmla="*/ 1167101 h 5321747"/>
              <a:gd name="connsiteX98" fmla="*/ 3767082 w 5363570"/>
              <a:gd name="connsiteY98" fmla="*/ 1088443 h 5321747"/>
              <a:gd name="connsiteX99" fmla="*/ 3843282 w 5363570"/>
              <a:gd name="connsiteY99" fmla="*/ 1120005 h 5321747"/>
              <a:gd name="connsiteX100" fmla="*/ 5349259 w 5363570"/>
              <a:gd name="connsiteY100" fmla="*/ 2625982 h 5321747"/>
              <a:gd name="connsiteX101" fmla="*/ 5348151 w 5363570"/>
              <a:gd name="connsiteY101" fmla="*/ 2640556 h 5321747"/>
              <a:gd name="connsiteX102" fmla="*/ 5309868 w 5363570"/>
              <a:gd name="connsiteY102" fmla="*/ 2891395 h 5321747"/>
              <a:gd name="connsiteX103" fmla="*/ 3690880 w 5363570"/>
              <a:gd name="connsiteY103" fmla="*/ 1272407 h 5321747"/>
              <a:gd name="connsiteX104" fmla="*/ 3690880 w 5363570"/>
              <a:gd name="connsiteY104" fmla="*/ 1120006 h 5321747"/>
              <a:gd name="connsiteX105" fmla="*/ 3767082 w 5363570"/>
              <a:gd name="connsiteY105" fmla="*/ 1088443 h 5321747"/>
              <a:gd name="connsiteX106" fmla="*/ 4514335 w 5363570"/>
              <a:gd name="connsiteY106" fmla="*/ 1039279 h 5321747"/>
              <a:gd name="connsiteX107" fmla="*/ 4590537 w 5363570"/>
              <a:gd name="connsiteY107" fmla="*/ 1070842 h 5321747"/>
              <a:gd name="connsiteX108" fmla="*/ 5311880 w 5363570"/>
              <a:gd name="connsiteY108" fmla="*/ 1792186 h 5321747"/>
              <a:gd name="connsiteX109" fmla="*/ 5348151 w 5363570"/>
              <a:gd name="connsiteY109" fmla="*/ 2029842 h 5321747"/>
              <a:gd name="connsiteX110" fmla="*/ 5356662 w 5363570"/>
              <a:gd name="connsiteY110" fmla="*/ 2141770 h 5321747"/>
              <a:gd name="connsiteX111" fmla="*/ 4438135 w 5363570"/>
              <a:gd name="connsiteY111" fmla="*/ 1223243 h 5321747"/>
              <a:gd name="connsiteX112" fmla="*/ 4438135 w 5363570"/>
              <a:gd name="connsiteY112" fmla="*/ 1070842 h 5321747"/>
              <a:gd name="connsiteX113" fmla="*/ 4514335 w 5363570"/>
              <a:gd name="connsiteY113" fmla="*/ 1039279 h 5321747"/>
              <a:gd name="connsiteX114" fmla="*/ 2824262 w 5363570"/>
              <a:gd name="connsiteY114" fmla="*/ 936043 h 5321747"/>
              <a:gd name="connsiteX115" fmla="*/ 2900464 w 5363570"/>
              <a:gd name="connsiteY115" fmla="*/ 967606 h 5321747"/>
              <a:gd name="connsiteX116" fmla="*/ 5209705 w 5363570"/>
              <a:gd name="connsiteY116" fmla="*/ 3276847 h 5321747"/>
              <a:gd name="connsiteX117" fmla="*/ 5128872 w 5363570"/>
              <a:gd name="connsiteY117" fmla="*/ 3497699 h 5321747"/>
              <a:gd name="connsiteX118" fmla="*/ 5127858 w 5363570"/>
              <a:gd name="connsiteY118" fmla="*/ 3499803 h 5321747"/>
              <a:gd name="connsiteX119" fmla="*/ 2748062 w 5363570"/>
              <a:gd name="connsiteY119" fmla="*/ 1120008 h 5321747"/>
              <a:gd name="connsiteX120" fmla="*/ 2748062 w 5363570"/>
              <a:gd name="connsiteY120" fmla="*/ 967605 h 5321747"/>
              <a:gd name="connsiteX121" fmla="*/ 2824262 w 5363570"/>
              <a:gd name="connsiteY121" fmla="*/ 936043 h 5321747"/>
              <a:gd name="connsiteX122" fmla="*/ 681003 w 5363570"/>
              <a:gd name="connsiteY122" fmla="*/ 778727 h 5321747"/>
              <a:gd name="connsiteX123" fmla="*/ 757204 w 5363570"/>
              <a:gd name="connsiteY123" fmla="*/ 810291 h 5321747"/>
              <a:gd name="connsiteX124" fmla="*/ 4439110 w 5363570"/>
              <a:gd name="connsiteY124" fmla="*/ 4492197 h 5321747"/>
              <a:gd name="connsiteX125" fmla="*/ 4279434 w 5363570"/>
              <a:gd name="connsiteY125" fmla="*/ 4637321 h 5321747"/>
              <a:gd name="connsiteX126" fmla="*/ 604803 w 5363570"/>
              <a:gd name="connsiteY126" fmla="*/ 962692 h 5321747"/>
              <a:gd name="connsiteX127" fmla="*/ 604803 w 5363570"/>
              <a:gd name="connsiteY127" fmla="*/ 810291 h 5321747"/>
              <a:gd name="connsiteX128" fmla="*/ 681003 w 5363570"/>
              <a:gd name="connsiteY128" fmla="*/ 778727 h 5321747"/>
              <a:gd name="connsiteX129" fmla="*/ 96656 w 5363570"/>
              <a:gd name="connsiteY129" fmla="*/ 638972 h 5321747"/>
              <a:gd name="connsiteX130" fmla="*/ 165001 w 5363570"/>
              <a:gd name="connsiteY130" fmla="*/ 667281 h 5321747"/>
              <a:gd name="connsiteX131" fmla="*/ 572459 w 5363570"/>
              <a:gd name="connsiteY131" fmla="*/ 1074741 h 5321747"/>
              <a:gd name="connsiteX132" fmla="*/ 572459 w 5363570"/>
              <a:gd name="connsiteY132" fmla="*/ 1211432 h 5321747"/>
              <a:gd name="connsiteX133" fmla="*/ 572459 w 5363570"/>
              <a:gd name="connsiteY133" fmla="*/ 1211431 h 5321747"/>
              <a:gd name="connsiteX134" fmla="*/ 435768 w 5363570"/>
              <a:gd name="connsiteY134" fmla="*/ 1211431 h 5321747"/>
              <a:gd name="connsiteX135" fmla="*/ 28310 w 5363570"/>
              <a:gd name="connsiteY135" fmla="*/ 803972 h 5321747"/>
              <a:gd name="connsiteX136" fmla="*/ 28310 w 5363570"/>
              <a:gd name="connsiteY136" fmla="*/ 667281 h 5321747"/>
              <a:gd name="connsiteX137" fmla="*/ 96656 w 5363570"/>
              <a:gd name="connsiteY137" fmla="*/ 638972 h 5321747"/>
              <a:gd name="connsiteX138" fmla="*/ 2106683 w 5363570"/>
              <a:gd name="connsiteY138" fmla="*/ 616495 h 5321747"/>
              <a:gd name="connsiteX139" fmla="*/ 2182883 w 5363570"/>
              <a:gd name="connsiteY139" fmla="*/ 648059 h 5321747"/>
              <a:gd name="connsiteX140" fmla="*/ 5097548 w 5363570"/>
              <a:gd name="connsiteY140" fmla="*/ 3562723 h 5321747"/>
              <a:gd name="connsiteX141" fmla="*/ 5003110 w 5363570"/>
              <a:gd name="connsiteY141" fmla="*/ 3758766 h 5321747"/>
              <a:gd name="connsiteX142" fmla="*/ 4997697 w 5363570"/>
              <a:gd name="connsiteY142" fmla="*/ 3767674 h 5321747"/>
              <a:gd name="connsiteX143" fmla="*/ 2030481 w 5363570"/>
              <a:gd name="connsiteY143" fmla="*/ 800459 h 5321747"/>
              <a:gd name="connsiteX144" fmla="*/ 2030481 w 5363570"/>
              <a:gd name="connsiteY144" fmla="*/ 648058 h 5321747"/>
              <a:gd name="connsiteX145" fmla="*/ 2106683 w 5363570"/>
              <a:gd name="connsiteY145" fmla="*/ 616495 h 5321747"/>
              <a:gd name="connsiteX146" fmla="*/ 1683894 w 5363570"/>
              <a:gd name="connsiteY146" fmla="*/ 596830 h 5321747"/>
              <a:gd name="connsiteX147" fmla="*/ 1760095 w 5363570"/>
              <a:gd name="connsiteY147" fmla="*/ 628393 h 5321747"/>
              <a:gd name="connsiteX148" fmla="*/ 4960540 w 5363570"/>
              <a:gd name="connsiteY148" fmla="*/ 3828838 h 5321747"/>
              <a:gd name="connsiteX149" fmla="*/ 4853515 w 5363570"/>
              <a:gd name="connsiteY149" fmla="*/ 4005007 h 5321747"/>
              <a:gd name="connsiteX150" fmla="*/ 4844270 w 5363570"/>
              <a:gd name="connsiteY150" fmla="*/ 4017370 h 5321747"/>
              <a:gd name="connsiteX151" fmla="*/ 1607694 w 5363570"/>
              <a:gd name="connsiteY151" fmla="*/ 780795 h 5321747"/>
              <a:gd name="connsiteX152" fmla="*/ 1607694 w 5363570"/>
              <a:gd name="connsiteY152" fmla="*/ 628393 h 5321747"/>
              <a:gd name="connsiteX153" fmla="*/ 1683894 w 5363570"/>
              <a:gd name="connsiteY153" fmla="*/ 596830 h 5321747"/>
              <a:gd name="connsiteX154" fmla="*/ 2888346 w 5363570"/>
              <a:gd name="connsiteY154" fmla="*/ 596828 h 5321747"/>
              <a:gd name="connsiteX155" fmla="*/ 2964547 w 5363570"/>
              <a:gd name="connsiteY155" fmla="*/ 628391 h 5321747"/>
              <a:gd name="connsiteX156" fmla="*/ 5296831 w 5363570"/>
              <a:gd name="connsiteY156" fmla="*/ 2960674 h 5321747"/>
              <a:gd name="connsiteX157" fmla="*/ 5234488 w 5363570"/>
              <a:gd name="connsiteY157" fmla="*/ 3203134 h 5321747"/>
              <a:gd name="connsiteX158" fmla="*/ 2812146 w 5363570"/>
              <a:gd name="connsiteY158" fmla="*/ 780793 h 5321747"/>
              <a:gd name="connsiteX159" fmla="*/ 2812146 w 5363570"/>
              <a:gd name="connsiteY159" fmla="*/ 628391 h 5321747"/>
              <a:gd name="connsiteX160" fmla="*/ 2888346 w 5363570"/>
              <a:gd name="connsiteY160" fmla="*/ 596828 h 5321747"/>
              <a:gd name="connsiteX161" fmla="*/ 3660179 w 5363570"/>
              <a:gd name="connsiteY161" fmla="*/ 586992 h 5321747"/>
              <a:gd name="connsiteX162" fmla="*/ 3736381 w 5363570"/>
              <a:gd name="connsiteY162" fmla="*/ 618555 h 5321747"/>
              <a:gd name="connsiteX163" fmla="*/ 5361249 w 5363570"/>
              <a:gd name="connsiteY163" fmla="*/ 2243424 h 5321747"/>
              <a:gd name="connsiteX164" fmla="*/ 5363570 w 5363570"/>
              <a:gd name="connsiteY164" fmla="*/ 2335199 h 5321747"/>
              <a:gd name="connsiteX165" fmla="*/ 5359684 w 5363570"/>
              <a:gd name="connsiteY165" fmla="*/ 2488887 h 5321747"/>
              <a:gd name="connsiteX166" fmla="*/ 5355601 w 5363570"/>
              <a:gd name="connsiteY166" fmla="*/ 2542577 h 5321747"/>
              <a:gd name="connsiteX167" fmla="*/ 3583979 w 5363570"/>
              <a:gd name="connsiteY167" fmla="*/ 770956 h 5321747"/>
              <a:gd name="connsiteX168" fmla="*/ 3583979 w 5363570"/>
              <a:gd name="connsiteY168" fmla="*/ 618555 h 5321747"/>
              <a:gd name="connsiteX169" fmla="*/ 3660179 w 5363570"/>
              <a:gd name="connsiteY169" fmla="*/ 586992 h 5321747"/>
              <a:gd name="connsiteX170" fmla="*/ 3629431 w 5363570"/>
              <a:gd name="connsiteY170" fmla="*/ 157314 h 5321747"/>
              <a:gd name="connsiteX171" fmla="*/ 3702258 w 5363570"/>
              <a:gd name="connsiteY171" fmla="*/ 187480 h 5321747"/>
              <a:gd name="connsiteX172" fmla="*/ 3927145 w 5363570"/>
              <a:gd name="connsiteY172" fmla="*/ 412369 h 5321747"/>
              <a:gd name="connsiteX173" fmla="*/ 3927145 w 5363570"/>
              <a:gd name="connsiteY173" fmla="*/ 558022 h 5321747"/>
              <a:gd name="connsiteX174" fmla="*/ 3927145 w 5363570"/>
              <a:gd name="connsiteY174" fmla="*/ 558021 h 5321747"/>
              <a:gd name="connsiteX175" fmla="*/ 3781490 w 5363570"/>
              <a:gd name="connsiteY175" fmla="*/ 558021 h 5321747"/>
              <a:gd name="connsiteX176" fmla="*/ 3556604 w 5363570"/>
              <a:gd name="connsiteY176" fmla="*/ 333134 h 5321747"/>
              <a:gd name="connsiteX177" fmla="*/ 3556604 w 5363570"/>
              <a:gd name="connsiteY177" fmla="*/ 187480 h 5321747"/>
              <a:gd name="connsiteX178" fmla="*/ 3629431 w 5363570"/>
              <a:gd name="connsiteY178" fmla="*/ 157314 h 5321747"/>
              <a:gd name="connsiteX179" fmla="*/ 1441176 w 5363570"/>
              <a:gd name="connsiteY179" fmla="*/ 0 h 5321747"/>
              <a:gd name="connsiteX180" fmla="*/ 1514003 w 5363570"/>
              <a:gd name="connsiteY180" fmla="*/ 30166 h 5321747"/>
              <a:gd name="connsiteX181" fmla="*/ 1738890 w 5363570"/>
              <a:gd name="connsiteY181" fmla="*/ 255054 h 5321747"/>
              <a:gd name="connsiteX182" fmla="*/ 1738890 w 5363570"/>
              <a:gd name="connsiteY182" fmla="*/ 400709 h 5321747"/>
              <a:gd name="connsiteX183" fmla="*/ 1738890 w 5363570"/>
              <a:gd name="connsiteY183" fmla="*/ 400707 h 5321747"/>
              <a:gd name="connsiteX184" fmla="*/ 1593235 w 5363570"/>
              <a:gd name="connsiteY184" fmla="*/ 400707 h 5321747"/>
              <a:gd name="connsiteX185" fmla="*/ 1368349 w 5363570"/>
              <a:gd name="connsiteY185" fmla="*/ 175820 h 5321747"/>
              <a:gd name="connsiteX186" fmla="*/ 1368349 w 5363570"/>
              <a:gd name="connsiteY186" fmla="*/ 30166 h 5321747"/>
              <a:gd name="connsiteX187" fmla="*/ 1441176 w 5363570"/>
              <a:gd name="connsiteY187" fmla="*/ 0 h 532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363570" h="5321747">
                <a:moveTo>
                  <a:pt x="1327519" y="4216350"/>
                </a:moveTo>
                <a:cubicBezTo>
                  <a:pt x="1355099" y="4216350"/>
                  <a:pt x="1382678" y="4226871"/>
                  <a:pt x="1403720" y="4247913"/>
                </a:cubicBezTo>
                <a:lnTo>
                  <a:pt x="2475075" y="5319268"/>
                </a:lnTo>
                <a:lnTo>
                  <a:pt x="2377022" y="5321747"/>
                </a:lnTo>
                <a:cubicBezTo>
                  <a:pt x="2325478" y="5321747"/>
                  <a:pt x="2274238" y="5320442"/>
                  <a:pt x="2223335" y="5317861"/>
                </a:cubicBezTo>
                <a:lnTo>
                  <a:pt x="2164382" y="5313378"/>
                </a:lnTo>
                <a:lnTo>
                  <a:pt x="1251319" y="4400315"/>
                </a:lnTo>
                <a:cubicBezTo>
                  <a:pt x="1209235" y="4358230"/>
                  <a:pt x="1209235" y="4289997"/>
                  <a:pt x="1251319" y="4247913"/>
                </a:cubicBezTo>
                <a:cubicBezTo>
                  <a:pt x="1272361" y="4226871"/>
                  <a:pt x="1299940" y="4216350"/>
                  <a:pt x="1327519" y="4216350"/>
                </a:cubicBezTo>
                <a:close/>
                <a:moveTo>
                  <a:pt x="904737" y="4179433"/>
                </a:moveTo>
                <a:cubicBezTo>
                  <a:pt x="932316" y="4179433"/>
                  <a:pt x="959895" y="4189954"/>
                  <a:pt x="980938" y="4210996"/>
                </a:cubicBezTo>
                <a:lnTo>
                  <a:pt x="2076649" y="5306707"/>
                </a:lnTo>
                <a:lnTo>
                  <a:pt x="2071665" y="5306328"/>
                </a:lnTo>
                <a:cubicBezTo>
                  <a:pt x="1971266" y="5296132"/>
                  <a:pt x="1872337" y="5280963"/>
                  <a:pt x="1775129" y="5261071"/>
                </a:cubicBezTo>
                <a:lnTo>
                  <a:pt x="1709277" y="5244139"/>
                </a:lnTo>
                <a:lnTo>
                  <a:pt x="828535" y="4363398"/>
                </a:lnTo>
                <a:cubicBezTo>
                  <a:pt x="786451" y="4321314"/>
                  <a:pt x="786451" y="4253081"/>
                  <a:pt x="828536" y="4210996"/>
                </a:cubicBezTo>
                <a:cubicBezTo>
                  <a:pt x="849578" y="4189955"/>
                  <a:pt x="877158" y="4179433"/>
                  <a:pt x="904737" y="4179433"/>
                </a:cubicBezTo>
                <a:close/>
                <a:moveTo>
                  <a:pt x="1307858" y="3383025"/>
                </a:moveTo>
                <a:cubicBezTo>
                  <a:pt x="1335438" y="3383025"/>
                  <a:pt x="1363018" y="3393546"/>
                  <a:pt x="1384060" y="3414588"/>
                </a:cubicBezTo>
                <a:lnTo>
                  <a:pt x="3179076" y="5209605"/>
                </a:lnTo>
                <a:lnTo>
                  <a:pt x="2978916" y="5261071"/>
                </a:lnTo>
                <a:lnTo>
                  <a:pt x="2932780" y="5268112"/>
                </a:lnTo>
                <a:lnTo>
                  <a:pt x="1231658" y="3566990"/>
                </a:lnTo>
                <a:cubicBezTo>
                  <a:pt x="1189574" y="3524906"/>
                  <a:pt x="1189574" y="3456673"/>
                  <a:pt x="1231658" y="3414589"/>
                </a:cubicBezTo>
                <a:cubicBezTo>
                  <a:pt x="1252700" y="3393547"/>
                  <a:pt x="1280279" y="3383025"/>
                  <a:pt x="1307858" y="3383025"/>
                </a:cubicBezTo>
                <a:close/>
                <a:moveTo>
                  <a:pt x="805159" y="3309279"/>
                </a:moveTo>
                <a:cubicBezTo>
                  <a:pt x="832739" y="3309279"/>
                  <a:pt x="860319" y="3319800"/>
                  <a:pt x="881361" y="3340842"/>
                </a:cubicBezTo>
                <a:lnTo>
                  <a:pt x="2825069" y="5284551"/>
                </a:lnTo>
                <a:lnTo>
                  <a:pt x="2682380" y="5306328"/>
                </a:lnTo>
                <a:lnTo>
                  <a:pt x="2551961" y="5316245"/>
                </a:lnTo>
                <a:lnTo>
                  <a:pt x="728959" y="3493243"/>
                </a:lnTo>
                <a:cubicBezTo>
                  <a:pt x="686874" y="3451159"/>
                  <a:pt x="686874" y="3382926"/>
                  <a:pt x="728959" y="3340843"/>
                </a:cubicBezTo>
                <a:cubicBezTo>
                  <a:pt x="750001" y="3319800"/>
                  <a:pt x="777581" y="3309279"/>
                  <a:pt x="805159" y="3309279"/>
                </a:cubicBezTo>
                <a:close/>
                <a:moveTo>
                  <a:pt x="265345" y="3152330"/>
                </a:moveTo>
                <a:cubicBezTo>
                  <a:pt x="290082" y="3152330"/>
                  <a:pt x="314818" y="3161766"/>
                  <a:pt x="333691" y="3180639"/>
                </a:cubicBezTo>
                <a:cubicBezTo>
                  <a:pt x="469511" y="3316459"/>
                  <a:pt x="605329" y="3452279"/>
                  <a:pt x="741149" y="3588098"/>
                </a:cubicBezTo>
                <a:cubicBezTo>
                  <a:pt x="778895" y="3625845"/>
                  <a:pt x="778895" y="3687043"/>
                  <a:pt x="741149" y="3724789"/>
                </a:cubicBezTo>
                <a:lnTo>
                  <a:pt x="741149" y="3724788"/>
                </a:lnTo>
                <a:cubicBezTo>
                  <a:pt x="703404" y="3762535"/>
                  <a:pt x="642204" y="3762535"/>
                  <a:pt x="604458" y="3724788"/>
                </a:cubicBezTo>
                <a:lnTo>
                  <a:pt x="197001" y="3317330"/>
                </a:lnTo>
                <a:cubicBezTo>
                  <a:pt x="159255" y="3279584"/>
                  <a:pt x="159255" y="3218386"/>
                  <a:pt x="197000" y="3180639"/>
                </a:cubicBezTo>
                <a:cubicBezTo>
                  <a:pt x="215873" y="3161766"/>
                  <a:pt x="240610" y="3152330"/>
                  <a:pt x="265345" y="3152330"/>
                </a:cubicBezTo>
                <a:close/>
                <a:moveTo>
                  <a:pt x="1000643" y="2703434"/>
                </a:moveTo>
                <a:cubicBezTo>
                  <a:pt x="1028223" y="2703434"/>
                  <a:pt x="1055802" y="2713956"/>
                  <a:pt x="1076845" y="2734997"/>
                </a:cubicBezTo>
                <a:lnTo>
                  <a:pt x="3458538" y="5116690"/>
                </a:lnTo>
                <a:lnTo>
                  <a:pt x="3265130" y="5187478"/>
                </a:lnTo>
                <a:lnTo>
                  <a:pt x="3232828" y="5195784"/>
                </a:lnTo>
                <a:lnTo>
                  <a:pt x="924443" y="2887398"/>
                </a:lnTo>
                <a:cubicBezTo>
                  <a:pt x="882358" y="2845315"/>
                  <a:pt x="882359" y="2777082"/>
                  <a:pt x="924443" y="2734997"/>
                </a:cubicBezTo>
                <a:cubicBezTo>
                  <a:pt x="945485" y="2713956"/>
                  <a:pt x="973065" y="2703434"/>
                  <a:pt x="1000643" y="2703434"/>
                </a:cubicBezTo>
                <a:close/>
                <a:moveTo>
                  <a:pt x="270264" y="2326543"/>
                </a:moveTo>
                <a:cubicBezTo>
                  <a:pt x="296622" y="2326543"/>
                  <a:pt x="322979" y="2336598"/>
                  <a:pt x="343090" y="2356709"/>
                </a:cubicBezTo>
                <a:cubicBezTo>
                  <a:pt x="418054" y="2431672"/>
                  <a:pt x="493016" y="2506635"/>
                  <a:pt x="567977" y="2581597"/>
                </a:cubicBezTo>
                <a:cubicBezTo>
                  <a:pt x="608198" y="2621818"/>
                  <a:pt x="608198" y="2687030"/>
                  <a:pt x="567977" y="2727251"/>
                </a:cubicBezTo>
                <a:lnTo>
                  <a:pt x="567977" y="2727250"/>
                </a:lnTo>
                <a:cubicBezTo>
                  <a:pt x="527756" y="2767471"/>
                  <a:pt x="462544" y="2767471"/>
                  <a:pt x="422323" y="2727250"/>
                </a:cubicBezTo>
                <a:lnTo>
                  <a:pt x="197436" y="2502363"/>
                </a:lnTo>
                <a:cubicBezTo>
                  <a:pt x="157215" y="2462142"/>
                  <a:pt x="157216" y="2396931"/>
                  <a:pt x="197436" y="2356709"/>
                </a:cubicBezTo>
                <a:cubicBezTo>
                  <a:pt x="217547" y="2336599"/>
                  <a:pt x="243905" y="2326543"/>
                  <a:pt x="270264" y="2326543"/>
                </a:cubicBezTo>
                <a:close/>
                <a:moveTo>
                  <a:pt x="656516" y="1936519"/>
                </a:moveTo>
                <a:cubicBezTo>
                  <a:pt x="684095" y="1936518"/>
                  <a:pt x="711674" y="1947040"/>
                  <a:pt x="732716" y="1968081"/>
                </a:cubicBezTo>
                <a:lnTo>
                  <a:pt x="3750197" y="4985562"/>
                </a:lnTo>
                <a:lnTo>
                  <a:pt x="3544489" y="5084657"/>
                </a:lnTo>
                <a:lnTo>
                  <a:pt x="580315" y="2120483"/>
                </a:lnTo>
                <a:cubicBezTo>
                  <a:pt x="538231" y="2078399"/>
                  <a:pt x="538231" y="2010166"/>
                  <a:pt x="580315" y="1968081"/>
                </a:cubicBezTo>
                <a:cubicBezTo>
                  <a:pt x="601357" y="1947040"/>
                  <a:pt x="628936" y="1936518"/>
                  <a:pt x="656516" y="1936519"/>
                </a:cubicBezTo>
                <a:close/>
                <a:moveTo>
                  <a:pt x="993224" y="1892274"/>
                </a:moveTo>
                <a:cubicBezTo>
                  <a:pt x="1020804" y="1892274"/>
                  <a:pt x="1048383" y="1902795"/>
                  <a:pt x="1069426" y="1923837"/>
                </a:cubicBezTo>
                <a:lnTo>
                  <a:pt x="3991123" y="4845535"/>
                </a:lnTo>
                <a:lnTo>
                  <a:pt x="3801512" y="4960726"/>
                </a:lnTo>
                <a:lnTo>
                  <a:pt x="917024" y="2076239"/>
                </a:lnTo>
                <a:cubicBezTo>
                  <a:pt x="874939" y="2034155"/>
                  <a:pt x="874939" y="1965922"/>
                  <a:pt x="917024" y="1923837"/>
                </a:cubicBezTo>
                <a:cubicBezTo>
                  <a:pt x="938066" y="1902796"/>
                  <a:pt x="965646" y="1892274"/>
                  <a:pt x="993224" y="1892274"/>
                </a:cubicBezTo>
                <a:close/>
                <a:moveTo>
                  <a:pt x="894902" y="1400660"/>
                </a:moveTo>
                <a:cubicBezTo>
                  <a:pt x="922481" y="1400661"/>
                  <a:pt x="950060" y="1411182"/>
                  <a:pt x="971102" y="1432224"/>
                </a:cubicBezTo>
                <a:lnTo>
                  <a:pt x="4220616" y="4681737"/>
                </a:lnTo>
                <a:lnTo>
                  <a:pt x="4046830" y="4811692"/>
                </a:lnTo>
                <a:lnTo>
                  <a:pt x="4046170" y="4812093"/>
                </a:lnTo>
                <a:lnTo>
                  <a:pt x="818700" y="1584626"/>
                </a:lnTo>
                <a:cubicBezTo>
                  <a:pt x="776617" y="1542541"/>
                  <a:pt x="776617" y="1474308"/>
                  <a:pt x="818701" y="1432224"/>
                </a:cubicBezTo>
                <a:cubicBezTo>
                  <a:pt x="839743" y="1411182"/>
                  <a:pt x="867322" y="1400661"/>
                  <a:pt x="894902" y="1400660"/>
                </a:cubicBezTo>
                <a:close/>
                <a:moveTo>
                  <a:pt x="1998529" y="1314584"/>
                </a:moveTo>
                <a:cubicBezTo>
                  <a:pt x="2026108" y="1314585"/>
                  <a:pt x="2053687" y="1325104"/>
                  <a:pt x="2074729" y="1346146"/>
                </a:cubicBezTo>
                <a:lnTo>
                  <a:pt x="4802205" y="4073622"/>
                </a:lnTo>
                <a:lnTo>
                  <a:pt x="4681588" y="4234921"/>
                </a:lnTo>
                <a:lnTo>
                  <a:pt x="4670691" y="4246911"/>
                </a:lnTo>
                <a:lnTo>
                  <a:pt x="1922328" y="1498548"/>
                </a:lnTo>
                <a:cubicBezTo>
                  <a:pt x="1880244" y="1456464"/>
                  <a:pt x="1880244" y="1388231"/>
                  <a:pt x="1922328" y="1346146"/>
                </a:cubicBezTo>
                <a:cubicBezTo>
                  <a:pt x="1943370" y="1325104"/>
                  <a:pt x="1970949" y="1314585"/>
                  <a:pt x="1998529" y="1314584"/>
                </a:cubicBezTo>
                <a:close/>
                <a:moveTo>
                  <a:pt x="1447921" y="1167101"/>
                </a:moveTo>
                <a:cubicBezTo>
                  <a:pt x="1475501" y="1167102"/>
                  <a:pt x="1503081" y="1177622"/>
                  <a:pt x="1524122" y="1198665"/>
                </a:cubicBezTo>
                <a:lnTo>
                  <a:pt x="4623877" y="4298419"/>
                </a:lnTo>
                <a:lnTo>
                  <a:pt x="4488831" y="4447008"/>
                </a:lnTo>
                <a:lnTo>
                  <a:pt x="4477742" y="4457085"/>
                </a:lnTo>
                <a:lnTo>
                  <a:pt x="1371721" y="1351064"/>
                </a:lnTo>
                <a:cubicBezTo>
                  <a:pt x="1329637" y="1308981"/>
                  <a:pt x="1329637" y="1240749"/>
                  <a:pt x="1371721" y="1198665"/>
                </a:cubicBezTo>
                <a:cubicBezTo>
                  <a:pt x="1392763" y="1177623"/>
                  <a:pt x="1420342" y="1167102"/>
                  <a:pt x="1447921" y="1167101"/>
                </a:cubicBezTo>
                <a:close/>
                <a:moveTo>
                  <a:pt x="3767082" y="1088443"/>
                </a:moveTo>
                <a:cubicBezTo>
                  <a:pt x="3794661" y="1088444"/>
                  <a:pt x="3822240" y="1098964"/>
                  <a:pt x="3843282" y="1120005"/>
                </a:cubicBezTo>
                <a:lnTo>
                  <a:pt x="5349259" y="2625982"/>
                </a:lnTo>
                <a:lnTo>
                  <a:pt x="5348151" y="2640556"/>
                </a:lnTo>
                <a:lnTo>
                  <a:pt x="5309868" y="2891395"/>
                </a:lnTo>
                <a:lnTo>
                  <a:pt x="3690880" y="1272407"/>
                </a:lnTo>
                <a:cubicBezTo>
                  <a:pt x="3648796" y="1230323"/>
                  <a:pt x="3648796" y="1162090"/>
                  <a:pt x="3690880" y="1120006"/>
                </a:cubicBezTo>
                <a:cubicBezTo>
                  <a:pt x="3711922" y="1098964"/>
                  <a:pt x="3739502" y="1088444"/>
                  <a:pt x="3767082" y="1088443"/>
                </a:cubicBezTo>
                <a:close/>
                <a:moveTo>
                  <a:pt x="4514335" y="1039279"/>
                </a:moveTo>
                <a:cubicBezTo>
                  <a:pt x="4541915" y="1039278"/>
                  <a:pt x="4569495" y="1049800"/>
                  <a:pt x="4590537" y="1070842"/>
                </a:cubicBezTo>
                <a:lnTo>
                  <a:pt x="5311880" y="1792186"/>
                </a:lnTo>
                <a:lnTo>
                  <a:pt x="5348151" y="2029842"/>
                </a:lnTo>
                <a:lnTo>
                  <a:pt x="5356662" y="2141770"/>
                </a:lnTo>
                <a:lnTo>
                  <a:pt x="4438135" y="1223243"/>
                </a:lnTo>
                <a:cubicBezTo>
                  <a:pt x="4396051" y="1181159"/>
                  <a:pt x="4396051" y="1112926"/>
                  <a:pt x="4438135" y="1070842"/>
                </a:cubicBezTo>
                <a:cubicBezTo>
                  <a:pt x="4459177" y="1049799"/>
                  <a:pt x="4486757" y="1039279"/>
                  <a:pt x="4514335" y="1039279"/>
                </a:cubicBezTo>
                <a:close/>
                <a:moveTo>
                  <a:pt x="2824262" y="936043"/>
                </a:moveTo>
                <a:cubicBezTo>
                  <a:pt x="2851842" y="936044"/>
                  <a:pt x="2879422" y="946564"/>
                  <a:pt x="2900464" y="967606"/>
                </a:cubicBezTo>
                <a:lnTo>
                  <a:pt x="5209705" y="3276847"/>
                </a:lnTo>
                <a:lnTo>
                  <a:pt x="5128872" y="3497699"/>
                </a:lnTo>
                <a:lnTo>
                  <a:pt x="5127858" y="3499803"/>
                </a:lnTo>
                <a:lnTo>
                  <a:pt x="2748062" y="1120008"/>
                </a:lnTo>
                <a:cubicBezTo>
                  <a:pt x="2705978" y="1077924"/>
                  <a:pt x="2705978" y="1009690"/>
                  <a:pt x="2748062" y="967605"/>
                </a:cubicBezTo>
                <a:cubicBezTo>
                  <a:pt x="2769104" y="946563"/>
                  <a:pt x="2796683" y="936044"/>
                  <a:pt x="2824262" y="936043"/>
                </a:cubicBezTo>
                <a:close/>
                <a:moveTo>
                  <a:pt x="681003" y="778727"/>
                </a:moveTo>
                <a:cubicBezTo>
                  <a:pt x="708583" y="778728"/>
                  <a:pt x="736163" y="789248"/>
                  <a:pt x="757204" y="810291"/>
                </a:cubicBezTo>
                <a:lnTo>
                  <a:pt x="4439110" y="4492197"/>
                </a:lnTo>
                <a:lnTo>
                  <a:pt x="4279434" y="4637321"/>
                </a:lnTo>
                <a:lnTo>
                  <a:pt x="604803" y="962692"/>
                </a:lnTo>
                <a:cubicBezTo>
                  <a:pt x="562719" y="920607"/>
                  <a:pt x="562719" y="852374"/>
                  <a:pt x="604803" y="810291"/>
                </a:cubicBezTo>
                <a:cubicBezTo>
                  <a:pt x="625845" y="789249"/>
                  <a:pt x="653424" y="778728"/>
                  <a:pt x="681003" y="778727"/>
                </a:cubicBezTo>
                <a:close/>
                <a:moveTo>
                  <a:pt x="96656" y="638972"/>
                </a:moveTo>
                <a:cubicBezTo>
                  <a:pt x="121392" y="638972"/>
                  <a:pt x="146128" y="648409"/>
                  <a:pt x="165001" y="667281"/>
                </a:cubicBezTo>
                <a:cubicBezTo>
                  <a:pt x="300821" y="803101"/>
                  <a:pt x="436640" y="938922"/>
                  <a:pt x="572459" y="1074741"/>
                </a:cubicBezTo>
                <a:cubicBezTo>
                  <a:pt x="610205" y="1112487"/>
                  <a:pt x="610205" y="1173686"/>
                  <a:pt x="572459" y="1211432"/>
                </a:cubicBezTo>
                <a:lnTo>
                  <a:pt x="572459" y="1211431"/>
                </a:lnTo>
                <a:cubicBezTo>
                  <a:pt x="534714" y="1249177"/>
                  <a:pt x="473516" y="1249177"/>
                  <a:pt x="435768" y="1211431"/>
                </a:cubicBezTo>
                <a:lnTo>
                  <a:pt x="28310" y="803972"/>
                </a:lnTo>
                <a:cubicBezTo>
                  <a:pt x="-9436" y="766226"/>
                  <a:pt x="-9436" y="705027"/>
                  <a:pt x="28310" y="667281"/>
                </a:cubicBezTo>
                <a:cubicBezTo>
                  <a:pt x="47183" y="648408"/>
                  <a:pt x="71920" y="638972"/>
                  <a:pt x="96656" y="638972"/>
                </a:cubicBezTo>
                <a:close/>
                <a:moveTo>
                  <a:pt x="2106683" y="616495"/>
                </a:moveTo>
                <a:cubicBezTo>
                  <a:pt x="2134262" y="616496"/>
                  <a:pt x="2161841" y="627017"/>
                  <a:pt x="2182883" y="648059"/>
                </a:cubicBezTo>
                <a:lnTo>
                  <a:pt x="5097548" y="3562723"/>
                </a:lnTo>
                <a:lnTo>
                  <a:pt x="5003110" y="3758766"/>
                </a:lnTo>
                <a:lnTo>
                  <a:pt x="4997697" y="3767674"/>
                </a:lnTo>
                <a:lnTo>
                  <a:pt x="2030481" y="800459"/>
                </a:lnTo>
                <a:cubicBezTo>
                  <a:pt x="1988398" y="758376"/>
                  <a:pt x="1988398" y="690143"/>
                  <a:pt x="2030481" y="648058"/>
                </a:cubicBezTo>
                <a:cubicBezTo>
                  <a:pt x="2051524" y="627017"/>
                  <a:pt x="2079103" y="616496"/>
                  <a:pt x="2106683" y="616495"/>
                </a:cubicBezTo>
                <a:close/>
                <a:moveTo>
                  <a:pt x="1683894" y="596830"/>
                </a:moveTo>
                <a:cubicBezTo>
                  <a:pt x="1711474" y="596830"/>
                  <a:pt x="1739053" y="607351"/>
                  <a:pt x="1760095" y="628393"/>
                </a:cubicBezTo>
                <a:lnTo>
                  <a:pt x="4960540" y="3828838"/>
                </a:lnTo>
                <a:lnTo>
                  <a:pt x="4853515" y="4005007"/>
                </a:lnTo>
                <a:lnTo>
                  <a:pt x="4844270" y="4017370"/>
                </a:lnTo>
                <a:lnTo>
                  <a:pt x="1607694" y="780795"/>
                </a:lnTo>
                <a:cubicBezTo>
                  <a:pt x="1565609" y="738711"/>
                  <a:pt x="1565609" y="670478"/>
                  <a:pt x="1607694" y="628393"/>
                </a:cubicBezTo>
                <a:cubicBezTo>
                  <a:pt x="1628736" y="607351"/>
                  <a:pt x="1656315" y="596830"/>
                  <a:pt x="1683894" y="596830"/>
                </a:cubicBezTo>
                <a:close/>
                <a:moveTo>
                  <a:pt x="2888346" y="596828"/>
                </a:moveTo>
                <a:cubicBezTo>
                  <a:pt x="2915926" y="596828"/>
                  <a:pt x="2943505" y="607349"/>
                  <a:pt x="2964547" y="628391"/>
                </a:cubicBezTo>
                <a:lnTo>
                  <a:pt x="5296831" y="2960674"/>
                </a:lnTo>
                <a:lnTo>
                  <a:pt x="5234488" y="3203134"/>
                </a:lnTo>
                <a:lnTo>
                  <a:pt x="2812146" y="780793"/>
                </a:lnTo>
                <a:cubicBezTo>
                  <a:pt x="2770062" y="738709"/>
                  <a:pt x="2770062" y="670475"/>
                  <a:pt x="2812146" y="628391"/>
                </a:cubicBezTo>
                <a:cubicBezTo>
                  <a:pt x="2833188" y="607349"/>
                  <a:pt x="2860767" y="596828"/>
                  <a:pt x="2888346" y="596828"/>
                </a:cubicBezTo>
                <a:close/>
                <a:moveTo>
                  <a:pt x="3660179" y="586992"/>
                </a:moveTo>
                <a:cubicBezTo>
                  <a:pt x="3687759" y="586992"/>
                  <a:pt x="3715339" y="597513"/>
                  <a:pt x="3736381" y="618555"/>
                </a:cubicBezTo>
                <a:lnTo>
                  <a:pt x="5361249" y="2243424"/>
                </a:lnTo>
                <a:lnTo>
                  <a:pt x="5363570" y="2335199"/>
                </a:lnTo>
                <a:cubicBezTo>
                  <a:pt x="5363570" y="2386744"/>
                  <a:pt x="5362264" y="2437983"/>
                  <a:pt x="5359684" y="2488887"/>
                </a:cubicBezTo>
                <a:lnTo>
                  <a:pt x="5355601" y="2542577"/>
                </a:lnTo>
                <a:lnTo>
                  <a:pt x="3583979" y="770956"/>
                </a:lnTo>
                <a:cubicBezTo>
                  <a:pt x="3541895" y="728872"/>
                  <a:pt x="3541895" y="660639"/>
                  <a:pt x="3583979" y="618555"/>
                </a:cubicBezTo>
                <a:cubicBezTo>
                  <a:pt x="3605021" y="597513"/>
                  <a:pt x="3632601" y="586992"/>
                  <a:pt x="3660179" y="586992"/>
                </a:cubicBezTo>
                <a:close/>
                <a:moveTo>
                  <a:pt x="3629431" y="157314"/>
                </a:moveTo>
                <a:cubicBezTo>
                  <a:pt x="3655790" y="157315"/>
                  <a:pt x="3682148" y="167370"/>
                  <a:pt x="3702258" y="187480"/>
                </a:cubicBezTo>
                <a:cubicBezTo>
                  <a:pt x="3777221" y="262442"/>
                  <a:pt x="3852183" y="337406"/>
                  <a:pt x="3927145" y="412369"/>
                </a:cubicBezTo>
                <a:cubicBezTo>
                  <a:pt x="3967366" y="452589"/>
                  <a:pt x="3967366" y="517801"/>
                  <a:pt x="3927145" y="558022"/>
                </a:cubicBezTo>
                <a:lnTo>
                  <a:pt x="3927145" y="558021"/>
                </a:lnTo>
                <a:cubicBezTo>
                  <a:pt x="3886924" y="598242"/>
                  <a:pt x="3821711" y="598242"/>
                  <a:pt x="3781490" y="558021"/>
                </a:cubicBezTo>
                <a:lnTo>
                  <a:pt x="3556604" y="333134"/>
                </a:lnTo>
                <a:cubicBezTo>
                  <a:pt x="3516383" y="292914"/>
                  <a:pt x="3516383" y="227701"/>
                  <a:pt x="3556604" y="187480"/>
                </a:cubicBezTo>
                <a:cubicBezTo>
                  <a:pt x="3576714" y="167370"/>
                  <a:pt x="3603073" y="157314"/>
                  <a:pt x="3629431" y="157314"/>
                </a:cubicBezTo>
                <a:close/>
                <a:moveTo>
                  <a:pt x="1441176" y="0"/>
                </a:moveTo>
                <a:cubicBezTo>
                  <a:pt x="1467534" y="0"/>
                  <a:pt x="1493892" y="10055"/>
                  <a:pt x="1514003" y="30166"/>
                </a:cubicBezTo>
                <a:cubicBezTo>
                  <a:pt x="1588965" y="105129"/>
                  <a:pt x="1663927" y="180092"/>
                  <a:pt x="1738890" y="255054"/>
                </a:cubicBezTo>
                <a:cubicBezTo>
                  <a:pt x="1779110" y="295276"/>
                  <a:pt x="1779110" y="360488"/>
                  <a:pt x="1738890" y="400709"/>
                </a:cubicBezTo>
                <a:lnTo>
                  <a:pt x="1738890" y="400707"/>
                </a:lnTo>
                <a:cubicBezTo>
                  <a:pt x="1698669" y="440928"/>
                  <a:pt x="1633456" y="440928"/>
                  <a:pt x="1593235" y="400707"/>
                </a:cubicBezTo>
                <a:lnTo>
                  <a:pt x="1368349" y="175820"/>
                </a:lnTo>
                <a:cubicBezTo>
                  <a:pt x="1328128" y="135599"/>
                  <a:pt x="1328128" y="70387"/>
                  <a:pt x="1368349" y="30166"/>
                </a:cubicBezTo>
                <a:cubicBezTo>
                  <a:pt x="1388459" y="10056"/>
                  <a:pt x="1414818" y="0"/>
                  <a:pt x="1441176"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7823037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6" name="Picture Placeholder 5"/>
          <p:cNvSpPr>
            <a:spLocks noGrp="1"/>
          </p:cNvSpPr>
          <p:nvPr>
            <p:ph type="pic" sz="quarter" idx="11" hasCustomPrompt="1"/>
          </p:nvPr>
        </p:nvSpPr>
        <p:spPr>
          <a:xfrm>
            <a:off x="0" y="0"/>
            <a:ext cx="6345932" cy="6147737"/>
          </a:xfrm>
          <a:custGeom>
            <a:avLst/>
            <a:gdLst>
              <a:gd name="connsiteX0" fmla="*/ 5232791 w 6345932"/>
              <a:gd name="connsiteY0" fmla="*/ 0 h 6147737"/>
              <a:gd name="connsiteX1" fmla="*/ 5692306 w 6345932"/>
              <a:gd name="connsiteY1" fmla="*/ 0 h 6147737"/>
              <a:gd name="connsiteX2" fmla="*/ 5693597 w 6345932"/>
              <a:gd name="connsiteY2" fmla="*/ 5169 h 6147737"/>
              <a:gd name="connsiteX3" fmla="*/ 5711762 w 6345932"/>
              <a:gd name="connsiteY3" fmla="*/ 38230 h 6147737"/>
              <a:gd name="connsiteX4" fmla="*/ 5724973 w 6345932"/>
              <a:gd name="connsiteY4" fmla="*/ 104349 h 6147737"/>
              <a:gd name="connsiteX5" fmla="*/ 5606070 w 6345932"/>
              <a:gd name="connsiteY5" fmla="*/ 527520 h 6147737"/>
              <a:gd name="connsiteX6" fmla="*/ 5460740 w 6345932"/>
              <a:gd name="connsiteY6" fmla="*/ 672986 h 6147737"/>
              <a:gd name="connsiteX7" fmla="*/ 5341831 w 6345932"/>
              <a:gd name="connsiteY7" fmla="*/ 752330 h 6147737"/>
              <a:gd name="connsiteX8" fmla="*/ 5315409 w 6345932"/>
              <a:gd name="connsiteY8" fmla="*/ 818449 h 6147737"/>
              <a:gd name="connsiteX9" fmla="*/ 5487162 w 6345932"/>
              <a:gd name="connsiteY9" fmla="*/ 1069704 h 6147737"/>
              <a:gd name="connsiteX10" fmla="*/ 5645703 w 6345932"/>
              <a:gd name="connsiteY10" fmla="*/ 1294514 h 6147737"/>
              <a:gd name="connsiteX11" fmla="*/ 5540010 w 6345932"/>
              <a:gd name="connsiteY11" fmla="*/ 1479650 h 6147737"/>
              <a:gd name="connsiteX12" fmla="*/ 5434313 w 6345932"/>
              <a:gd name="connsiteY12" fmla="*/ 1466425 h 6147737"/>
              <a:gd name="connsiteX13" fmla="*/ 5579643 w 6345932"/>
              <a:gd name="connsiteY13" fmla="*/ 1598667 h 6147737"/>
              <a:gd name="connsiteX14" fmla="*/ 5698551 w 6345932"/>
              <a:gd name="connsiteY14" fmla="*/ 1823473 h 6147737"/>
              <a:gd name="connsiteX15" fmla="*/ 5632492 w 6345932"/>
              <a:gd name="connsiteY15" fmla="*/ 1902821 h 6147737"/>
              <a:gd name="connsiteX16" fmla="*/ 5579643 w 6345932"/>
              <a:gd name="connsiteY16" fmla="*/ 1889596 h 6147737"/>
              <a:gd name="connsiteX17" fmla="*/ 5777822 w 6345932"/>
              <a:gd name="connsiteY17" fmla="*/ 2365661 h 6147737"/>
              <a:gd name="connsiteX18" fmla="*/ 5698551 w 6345932"/>
              <a:gd name="connsiteY18" fmla="*/ 2378886 h 6147737"/>
              <a:gd name="connsiteX19" fmla="*/ 5500373 w 6345932"/>
              <a:gd name="connsiteY19" fmla="*/ 2259868 h 6147737"/>
              <a:gd name="connsiteX20" fmla="*/ 5341831 w 6345932"/>
              <a:gd name="connsiteY20" fmla="*/ 2220194 h 6147737"/>
              <a:gd name="connsiteX21" fmla="*/ 5275772 w 6345932"/>
              <a:gd name="connsiteY21" fmla="*/ 2233419 h 6147737"/>
              <a:gd name="connsiteX22" fmla="*/ 5117230 w 6345932"/>
              <a:gd name="connsiteY22" fmla="*/ 2206970 h 6147737"/>
              <a:gd name="connsiteX23" fmla="*/ 5077593 w 6345932"/>
              <a:gd name="connsiteY23" fmla="*/ 2259868 h 6147737"/>
              <a:gd name="connsiteX24" fmla="*/ 5117230 w 6345932"/>
              <a:gd name="connsiteY24" fmla="*/ 2312763 h 6147737"/>
              <a:gd name="connsiteX25" fmla="*/ 5249350 w 6345932"/>
              <a:gd name="connsiteY25" fmla="*/ 2365661 h 6147737"/>
              <a:gd name="connsiteX26" fmla="*/ 5553221 w 6345932"/>
              <a:gd name="connsiteY26" fmla="*/ 2564022 h 6147737"/>
              <a:gd name="connsiteX27" fmla="*/ 6174180 w 6345932"/>
              <a:gd name="connsiteY27" fmla="*/ 2960744 h 6147737"/>
              <a:gd name="connsiteX28" fmla="*/ 6345932 w 6345932"/>
              <a:gd name="connsiteY28" fmla="*/ 3132655 h 6147737"/>
              <a:gd name="connsiteX29" fmla="*/ 6345932 w 6345932"/>
              <a:gd name="connsiteY29" fmla="*/ 3198774 h 6147737"/>
              <a:gd name="connsiteX30" fmla="*/ 6174180 w 6345932"/>
              <a:gd name="connsiteY30" fmla="*/ 3331016 h 6147737"/>
              <a:gd name="connsiteX31" fmla="*/ 6068483 w 6345932"/>
              <a:gd name="connsiteY31" fmla="*/ 3291342 h 6147737"/>
              <a:gd name="connsiteX32" fmla="*/ 5949579 w 6345932"/>
              <a:gd name="connsiteY32" fmla="*/ 3251672 h 6147737"/>
              <a:gd name="connsiteX33" fmla="*/ 5526799 w 6345932"/>
              <a:gd name="connsiteY33" fmla="*/ 3278118 h 6147737"/>
              <a:gd name="connsiteX34" fmla="*/ 5751400 w 6345932"/>
              <a:gd name="connsiteY34" fmla="*/ 3436809 h 6147737"/>
              <a:gd name="connsiteX35" fmla="*/ 6147753 w 6345932"/>
              <a:gd name="connsiteY35" fmla="*/ 3793856 h 6147737"/>
              <a:gd name="connsiteX36" fmla="*/ 6121331 w 6345932"/>
              <a:gd name="connsiteY36" fmla="*/ 4150904 h 6147737"/>
              <a:gd name="connsiteX37" fmla="*/ 5764611 w 6345932"/>
              <a:gd name="connsiteY37" fmla="*/ 4164129 h 6147737"/>
              <a:gd name="connsiteX38" fmla="*/ 5592859 w 6345932"/>
              <a:gd name="connsiteY38" fmla="*/ 3992217 h 6147737"/>
              <a:gd name="connsiteX39" fmla="*/ 5487162 w 6345932"/>
              <a:gd name="connsiteY39" fmla="*/ 3899649 h 6147737"/>
              <a:gd name="connsiteX40" fmla="*/ 5328620 w 6345932"/>
              <a:gd name="connsiteY40" fmla="*/ 3992217 h 6147737"/>
              <a:gd name="connsiteX41" fmla="*/ 5262561 w 6345932"/>
              <a:gd name="connsiteY41" fmla="*/ 3992217 h 6147737"/>
              <a:gd name="connsiteX42" fmla="*/ 5051171 w 6345932"/>
              <a:gd name="connsiteY42" fmla="*/ 4031887 h 6147737"/>
              <a:gd name="connsiteX43" fmla="*/ 4813359 w 6345932"/>
              <a:gd name="connsiteY43" fmla="*/ 4058336 h 6147737"/>
              <a:gd name="connsiteX44" fmla="*/ 4601969 w 6345932"/>
              <a:gd name="connsiteY44" fmla="*/ 3886424 h 6147737"/>
              <a:gd name="connsiteX45" fmla="*/ 4417002 w 6345932"/>
              <a:gd name="connsiteY45" fmla="*/ 4084785 h 6147737"/>
              <a:gd name="connsiteX46" fmla="*/ 4179190 w 6345932"/>
              <a:gd name="connsiteY46" fmla="*/ 4005442 h 6147737"/>
              <a:gd name="connsiteX47" fmla="*/ 3809259 w 6345932"/>
              <a:gd name="connsiteY47" fmla="*/ 4005442 h 6147737"/>
              <a:gd name="connsiteX48" fmla="*/ 3716772 w 6345932"/>
              <a:gd name="connsiteY48" fmla="*/ 4084785 h 6147737"/>
              <a:gd name="connsiteX49" fmla="*/ 3597869 w 6345932"/>
              <a:gd name="connsiteY49" fmla="*/ 4031887 h 6147737"/>
              <a:gd name="connsiteX50" fmla="*/ 3518594 w 6345932"/>
              <a:gd name="connsiteY50" fmla="*/ 3965768 h 6147737"/>
              <a:gd name="connsiteX51" fmla="*/ 3399690 w 6345932"/>
              <a:gd name="connsiteY51" fmla="*/ 3780632 h 6147737"/>
              <a:gd name="connsiteX52" fmla="*/ 3611080 w 6345932"/>
              <a:gd name="connsiteY52" fmla="*/ 4865004 h 6147737"/>
              <a:gd name="connsiteX53" fmla="*/ 3478961 w 6345932"/>
              <a:gd name="connsiteY53" fmla="*/ 4865004 h 6147737"/>
              <a:gd name="connsiteX54" fmla="*/ 3280782 w 6345932"/>
              <a:gd name="connsiteY54" fmla="*/ 4798885 h 6147737"/>
              <a:gd name="connsiteX55" fmla="*/ 3293993 w 6345932"/>
              <a:gd name="connsiteY55" fmla="*/ 4957572 h 6147737"/>
              <a:gd name="connsiteX56" fmla="*/ 3241149 w 6345932"/>
              <a:gd name="connsiteY56" fmla="*/ 5050140 h 6147737"/>
              <a:gd name="connsiteX57" fmla="*/ 3175089 w 6345932"/>
              <a:gd name="connsiteY57" fmla="*/ 5103034 h 6147737"/>
              <a:gd name="connsiteX58" fmla="*/ 3029759 w 6345932"/>
              <a:gd name="connsiteY58" fmla="*/ 5208827 h 6147737"/>
              <a:gd name="connsiteX59" fmla="*/ 3003332 w 6345932"/>
              <a:gd name="connsiteY59" fmla="*/ 5195602 h 6147737"/>
              <a:gd name="connsiteX60" fmla="*/ 2818369 w 6345932"/>
              <a:gd name="connsiteY60" fmla="*/ 4957572 h 6147737"/>
              <a:gd name="connsiteX61" fmla="*/ 2765520 w 6345932"/>
              <a:gd name="connsiteY61" fmla="*/ 4851779 h 6147737"/>
              <a:gd name="connsiteX62" fmla="*/ 2805153 w 6345932"/>
              <a:gd name="connsiteY62" fmla="*/ 5076589 h 6147737"/>
              <a:gd name="connsiteX63" fmla="*/ 2805153 w 6345932"/>
              <a:gd name="connsiteY63" fmla="*/ 5155933 h 6147737"/>
              <a:gd name="connsiteX64" fmla="*/ 2725883 w 6345932"/>
              <a:gd name="connsiteY64" fmla="*/ 5288170 h 6147737"/>
              <a:gd name="connsiteX65" fmla="*/ 2673039 w 6345932"/>
              <a:gd name="connsiteY65" fmla="*/ 5274950 h 6147737"/>
              <a:gd name="connsiteX66" fmla="*/ 2501282 w 6345932"/>
              <a:gd name="connsiteY66" fmla="*/ 5036915 h 6147737"/>
              <a:gd name="connsiteX67" fmla="*/ 2197410 w 6345932"/>
              <a:gd name="connsiteY67" fmla="*/ 4217027 h 6147737"/>
              <a:gd name="connsiteX68" fmla="*/ 2170984 w 6345932"/>
              <a:gd name="connsiteY68" fmla="*/ 4137679 h 6147737"/>
              <a:gd name="connsiteX69" fmla="*/ 2157773 w 6345932"/>
              <a:gd name="connsiteY69" fmla="*/ 4150904 h 6147737"/>
              <a:gd name="connsiteX70" fmla="*/ 2237043 w 6345932"/>
              <a:gd name="connsiteY70" fmla="*/ 4534401 h 6147737"/>
              <a:gd name="connsiteX71" fmla="*/ 2422011 w 6345932"/>
              <a:gd name="connsiteY71" fmla="*/ 5301395 h 6147737"/>
              <a:gd name="connsiteX72" fmla="*/ 2448433 w 6345932"/>
              <a:gd name="connsiteY72" fmla="*/ 5605549 h 6147737"/>
              <a:gd name="connsiteX73" fmla="*/ 2488071 w 6345932"/>
              <a:gd name="connsiteY73" fmla="*/ 5803909 h 6147737"/>
              <a:gd name="connsiteX74" fmla="*/ 2501282 w 6345932"/>
              <a:gd name="connsiteY74" fmla="*/ 5975821 h 6147737"/>
              <a:gd name="connsiteX75" fmla="*/ 2422011 w 6345932"/>
              <a:gd name="connsiteY75" fmla="*/ 6134512 h 6147737"/>
              <a:gd name="connsiteX76" fmla="*/ 2395589 w 6345932"/>
              <a:gd name="connsiteY76" fmla="*/ 6147737 h 6147737"/>
              <a:gd name="connsiteX77" fmla="*/ 2276681 w 6345932"/>
              <a:gd name="connsiteY77" fmla="*/ 6081614 h 6147737"/>
              <a:gd name="connsiteX78" fmla="*/ 2038869 w 6345932"/>
              <a:gd name="connsiteY78" fmla="*/ 5671667 h 6147737"/>
              <a:gd name="connsiteX79" fmla="*/ 1986021 w 6345932"/>
              <a:gd name="connsiteY79" fmla="*/ 5618773 h 6147737"/>
              <a:gd name="connsiteX80" fmla="*/ 1483970 w 6345932"/>
              <a:gd name="connsiteY80" fmla="*/ 4521176 h 6147737"/>
              <a:gd name="connsiteX81" fmla="*/ 1246158 w 6345932"/>
              <a:gd name="connsiteY81" fmla="*/ 4045111 h 6147737"/>
              <a:gd name="connsiteX82" fmla="*/ 1140461 w 6345932"/>
              <a:gd name="connsiteY82" fmla="*/ 3833530 h 6147737"/>
              <a:gd name="connsiteX83" fmla="*/ 1114039 w 6345932"/>
              <a:gd name="connsiteY83" fmla="*/ 3846750 h 6147737"/>
              <a:gd name="connsiteX84" fmla="*/ 1127250 w 6345932"/>
              <a:gd name="connsiteY84" fmla="*/ 4005442 h 6147737"/>
              <a:gd name="connsiteX85" fmla="*/ 1180099 w 6345932"/>
              <a:gd name="connsiteY85" fmla="*/ 4322816 h 6147737"/>
              <a:gd name="connsiteX86" fmla="*/ 1232943 w 6345932"/>
              <a:gd name="connsiteY86" fmla="*/ 5023691 h 6147737"/>
              <a:gd name="connsiteX87" fmla="*/ 1193310 w 6345932"/>
              <a:gd name="connsiteY87" fmla="*/ 5195602 h 6147737"/>
              <a:gd name="connsiteX88" fmla="*/ 1127250 w 6345932"/>
              <a:gd name="connsiteY88" fmla="*/ 5235276 h 6147737"/>
              <a:gd name="connsiteX89" fmla="*/ 876223 w 6345932"/>
              <a:gd name="connsiteY89" fmla="*/ 5182382 h 6147737"/>
              <a:gd name="connsiteX90" fmla="*/ 757319 w 6345932"/>
              <a:gd name="connsiteY90" fmla="*/ 5116259 h 6147737"/>
              <a:gd name="connsiteX91" fmla="*/ 704471 w 6345932"/>
              <a:gd name="connsiteY91" fmla="*/ 5063365 h 6147737"/>
              <a:gd name="connsiteX92" fmla="*/ 532714 w 6345932"/>
              <a:gd name="connsiteY92" fmla="*/ 4891453 h 6147737"/>
              <a:gd name="connsiteX93" fmla="*/ 493081 w 6345932"/>
              <a:gd name="connsiteY93" fmla="*/ 4851779 h 6147737"/>
              <a:gd name="connsiteX94" fmla="*/ 109934 w 6345932"/>
              <a:gd name="connsiteY94" fmla="*/ 4534401 h 6147737"/>
              <a:gd name="connsiteX95" fmla="*/ 35619 w 6345932"/>
              <a:gd name="connsiteY95" fmla="*/ 4502996 h 6147737"/>
              <a:gd name="connsiteX96" fmla="*/ 0 w 6345932"/>
              <a:gd name="connsiteY96" fmla="*/ 4502823 h 6147737"/>
              <a:gd name="connsiteX97" fmla="*/ 0 w 6345932"/>
              <a:gd name="connsiteY97" fmla="*/ 4015388 h 6147737"/>
              <a:gd name="connsiteX98" fmla="*/ 19312 w 6345932"/>
              <a:gd name="connsiteY98" fmla="*/ 4021352 h 6147737"/>
              <a:gd name="connsiteX99" fmla="*/ 255269 w 6345932"/>
              <a:gd name="connsiteY99" fmla="*/ 4190578 h 6147737"/>
              <a:gd name="connsiteX100" fmla="*/ 744104 w 6345932"/>
              <a:gd name="connsiteY100" fmla="*/ 4666643 h 6147737"/>
              <a:gd name="connsiteX101" fmla="*/ 849801 w 6345932"/>
              <a:gd name="connsiteY101" fmla="*/ 4785660 h 6147737"/>
              <a:gd name="connsiteX102" fmla="*/ 876223 w 6345932"/>
              <a:gd name="connsiteY102" fmla="*/ 4719537 h 6147737"/>
              <a:gd name="connsiteX103" fmla="*/ 849801 w 6345932"/>
              <a:gd name="connsiteY103" fmla="*/ 4296371 h 6147737"/>
              <a:gd name="connsiteX104" fmla="*/ 704471 w 6345932"/>
              <a:gd name="connsiteY104" fmla="*/ 3489703 h 6147737"/>
              <a:gd name="connsiteX105" fmla="*/ 730893 w 6345932"/>
              <a:gd name="connsiteY105" fmla="*/ 3251672 h 6147737"/>
              <a:gd name="connsiteX106" fmla="*/ 810163 w 6345932"/>
              <a:gd name="connsiteY106" fmla="*/ 3172325 h 6147737"/>
              <a:gd name="connsiteX107" fmla="*/ 955493 w 6345932"/>
              <a:gd name="connsiteY107" fmla="*/ 3172325 h 6147737"/>
              <a:gd name="connsiteX108" fmla="*/ 1061191 w 6345932"/>
              <a:gd name="connsiteY108" fmla="*/ 3251672 h 6147737"/>
              <a:gd name="connsiteX109" fmla="*/ 1219732 w 6345932"/>
              <a:gd name="connsiteY109" fmla="*/ 3423584 h 6147737"/>
              <a:gd name="connsiteX110" fmla="*/ 1299002 w 6345932"/>
              <a:gd name="connsiteY110" fmla="*/ 3516152 h 6147737"/>
              <a:gd name="connsiteX111" fmla="*/ 1563241 w 6345932"/>
              <a:gd name="connsiteY111" fmla="*/ 4005442 h 6147737"/>
              <a:gd name="connsiteX112" fmla="*/ 2091713 w 6345932"/>
              <a:gd name="connsiteY112" fmla="*/ 5169157 h 6147737"/>
              <a:gd name="connsiteX113" fmla="*/ 2118140 w 6345932"/>
              <a:gd name="connsiteY113" fmla="*/ 5208827 h 6147737"/>
              <a:gd name="connsiteX114" fmla="*/ 2025654 w 6345932"/>
              <a:gd name="connsiteY114" fmla="*/ 4759211 h 6147737"/>
              <a:gd name="connsiteX115" fmla="*/ 1972810 w 6345932"/>
              <a:gd name="connsiteY115" fmla="*/ 4494732 h 6147737"/>
              <a:gd name="connsiteX116" fmla="*/ 1893539 w 6345932"/>
              <a:gd name="connsiteY116" fmla="*/ 4230247 h 6147737"/>
              <a:gd name="connsiteX117" fmla="*/ 1840690 w 6345932"/>
              <a:gd name="connsiteY117" fmla="*/ 3952543 h 6147737"/>
              <a:gd name="connsiteX118" fmla="*/ 1734993 w 6345932"/>
              <a:gd name="connsiteY118" fmla="*/ 3529377 h 6147737"/>
              <a:gd name="connsiteX119" fmla="*/ 1682149 w 6345932"/>
              <a:gd name="connsiteY119" fmla="*/ 3079757 h 6147737"/>
              <a:gd name="connsiteX120" fmla="*/ 1787842 w 6345932"/>
              <a:gd name="connsiteY120" fmla="*/ 2921070 h 6147737"/>
              <a:gd name="connsiteX121" fmla="*/ 1986021 w 6345932"/>
              <a:gd name="connsiteY121" fmla="*/ 2973964 h 6147737"/>
              <a:gd name="connsiteX122" fmla="*/ 2104929 w 6345932"/>
              <a:gd name="connsiteY122" fmla="*/ 3119430 h 6147737"/>
              <a:gd name="connsiteX123" fmla="*/ 2038869 w 6345932"/>
              <a:gd name="connsiteY123" fmla="*/ 2762383 h 6147737"/>
              <a:gd name="connsiteX124" fmla="*/ 1999232 w 6345932"/>
              <a:gd name="connsiteY124" fmla="*/ 2577247 h 6147737"/>
              <a:gd name="connsiteX125" fmla="*/ 2025654 w 6345932"/>
              <a:gd name="connsiteY125" fmla="*/ 2154076 h 6147737"/>
              <a:gd name="connsiteX126" fmla="*/ 2170984 w 6345932"/>
              <a:gd name="connsiteY126" fmla="*/ 2167301 h 6147737"/>
              <a:gd name="connsiteX127" fmla="*/ 2170984 w 6345932"/>
              <a:gd name="connsiteY127" fmla="*/ 2061508 h 6147737"/>
              <a:gd name="connsiteX128" fmla="*/ 2223832 w 6345932"/>
              <a:gd name="connsiteY128" fmla="*/ 1889596 h 6147737"/>
              <a:gd name="connsiteX129" fmla="*/ 2223832 w 6345932"/>
              <a:gd name="connsiteY129" fmla="*/ 1836698 h 6147737"/>
              <a:gd name="connsiteX130" fmla="*/ 2170984 w 6345932"/>
              <a:gd name="connsiteY130" fmla="*/ 1466425 h 6147737"/>
              <a:gd name="connsiteX131" fmla="*/ 2170984 w 6345932"/>
              <a:gd name="connsiteY131" fmla="*/ 1387082 h 6147737"/>
              <a:gd name="connsiteX132" fmla="*/ 2408800 w 6345932"/>
              <a:gd name="connsiteY132" fmla="*/ 1585443 h 6147737"/>
              <a:gd name="connsiteX133" fmla="*/ 2461649 w 6345932"/>
              <a:gd name="connsiteY133" fmla="*/ 1664786 h 6147737"/>
              <a:gd name="connsiteX134" fmla="*/ 2461649 w 6345932"/>
              <a:gd name="connsiteY134" fmla="*/ 1439976 h 6147737"/>
              <a:gd name="connsiteX135" fmla="*/ 2580553 w 6345932"/>
              <a:gd name="connsiteY135" fmla="*/ 1519324 h 6147737"/>
              <a:gd name="connsiteX136" fmla="*/ 2593764 w 6345932"/>
              <a:gd name="connsiteY136" fmla="*/ 1506099 h 6147737"/>
              <a:gd name="connsiteX137" fmla="*/ 2488071 w 6345932"/>
              <a:gd name="connsiteY137" fmla="*/ 1294514 h 6147737"/>
              <a:gd name="connsiteX138" fmla="*/ 2488071 w 6345932"/>
              <a:gd name="connsiteY138" fmla="*/ 1228395 h 6147737"/>
              <a:gd name="connsiteX139" fmla="*/ 2501282 w 6345932"/>
              <a:gd name="connsiteY139" fmla="*/ 1228395 h 6147737"/>
              <a:gd name="connsiteX140" fmla="*/ 2355952 w 6345932"/>
              <a:gd name="connsiteY140" fmla="*/ 1016809 h 6147737"/>
              <a:gd name="connsiteX141" fmla="*/ 2527704 w 6345932"/>
              <a:gd name="connsiteY141" fmla="*/ 1175496 h 6147737"/>
              <a:gd name="connsiteX142" fmla="*/ 2739094 w 6345932"/>
              <a:gd name="connsiteY142" fmla="*/ 1281289 h 6147737"/>
              <a:gd name="connsiteX143" fmla="*/ 2937273 w 6345932"/>
              <a:gd name="connsiteY143" fmla="*/ 1360632 h 6147737"/>
              <a:gd name="connsiteX144" fmla="*/ 3109029 w 6345932"/>
              <a:gd name="connsiteY144" fmla="*/ 1466425 h 6147737"/>
              <a:gd name="connsiteX145" fmla="*/ 3412901 w 6345932"/>
              <a:gd name="connsiteY145" fmla="*/ 1453201 h 6147737"/>
              <a:gd name="connsiteX146" fmla="*/ 3333630 w 6345932"/>
              <a:gd name="connsiteY146" fmla="*/ 1334188 h 6147737"/>
              <a:gd name="connsiteX147" fmla="*/ 3280782 w 6345932"/>
              <a:gd name="connsiteY147" fmla="*/ 1228395 h 6147737"/>
              <a:gd name="connsiteX148" fmla="*/ 3439323 w 6345932"/>
              <a:gd name="connsiteY148" fmla="*/ 1162272 h 6147737"/>
              <a:gd name="connsiteX149" fmla="*/ 3796043 w 6345932"/>
              <a:gd name="connsiteY149" fmla="*/ 1254840 h 6147737"/>
              <a:gd name="connsiteX150" fmla="*/ 3848892 w 6345932"/>
              <a:gd name="connsiteY150" fmla="*/ 1268064 h 6147737"/>
              <a:gd name="connsiteX151" fmla="*/ 4179190 w 6345932"/>
              <a:gd name="connsiteY151" fmla="*/ 1307738 h 6147737"/>
              <a:gd name="connsiteX152" fmla="*/ 4245249 w 6345932"/>
              <a:gd name="connsiteY152" fmla="*/ 1347408 h 6147737"/>
              <a:gd name="connsiteX153" fmla="*/ 4628391 w 6345932"/>
              <a:gd name="connsiteY153" fmla="*/ 1307738 h 6147737"/>
              <a:gd name="connsiteX154" fmla="*/ 4443424 w 6345932"/>
              <a:gd name="connsiteY154" fmla="*/ 1135827 h 6147737"/>
              <a:gd name="connsiteX155" fmla="*/ 4337731 w 6345932"/>
              <a:gd name="connsiteY155" fmla="*/ 1003585 h 6147737"/>
              <a:gd name="connsiteX156" fmla="*/ 4364153 w 6345932"/>
              <a:gd name="connsiteY156" fmla="*/ 871343 h 6147737"/>
              <a:gd name="connsiteX157" fmla="*/ 4324520 w 6345932"/>
              <a:gd name="connsiteY157" fmla="*/ 752330 h 6147737"/>
              <a:gd name="connsiteX158" fmla="*/ 4364153 w 6345932"/>
              <a:gd name="connsiteY158" fmla="*/ 699431 h 6147737"/>
              <a:gd name="connsiteX159" fmla="*/ 4469850 w 6345932"/>
              <a:gd name="connsiteY159" fmla="*/ 686207 h 6147737"/>
              <a:gd name="connsiteX160" fmla="*/ 4668029 w 6345932"/>
              <a:gd name="connsiteY160" fmla="*/ 725881 h 6147737"/>
              <a:gd name="connsiteX161" fmla="*/ 4747300 w 6345932"/>
              <a:gd name="connsiteY161" fmla="*/ 765550 h 6147737"/>
              <a:gd name="connsiteX162" fmla="*/ 4760511 w 6345932"/>
              <a:gd name="connsiteY162" fmla="*/ 686207 h 6147737"/>
              <a:gd name="connsiteX163" fmla="*/ 4720873 w 6345932"/>
              <a:gd name="connsiteY163" fmla="*/ 540744 h 6147737"/>
              <a:gd name="connsiteX164" fmla="*/ 4760511 w 6345932"/>
              <a:gd name="connsiteY164" fmla="*/ 434952 h 6147737"/>
              <a:gd name="connsiteX165" fmla="*/ 4879419 w 6345932"/>
              <a:gd name="connsiteY165" fmla="*/ 395278 h 6147737"/>
              <a:gd name="connsiteX166" fmla="*/ 4919052 w 6345932"/>
              <a:gd name="connsiteY166" fmla="*/ 368833 h 6147737"/>
              <a:gd name="connsiteX167" fmla="*/ 5130441 w 6345932"/>
              <a:gd name="connsiteY167" fmla="*/ 130798 h 6147737"/>
              <a:gd name="connsiteX168" fmla="*/ 5227879 w 6345932"/>
              <a:gd name="connsiteY168" fmla="*/ 10130 h 61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345932" h="6147737">
                <a:moveTo>
                  <a:pt x="5232791" y="0"/>
                </a:moveTo>
                <a:lnTo>
                  <a:pt x="5692306" y="0"/>
                </a:lnTo>
                <a:lnTo>
                  <a:pt x="5693597" y="5169"/>
                </a:lnTo>
                <a:cubicBezTo>
                  <a:pt x="5698551" y="15087"/>
                  <a:pt x="5705156" y="25005"/>
                  <a:pt x="5711762" y="38230"/>
                </a:cubicBezTo>
                <a:cubicBezTo>
                  <a:pt x="5711762" y="64679"/>
                  <a:pt x="5724973" y="91129"/>
                  <a:pt x="5724973" y="104349"/>
                </a:cubicBezTo>
                <a:cubicBezTo>
                  <a:pt x="5711762" y="249816"/>
                  <a:pt x="5672129" y="395278"/>
                  <a:pt x="5606070" y="527520"/>
                </a:cubicBezTo>
                <a:cubicBezTo>
                  <a:pt x="5579643" y="593639"/>
                  <a:pt x="5526799" y="646537"/>
                  <a:pt x="5460740" y="672986"/>
                </a:cubicBezTo>
                <a:cubicBezTo>
                  <a:pt x="5421102" y="686207"/>
                  <a:pt x="5381469" y="712656"/>
                  <a:pt x="5341831" y="752330"/>
                </a:cubicBezTo>
                <a:cubicBezTo>
                  <a:pt x="5328620" y="765550"/>
                  <a:pt x="5315409" y="805224"/>
                  <a:pt x="5315409" y="818449"/>
                </a:cubicBezTo>
                <a:cubicBezTo>
                  <a:pt x="5368253" y="911017"/>
                  <a:pt x="5434313" y="990360"/>
                  <a:pt x="5487162" y="1069704"/>
                </a:cubicBezTo>
                <a:cubicBezTo>
                  <a:pt x="5540010" y="1149047"/>
                  <a:pt x="5606070" y="1215170"/>
                  <a:pt x="5645703" y="1294514"/>
                </a:cubicBezTo>
                <a:cubicBezTo>
                  <a:pt x="5685340" y="1387082"/>
                  <a:pt x="5632492" y="1466425"/>
                  <a:pt x="5540010" y="1479650"/>
                </a:cubicBezTo>
                <a:cubicBezTo>
                  <a:pt x="5513584" y="1479650"/>
                  <a:pt x="5487162" y="1466425"/>
                  <a:pt x="5434313" y="1466425"/>
                </a:cubicBezTo>
                <a:cubicBezTo>
                  <a:pt x="5487162" y="1519324"/>
                  <a:pt x="5526799" y="1558993"/>
                  <a:pt x="5579643" y="1598667"/>
                </a:cubicBezTo>
                <a:cubicBezTo>
                  <a:pt x="5645703" y="1664786"/>
                  <a:pt x="5698551" y="1730905"/>
                  <a:pt x="5698551" y="1823473"/>
                </a:cubicBezTo>
                <a:cubicBezTo>
                  <a:pt x="5672129" y="1849922"/>
                  <a:pt x="5645703" y="1876372"/>
                  <a:pt x="5632492" y="1902821"/>
                </a:cubicBezTo>
                <a:cubicBezTo>
                  <a:pt x="5619281" y="1902821"/>
                  <a:pt x="5592859" y="1902821"/>
                  <a:pt x="5579643" y="1889596"/>
                </a:cubicBezTo>
                <a:cubicBezTo>
                  <a:pt x="5579643" y="2074733"/>
                  <a:pt x="5738189" y="2180525"/>
                  <a:pt x="5777822" y="2365661"/>
                </a:cubicBezTo>
                <a:cubicBezTo>
                  <a:pt x="5751400" y="2365661"/>
                  <a:pt x="5724973" y="2378886"/>
                  <a:pt x="5698551" y="2378886"/>
                </a:cubicBezTo>
                <a:cubicBezTo>
                  <a:pt x="5619281" y="2365661"/>
                  <a:pt x="5566432" y="2299543"/>
                  <a:pt x="5500373" y="2259868"/>
                </a:cubicBezTo>
                <a:cubicBezTo>
                  <a:pt x="5447529" y="2220194"/>
                  <a:pt x="5407891" y="2167301"/>
                  <a:pt x="5341831" y="2220194"/>
                </a:cubicBezTo>
                <a:cubicBezTo>
                  <a:pt x="5328620" y="2233419"/>
                  <a:pt x="5288983" y="2233419"/>
                  <a:pt x="5275772" y="2233419"/>
                </a:cubicBezTo>
                <a:cubicBezTo>
                  <a:pt x="5222923" y="2233419"/>
                  <a:pt x="5170079" y="2220194"/>
                  <a:pt x="5117230" y="2206970"/>
                </a:cubicBezTo>
                <a:cubicBezTo>
                  <a:pt x="5077593" y="2206970"/>
                  <a:pt x="5051171" y="2220194"/>
                  <a:pt x="5077593" y="2259868"/>
                </a:cubicBezTo>
                <a:cubicBezTo>
                  <a:pt x="5077593" y="2273093"/>
                  <a:pt x="5104019" y="2299543"/>
                  <a:pt x="5117230" y="2312763"/>
                </a:cubicBezTo>
                <a:cubicBezTo>
                  <a:pt x="5156864" y="2339212"/>
                  <a:pt x="5209712" y="2352436"/>
                  <a:pt x="5249350" y="2365661"/>
                </a:cubicBezTo>
                <a:cubicBezTo>
                  <a:pt x="5355042" y="2431780"/>
                  <a:pt x="5460740" y="2497899"/>
                  <a:pt x="5553221" y="2564022"/>
                </a:cubicBezTo>
                <a:cubicBezTo>
                  <a:pt x="5764611" y="2696259"/>
                  <a:pt x="5976001" y="2828502"/>
                  <a:pt x="6174180" y="2960744"/>
                </a:cubicBezTo>
                <a:cubicBezTo>
                  <a:pt x="6240239" y="3013638"/>
                  <a:pt x="6293083" y="3079757"/>
                  <a:pt x="6345932" y="3132655"/>
                </a:cubicBezTo>
                <a:cubicBezTo>
                  <a:pt x="6345932" y="3159104"/>
                  <a:pt x="6345932" y="3185549"/>
                  <a:pt x="6345932" y="3198774"/>
                </a:cubicBezTo>
                <a:cubicBezTo>
                  <a:pt x="6319510" y="3278118"/>
                  <a:pt x="6240239" y="3304567"/>
                  <a:pt x="6174180" y="3331016"/>
                </a:cubicBezTo>
                <a:cubicBezTo>
                  <a:pt x="6147753" y="3331016"/>
                  <a:pt x="6108120" y="3304567"/>
                  <a:pt x="6068483" y="3291342"/>
                </a:cubicBezTo>
                <a:cubicBezTo>
                  <a:pt x="6028849" y="3278118"/>
                  <a:pt x="5989212" y="3264893"/>
                  <a:pt x="5949579" y="3251672"/>
                </a:cubicBezTo>
                <a:cubicBezTo>
                  <a:pt x="5817460" y="3383910"/>
                  <a:pt x="5672129" y="3317791"/>
                  <a:pt x="5526799" y="3278118"/>
                </a:cubicBezTo>
                <a:cubicBezTo>
                  <a:pt x="5592859" y="3331016"/>
                  <a:pt x="5672129" y="3383910"/>
                  <a:pt x="5751400" y="3436809"/>
                </a:cubicBezTo>
                <a:cubicBezTo>
                  <a:pt x="5896730" y="3542602"/>
                  <a:pt x="6028849" y="3661614"/>
                  <a:pt x="6147753" y="3793856"/>
                </a:cubicBezTo>
                <a:cubicBezTo>
                  <a:pt x="6266661" y="3952543"/>
                  <a:pt x="6266661" y="3978993"/>
                  <a:pt x="6121331" y="4150904"/>
                </a:cubicBezTo>
                <a:cubicBezTo>
                  <a:pt x="6042061" y="4256697"/>
                  <a:pt x="5883519" y="4256697"/>
                  <a:pt x="5764611" y="4164129"/>
                </a:cubicBezTo>
                <a:cubicBezTo>
                  <a:pt x="5711762" y="4111235"/>
                  <a:pt x="5658918" y="4045111"/>
                  <a:pt x="5592859" y="3992217"/>
                </a:cubicBezTo>
                <a:cubicBezTo>
                  <a:pt x="5553221" y="3965768"/>
                  <a:pt x="5513584" y="3926098"/>
                  <a:pt x="5487162" y="3899649"/>
                </a:cubicBezTo>
                <a:cubicBezTo>
                  <a:pt x="5421102" y="3926098"/>
                  <a:pt x="5381469" y="3965768"/>
                  <a:pt x="5328620" y="3992217"/>
                </a:cubicBezTo>
                <a:cubicBezTo>
                  <a:pt x="5315409" y="4005442"/>
                  <a:pt x="5288983" y="3992217"/>
                  <a:pt x="5262561" y="3992217"/>
                </a:cubicBezTo>
                <a:cubicBezTo>
                  <a:pt x="5183290" y="3952543"/>
                  <a:pt x="5117230" y="3952543"/>
                  <a:pt x="5051171" y="4031887"/>
                </a:cubicBezTo>
                <a:cubicBezTo>
                  <a:pt x="4998323" y="4098010"/>
                  <a:pt x="4892630" y="4111235"/>
                  <a:pt x="4813359" y="4058336"/>
                </a:cubicBezTo>
                <a:cubicBezTo>
                  <a:pt x="4734089" y="4005442"/>
                  <a:pt x="4668029" y="3952543"/>
                  <a:pt x="4601969" y="3886424"/>
                </a:cubicBezTo>
                <a:cubicBezTo>
                  <a:pt x="4601969" y="4005442"/>
                  <a:pt x="4509483" y="4045111"/>
                  <a:pt x="4417002" y="4084785"/>
                </a:cubicBezTo>
                <a:cubicBezTo>
                  <a:pt x="4311309" y="4124459"/>
                  <a:pt x="4245249" y="4071561"/>
                  <a:pt x="4179190" y="4005442"/>
                </a:cubicBezTo>
                <a:cubicBezTo>
                  <a:pt x="4073492" y="4111235"/>
                  <a:pt x="3994222" y="4124459"/>
                  <a:pt x="3809259" y="4005442"/>
                </a:cubicBezTo>
                <a:cubicBezTo>
                  <a:pt x="3782832" y="4018667"/>
                  <a:pt x="3756410" y="4045111"/>
                  <a:pt x="3716772" y="4084785"/>
                </a:cubicBezTo>
                <a:cubicBezTo>
                  <a:pt x="3677139" y="4071561"/>
                  <a:pt x="3637502" y="4058336"/>
                  <a:pt x="3597869" y="4031887"/>
                </a:cubicBezTo>
                <a:cubicBezTo>
                  <a:pt x="3571442" y="4018667"/>
                  <a:pt x="3545020" y="3992217"/>
                  <a:pt x="3518594" y="3965768"/>
                </a:cubicBezTo>
                <a:cubicBezTo>
                  <a:pt x="3478961" y="3899649"/>
                  <a:pt x="3439323" y="3833530"/>
                  <a:pt x="3399690" y="3780632"/>
                </a:cubicBezTo>
                <a:cubicBezTo>
                  <a:pt x="3492172" y="4137679"/>
                  <a:pt x="3624291" y="4481507"/>
                  <a:pt x="3611080" y="4865004"/>
                </a:cubicBezTo>
                <a:cubicBezTo>
                  <a:pt x="3545020" y="4865004"/>
                  <a:pt x="3518594" y="4851779"/>
                  <a:pt x="3478961" y="4865004"/>
                </a:cubicBezTo>
                <a:cubicBezTo>
                  <a:pt x="3373263" y="4878229"/>
                  <a:pt x="3373263" y="4878229"/>
                  <a:pt x="3280782" y="4798885"/>
                </a:cubicBezTo>
                <a:cubicBezTo>
                  <a:pt x="3293993" y="4851779"/>
                  <a:pt x="3293993" y="4904673"/>
                  <a:pt x="3293993" y="4957572"/>
                </a:cubicBezTo>
                <a:cubicBezTo>
                  <a:pt x="3307204" y="5010466"/>
                  <a:pt x="3307204" y="5036915"/>
                  <a:pt x="3241149" y="5050140"/>
                </a:cubicBezTo>
                <a:cubicBezTo>
                  <a:pt x="3214722" y="5050140"/>
                  <a:pt x="3188300" y="5076589"/>
                  <a:pt x="3175089" y="5103034"/>
                </a:cubicBezTo>
                <a:cubicBezTo>
                  <a:pt x="3161873" y="5182382"/>
                  <a:pt x="3082603" y="5169157"/>
                  <a:pt x="3029759" y="5208827"/>
                </a:cubicBezTo>
                <a:cubicBezTo>
                  <a:pt x="3029759" y="5208827"/>
                  <a:pt x="3003332" y="5195602"/>
                  <a:pt x="3003332" y="5195602"/>
                </a:cubicBezTo>
                <a:cubicBezTo>
                  <a:pt x="2910851" y="5129483"/>
                  <a:pt x="2844791" y="5063365"/>
                  <a:pt x="2818369" y="4957572"/>
                </a:cubicBezTo>
                <a:cubicBezTo>
                  <a:pt x="2805153" y="4917898"/>
                  <a:pt x="2791942" y="4891453"/>
                  <a:pt x="2765520" y="4851779"/>
                </a:cubicBezTo>
                <a:cubicBezTo>
                  <a:pt x="2778731" y="4931123"/>
                  <a:pt x="2791942" y="5010466"/>
                  <a:pt x="2805153" y="5076589"/>
                </a:cubicBezTo>
                <a:cubicBezTo>
                  <a:pt x="2805153" y="5103034"/>
                  <a:pt x="2805153" y="5129483"/>
                  <a:pt x="2805153" y="5155933"/>
                </a:cubicBezTo>
                <a:cubicBezTo>
                  <a:pt x="2831580" y="5235276"/>
                  <a:pt x="2765520" y="5261726"/>
                  <a:pt x="2725883" y="5288170"/>
                </a:cubicBezTo>
                <a:cubicBezTo>
                  <a:pt x="2712672" y="5301395"/>
                  <a:pt x="2673039" y="5288170"/>
                  <a:pt x="2673039" y="5274950"/>
                </a:cubicBezTo>
                <a:cubicBezTo>
                  <a:pt x="2606979" y="5195602"/>
                  <a:pt x="2540919" y="5116259"/>
                  <a:pt x="2501282" y="5036915"/>
                </a:cubicBezTo>
                <a:cubicBezTo>
                  <a:pt x="2395589" y="4759211"/>
                  <a:pt x="2303103" y="4481507"/>
                  <a:pt x="2197410" y="4217027"/>
                </a:cubicBezTo>
                <a:cubicBezTo>
                  <a:pt x="2197410" y="4190578"/>
                  <a:pt x="2184199" y="4164129"/>
                  <a:pt x="2170984" y="4137679"/>
                </a:cubicBezTo>
                <a:cubicBezTo>
                  <a:pt x="2170984" y="4137679"/>
                  <a:pt x="2157773" y="4150904"/>
                  <a:pt x="2157773" y="4150904"/>
                </a:cubicBezTo>
                <a:cubicBezTo>
                  <a:pt x="2184199" y="4269921"/>
                  <a:pt x="2210621" y="4402164"/>
                  <a:pt x="2237043" y="4534401"/>
                </a:cubicBezTo>
                <a:cubicBezTo>
                  <a:pt x="2303103" y="4785660"/>
                  <a:pt x="2369163" y="5036915"/>
                  <a:pt x="2422011" y="5301395"/>
                </a:cubicBezTo>
                <a:cubicBezTo>
                  <a:pt x="2435222" y="5393963"/>
                  <a:pt x="2435222" y="5499756"/>
                  <a:pt x="2448433" y="5605549"/>
                </a:cubicBezTo>
                <a:cubicBezTo>
                  <a:pt x="2461649" y="5671667"/>
                  <a:pt x="2488071" y="5737791"/>
                  <a:pt x="2488071" y="5803909"/>
                </a:cubicBezTo>
                <a:cubicBezTo>
                  <a:pt x="2501282" y="5856808"/>
                  <a:pt x="2501282" y="5922927"/>
                  <a:pt x="2501282" y="5975821"/>
                </a:cubicBezTo>
                <a:cubicBezTo>
                  <a:pt x="2514493" y="6055169"/>
                  <a:pt x="2448433" y="6081614"/>
                  <a:pt x="2422011" y="6134512"/>
                </a:cubicBezTo>
                <a:cubicBezTo>
                  <a:pt x="2422011" y="6147737"/>
                  <a:pt x="2408800" y="6147737"/>
                  <a:pt x="2395589" y="6147737"/>
                </a:cubicBezTo>
                <a:cubicBezTo>
                  <a:pt x="2355952" y="6121288"/>
                  <a:pt x="2303103" y="6108063"/>
                  <a:pt x="2276681" y="6081614"/>
                </a:cubicBezTo>
                <a:cubicBezTo>
                  <a:pt x="2157773" y="5975821"/>
                  <a:pt x="2065291" y="5790685"/>
                  <a:pt x="2038869" y="5671667"/>
                </a:cubicBezTo>
                <a:cubicBezTo>
                  <a:pt x="2012443" y="5658447"/>
                  <a:pt x="1999232" y="5645222"/>
                  <a:pt x="1986021" y="5618773"/>
                </a:cubicBezTo>
                <a:cubicBezTo>
                  <a:pt x="1814264" y="5261726"/>
                  <a:pt x="1655722" y="4891453"/>
                  <a:pt x="1483970" y="4521176"/>
                </a:cubicBezTo>
                <a:cubicBezTo>
                  <a:pt x="1417911" y="4362490"/>
                  <a:pt x="1325429" y="4203803"/>
                  <a:pt x="1246158" y="4045111"/>
                </a:cubicBezTo>
                <a:cubicBezTo>
                  <a:pt x="1219732" y="3978993"/>
                  <a:pt x="1180099" y="3912874"/>
                  <a:pt x="1140461" y="3833530"/>
                </a:cubicBezTo>
                <a:cubicBezTo>
                  <a:pt x="1140461" y="3846750"/>
                  <a:pt x="1127250" y="3846750"/>
                  <a:pt x="1114039" y="3846750"/>
                </a:cubicBezTo>
                <a:cubicBezTo>
                  <a:pt x="1127250" y="3899649"/>
                  <a:pt x="1127250" y="3952543"/>
                  <a:pt x="1127250" y="4005442"/>
                </a:cubicBezTo>
                <a:cubicBezTo>
                  <a:pt x="1140461" y="4111235"/>
                  <a:pt x="1180099" y="4217027"/>
                  <a:pt x="1180099" y="4322816"/>
                </a:cubicBezTo>
                <a:cubicBezTo>
                  <a:pt x="1206521" y="4547626"/>
                  <a:pt x="1219732" y="4785660"/>
                  <a:pt x="1232943" y="5023691"/>
                </a:cubicBezTo>
                <a:cubicBezTo>
                  <a:pt x="1232943" y="5076589"/>
                  <a:pt x="1206521" y="5142708"/>
                  <a:pt x="1193310" y="5195602"/>
                </a:cubicBezTo>
                <a:cubicBezTo>
                  <a:pt x="1180099" y="5208827"/>
                  <a:pt x="1140461" y="5222052"/>
                  <a:pt x="1127250" y="5235276"/>
                </a:cubicBezTo>
                <a:cubicBezTo>
                  <a:pt x="1021553" y="5301395"/>
                  <a:pt x="942282" y="5235276"/>
                  <a:pt x="876223" y="5182382"/>
                </a:cubicBezTo>
                <a:cubicBezTo>
                  <a:pt x="836590" y="5155933"/>
                  <a:pt x="823379" y="5103034"/>
                  <a:pt x="757319" y="5116259"/>
                </a:cubicBezTo>
                <a:cubicBezTo>
                  <a:pt x="744104" y="5116259"/>
                  <a:pt x="717682" y="5076589"/>
                  <a:pt x="704471" y="5063365"/>
                </a:cubicBezTo>
                <a:cubicBezTo>
                  <a:pt x="651622" y="5010466"/>
                  <a:pt x="598773" y="4957572"/>
                  <a:pt x="532714" y="4891453"/>
                </a:cubicBezTo>
                <a:cubicBezTo>
                  <a:pt x="519503" y="4878229"/>
                  <a:pt x="506292" y="4865004"/>
                  <a:pt x="493081" y="4851779"/>
                </a:cubicBezTo>
                <a:cubicBezTo>
                  <a:pt x="400599" y="4706317"/>
                  <a:pt x="242053" y="4640194"/>
                  <a:pt x="109934" y="4534401"/>
                </a:cubicBezTo>
                <a:cubicBezTo>
                  <a:pt x="90118" y="4521179"/>
                  <a:pt x="63694" y="4507955"/>
                  <a:pt x="35619" y="4502996"/>
                </a:cubicBezTo>
                <a:lnTo>
                  <a:pt x="0" y="4502823"/>
                </a:lnTo>
                <a:lnTo>
                  <a:pt x="0" y="4015388"/>
                </a:lnTo>
                <a:lnTo>
                  <a:pt x="19312" y="4021352"/>
                </a:lnTo>
                <a:cubicBezTo>
                  <a:pt x="109111" y="4059165"/>
                  <a:pt x="185904" y="4121152"/>
                  <a:pt x="255269" y="4190578"/>
                </a:cubicBezTo>
                <a:cubicBezTo>
                  <a:pt x="427021" y="4349265"/>
                  <a:pt x="585562" y="4507956"/>
                  <a:pt x="744104" y="4666643"/>
                </a:cubicBezTo>
                <a:cubicBezTo>
                  <a:pt x="783741" y="4693092"/>
                  <a:pt x="810163" y="4732762"/>
                  <a:pt x="849801" y="4785660"/>
                </a:cubicBezTo>
                <a:cubicBezTo>
                  <a:pt x="863012" y="4745987"/>
                  <a:pt x="863012" y="4732762"/>
                  <a:pt x="876223" y="4719537"/>
                </a:cubicBezTo>
                <a:cubicBezTo>
                  <a:pt x="889434" y="4574075"/>
                  <a:pt x="849801" y="4428608"/>
                  <a:pt x="849801" y="4296371"/>
                </a:cubicBezTo>
                <a:cubicBezTo>
                  <a:pt x="836590" y="4018667"/>
                  <a:pt x="730893" y="3754183"/>
                  <a:pt x="704471" y="3489703"/>
                </a:cubicBezTo>
                <a:cubicBezTo>
                  <a:pt x="704471" y="3410360"/>
                  <a:pt x="717682" y="3331016"/>
                  <a:pt x="730893" y="3251672"/>
                </a:cubicBezTo>
                <a:cubicBezTo>
                  <a:pt x="744104" y="3225223"/>
                  <a:pt x="783741" y="3185549"/>
                  <a:pt x="810163" y="3172325"/>
                </a:cubicBezTo>
                <a:cubicBezTo>
                  <a:pt x="849801" y="3159104"/>
                  <a:pt x="902649" y="3172325"/>
                  <a:pt x="955493" y="3172325"/>
                </a:cubicBezTo>
                <a:cubicBezTo>
                  <a:pt x="1008342" y="3172325"/>
                  <a:pt x="1021553" y="3211999"/>
                  <a:pt x="1061191" y="3251672"/>
                </a:cubicBezTo>
                <a:cubicBezTo>
                  <a:pt x="1100824" y="3304567"/>
                  <a:pt x="1166883" y="3357465"/>
                  <a:pt x="1219732" y="3423584"/>
                </a:cubicBezTo>
                <a:cubicBezTo>
                  <a:pt x="1246158" y="3450033"/>
                  <a:pt x="1272580" y="3476478"/>
                  <a:pt x="1299002" y="3516152"/>
                </a:cubicBezTo>
                <a:cubicBezTo>
                  <a:pt x="1391489" y="3674839"/>
                  <a:pt x="1497181" y="3833530"/>
                  <a:pt x="1563241" y="4005442"/>
                </a:cubicBezTo>
                <a:cubicBezTo>
                  <a:pt x="1734993" y="4402164"/>
                  <a:pt x="1919961" y="4785660"/>
                  <a:pt x="2091713" y="5169157"/>
                </a:cubicBezTo>
                <a:cubicBezTo>
                  <a:pt x="2104929" y="5182382"/>
                  <a:pt x="2104929" y="5195602"/>
                  <a:pt x="2118140" y="5208827"/>
                </a:cubicBezTo>
                <a:cubicBezTo>
                  <a:pt x="2091713" y="5063365"/>
                  <a:pt x="2052080" y="4904673"/>
                  <a:pt x="2025654" y="4759211"/>
                </a:cubicBezTo>
                <a:cubicBezTo>
                  <a:pt x="2012443" y="4679868"/>
                  <a:pt x="1999232" y="4587300"/>
                  <a:pt x="1972810" y="4494732"/>
                </a:cubicBezTo>
                <a:cubicBezTo>
                  <a:pt x="1946383" y="4402164"/>
                  <a:pt x="1919961" y="4322816"/>
                  <a:pt x="1893539" y="4230247"/>
                </a:cubicBezTo>
                <a:cubicBezTo>
                  <a:pt x="1880323" y="4137679"/>
                  <a:pt x="1880323" y="4031887"/>
                  <a:pt x="1840690" y="3952543"/>
                </a:cubicBezTo>
                <a:cubicBezTo>
                  <a:pt x="1774631" y="3807081"/>
                  <a:pt x="1774631" y="3674839"/>
                  <a:pt x="1734993" y="3529377"/>
                </a:cubicBezTo>
                <a:cubicBezTo>
                  <a:pt x="1708571" y="3383910"/>
                  <a:pt x="1695360" y="3225223"/>
                  <a:pt x="1682149" y="3079757"/>
                </a:cubicBezTo>
                <a:cubicBezTo>
                  <a:pt x="1682149" y="3000413"/>
                  <a:pt x="1734993" y="2947519"/>
                  <a:pt x="1787842" y="2921070"/>
                </a:cubicBezTo>
                <a:cubicBezTo>
                  <a:pt x="1840690" y="2881396"/>
                  <a:pt x="1933172" y="2921070"/>
                  <a:pt x="1986021" y="2973964"/>
                </a:cubicBezTo>
                <a:cubicBezTo>
                  <a:pt x="2025654" y="3026862"/>
                  <a:pt x="2052080" y="3079757"/>
                  <a:pt x="2104929" y="3119430"/>
                </a:cubicBezTo>
                <a:cubicBezTo>
                  <a:pt x="2078502" y="3000413"/>
                  <a:pt x="2052080" y="2881396"/>
                  <a:pt x="2038869" y="2762383"/>
                </a:cubicBezTo>
                <a:cubicBezTo>
                  <a:pt x="2025654" y="2696259"/>
                  <a:pt x="2012443" y="2630141"/>
                  <a:pt x="1999232" y="2577247"/>
                </a:cubicBezTo>
                <a:cubicBezTo>
                  <a:pt x="1946383" y="2418555"/>
                  <a:pt x="1986021" y="2286318"/>
                  <a:pt x="2025654" y="2154076"/>
                </a:cubicBezTo>
                <a:cubicBezTo>
                  <a:pt x="2078502" y="2154076"/>
                  <a:pt x="2118140" y="2167301"/>
                  <a:pt x="2170984" y="2167301"/>
                </a:cubicBezTo>
                <a:cubicBezTo>
                  <a:pt x="2170984" y="2140851"/>
                  <a:pt x="2170984" y="2101182"/>
                  <a:pt x="2170984" y="2061508"/>
                </a:cubicBezTo>
                <a:cubicBezTo>
                  <a:pt x="2184199" y="2008614"/>
                  <a:pt x="2210621" y="1955715"/>
                  <a:pt x="2223832" y="1889596"/>
                </a:cubicBezTo>
                <a:cubicBezTo>
                  <a:pt x="2223832" y="1876372"/>
                  <a:pt x="2223832" y="1849922"/>
                  <a:pt x="2223832" y="1836698"/>
                </a:cubicBezTo>
                <a:cubicBezTo>
                  <a:pt x="2197410" y="1717685"/>
                  <a:pt x="2184199" y="1585443"/>
                  <a:pt x="2170984" y="1466425"/>
                </a:cubicBezTo>
                <a:cubicBezTo>
                  <a:pt x="2157773" y="1439976"/>
                  <a:pt x="2170984" y="1413531"/>
                  <a:pt x="2170984" y="1387082"/>
                </a:cubicBezTo>
                <a:cubicBezTo>
                  <a:pt x="2303103" y="1400306"/>
                  <a:pt x="2355952" y="1492875"/>
                  <a:pt x="2408800" y="1585443"/>
                </a:cubicBezTo>
                <a:cubicBezTo>
                  <a:pt x="2422011" y="1598667"/>
                  <a:pt x="2435222" y="1625117"/>
                  <a:pt x="2461649" y="1664786"/>
                </a:cubicBezTo>
                <a:cubicBezTo>
                  <a:pt x="2461649" y="1585443"/>
                  <a:pt x="2461649" y="1519324"/>
                  <a:pt x="2461649" y="1439976"/>
                </a:cubicBezTo>
                <a:cubicBezTo>
                  <a:pt x="2514493" y="1466425"/>
                  <a:pt x="2540919" y="1492875"/>
                  <a:pt x="2580553" y="1519324"/>
                </a:cubicBezTo>
                <a:cubicBezTo>
                  <a:pt x="2580553" y="1519324"/>
                  <a:pt x="2593764" y="1519324"/>
                  <a:pt x="2593764" y="1506099"/>
                </a:cubicBezTo>
                <a:cubicBezTo>
                  <a:pt x="2554130" y="1439976"/>
                  <a:pt x="2527704" y="1373857"/>
                  <a:pt x="2488071" y="1294514"/>
                </a:cubicBezTo>
                <a:cubicBezTo>
                  <a:pt x="2488071" y="1281289"/>
                  <a:pt x="2488071" y="1254840"/>
                  <a:pt x="2488071" y="1228395"/>
                </a:cubicBezTo>
                <a:cubicBezTo>
                  <a:pt x="2488071" y="1228395"/>
                  <a:pt x="2501282" y="1228395"/>
                  <a:pt x="2501282" y="1228395"/>
                </a:cubicBezTo>
                <a:cubicBezTo>
                  <a:pt x="2461649" y="1162272"/>
                  <a:pt x="2408800" y="1082928"/>
                  <a:pt x="2355952" y="1016809"/>
                </a:cubicBezTo>
                <a:cubicBezTo>
                  <a:pt x="2408800" y="1056479"/>
                  <a:pt x="2474860" y="1109378"/>
                  <a:pt x="2527704" y="1175496"/>
                </a:cubicBezTo>
                <a:cubicBezTo>
                  <a:pt x="2580553" y="1241620"/>
                  <a:pt x="2673039" y="1241620"/>
                  <a:pt x="2739094" y="1281289"/>
                </a:cubicBezTo>
                <a:cubicBezTo>
                  <a:pt x="2805153" y="1307738"/>
                  <a:pt x="2871213" y="1320963"/>
                  <a:pt x="2937273" y="1360632"/>
                </a:cubicBezTo>
                <a:cubicBezTo>
                  <a:pt x="2990121" y="1387082"/>
                  <a:pt x="3056181" y="1426756"/>
                  <a:pt x="3109029" y="1466425"/>
                </a:cubicBezTo>
                <a:cubicBezTo>
                  <a:pt x="3201511" y="1347408"/>
                  <a:pt x="3293993" y="1426756"/>
                  <a:pt x="3412901" y="1453201"/>
                </a:cubicBezTo>
                <a:cubicBezTo>
                  <a:pt x="3373263" y="1413531"/>
                  <a:pt x="3346841" y="1373857"/>
                  <a:pt x="3333630" y="1334188"/>
                </a:cubicBezTo>
                <a:cubicBezTo>
                  <a:pt x="3307204" y="1307738"/>
                  <a:pt x="3267571" y="1241620"/>
                  <a:pt x="3280782" y="1228395"/>
                </a:cubicBezTo>
                <a:cubicBezTo>
                  <a:pt x="3320419" y="1188721"/>
                  <a:pt x="3373263" y="1162272"/>
                  <a:pt x="3439323" y="1162272"/>
                </a:cubicBezTo>
                <a:cubicBezTo>
                  <a:pt x="3558231" y="1175496"/>
                  <a:pt x="3677139" y="1201946"/>
                  <a:pt x="3796043" y="1254840"/>
                </a:cubicBezTo>
                <a:cubicBezTo>
                  <a:pt x="3809259" y="1268064"/>
                  <a:pt x="3835681" y="1268064"/>
                  <a:pt x="3848892" y="1268064"/>
                </a:cubicBezTo>
                <a:cubicBezTo>
                  <a:pt x="3967800" y="1215170"/>
                  <a:pt x="4073492" y="1268064"/>
                  <a:pt x="4179190" y="1307738"/>
                </a:cubicBezTo>
                <a:cubicBezTo>
                  <a:pt x="4205612" y="1320963"/>
                  <a:pt x="4218823" y="1334188"/>
                  <a:pt x="4245249" y="1347408"/>
                </a:cubicBezTo>
                <a:cubicBezTo>
                  <a:pt x="4377369" y="1201946"/>
                  <a:pt x="4377369" y="1201946"/>
                  <a:pt x="4628391" y="1307738"/>
                </a:cubicBezTo>
                <a:cubicBezTo>
                  <a:pt x="4562332" y="1241620"/>
                  <a:pt x="4509483" y="1188721"/>
                  <a:pt x="4443424" y="1135827"/>
                </a:cubicBezTo>
                <a:cubicBezTo>
                  <a:pt x="4403791" y="1096153"/>
                  <a:pt x="4364153" y="1056479"/>
                  <a:pt x="4337731" y="1003585"/>
                </a:cubicBezTo>
                <a:cubicBezTo>
                  <a:pt x="4284882" y="937466"/>
                  <a:pt x="4298093" y="911017"/>
                  <a:pt x="4364153" y="871343"/>
                </a:cubicBezTo>
                <a:cubicBezTo>
                  <a:pt x="4350942" y="831673"/>
                  <a:pt x="4337731" y="791999"/>
                  <a:pt x="4324520" y="752330"/>
                </a:cubicBezTo>
                <a:cubicBezTo>
                  <a:pt x="4311309" y="712656"/>
                  <a:pt x="4324520" y="699431"/>
                  <a:pt x="4364153" y="699431"/>
                </a:cubicBezTo>
                <a:cubicBezTo>
                  <a:pt x="4403791" y="699431"/>
                  <a:pt x="4443424" y="699431"/>
                  <a:pt x="4469850" y="686207"/>
                </a:cubicBezTo>
                <a:cubicBezTo>
                  <a:pt x="4549121" y="686207"/>
                  <a:pt x="4615180" y="686207"/>
                  <a:pt x="4668029" y="725881"/>
                </a:cubicBezTo>
                <a:cubicBezTo>
                  <a:pt x="4694451" y="752330"/>
                  <a:pt x="4720873" y="752330"/>
                  <a:pt x="4747300" y="765550"/>
                </a:cubicBezTo>
                <a:cubicBezTo>
                  <a:pt x="4747300" y="739105"/>
                  <a:pt x="4760511" y="712656"/>
                  <a:pt x="4760511" y="686207"/>
                </a:cubicBezTo>
                <a:cubicBezTo>
                  <a:pt x="4773722" y="633313"/>
                  <a:pt x="4760511" y="593639"/>
                  <a:pt x="4720873" y="540744"/>
                </a:cubicBezTo>
                <a:cubicBezTo>
                  <a:pt x="4707662" y="501070"/>
                  <a:pt x="4694451" y="461401"/>
                  <a:pt x="4760511" y="434952"/>
                </a:cubicBezTo>
                <a:cubicBezTo>
                  <a:pt x="4800144" y="421727"/>
                  <a:pt x="4839781" y="408502"/>
                  <a:pt x="4879419" y="395278"/>
                </a:cubicBezTo>
                <a:cubicBezTo>
                  <a:pt x="4892630" y="382053"/>
                  <a:pt x="4905841" y="382053"/>
                  <a:pt x="4919052" y="368833"/>
                </a:cubicBezTo>
                <a:cubicBezTo>
                  <a:pt x="4985112" y="289485"/>
                  <a:pt x="5064382" y="210141"/>
                  <a:pt x="5130441" y="130798"/>
                </a:cubicBezTo>
                <a:cubicBezTo>
                  <a:pt x="5170076" y="91126"/>
                  <a:pt x="5203106" y="51455"/>
                  <a:pt x="5227879" y="10130"/>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289485507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4" name="Picture Placeholder 2384"/>
          <p:cNvSpPr>
            <a:spLocks noGrp="1"/>
          </p:cNvSpPr>
          <p:nvPr>
            <p:ph type="pic" sz="quarter" idx="16" hasCustomPrompt="1"/>
          </p:nvPr>
        </p:nvSpPr>
        <p:spPr>
          <a:xfrm>
            <a:off x="4815415" y="-883073"/>
            <a:ext cx="7875348" cy="6824916"/>
          </a:xfrm>
          <a:custGeom>
            <a:avLst/>
            <a:gdLst>
              <a:gd name="connsiteX0" fmla="*/ 1328006 w 2154237"/>
              <a:gd name="connsiteY0" fmla="*/ 0 h 1866900"/>
              <a:gd name="connsiteX1" fmla="*/ 1335552 w 2154237"/>
              <a:gd name="connsiteY1" fmla="*/ 7543 h 1866900"/>
              <a:gd name="connsiteX2" fmla="*/ 1369506 w 2154237"/>
              <a:gd name="connsiteY2" fmla="*/ 60344 h 1866900"/>
              <a:gd name="connsiteX3" fmla="*/ 1361961 w 2154237"/>
              <a:gd name="connsiteY3" fmla="*/ 64116 h 1866900"/>
              <a:gd name="connsiteX4" fmla="*/ 1350643 w 2154237"/>
              <a:gd name="connsiteY4" fmla="*/ 124460 h 1866900"/>
              <a:gd name="connsiteX5" fmla="*/ 1354415 w 2154237"/>
              <a:gd name="connsiteY5" fmla="*/ 128232 h 1866900"/>
              <a:gd name="connsiteX6" fmla="*/ 1369506 w 2154237"/>
              <a:gd name="connsiteY6" fmla="*/ 101831 h 1866900"/>
              <a:gd name="connsiteX7" fmla="*/ 1373279 w 2154237"/>
              <a:gd name="connsiteY7" fmla="*/ 105603 h 1866900"/>
              <a:gd name="connsiteX8" fmla="*/ 1384597 w 2154237"/>
              <a:gd name="connsiteY8" fmla="*/ 177261 h 1866900"/>
              <a:gd name="connsiteX9" fmla="*/ 1407234 w 2154237"/>
              <a:gd name="connsiteY9" fmla="*/ 135775 h 1866900"/>
              <a:gd name="connsiteX10" fmla="*/ 1395916 w 2154237"/>
              <a:gd name="connsiteY10" fmla="*/ 184804 h 1866900"/>
              <a:gd name="connsiteX11" fmla="*/ 1365734 w 2154237"/>
              <a:gd name="connsiteY11" fmla="*/ 275321 h 1866900"/>
              <a:gd name="connsiteX12" fmla="*/ 1365734 w 2154237"/>
              <a:gd name="connsiteY12" fmla="*/ 294178 h 1866900"/>
              <a:gd name="connsiteX13" fmla="*/ 1373279 w 2154237"/>
              <a:gd name="connsiteY13" fmla="*/ 294178 h 1866900"/>
              <a:gd name="connsiteX14" fmla="*/ 1414779 w 2154237"/>
              <a:gd name="connsiteY14" fmla="*/ 207433 h 1866900"/>
              <a:gd name="connsiteX15" fmla="*/ 1418552 w 2154237"/>
              <a:gd name="connsiteY15" fmla="*/ 207433 h 1866900"/>
              <a:gd name="connsiteX16" fmla="*/ 1399688 w 2154237"/>
              <a:gd name="connsiteY16" fmla="*/ 301721 h 1866900"/>
              <a:gd name="connsiteX17" fmla="*/ 1407234 w 2154237"/>
              <a:gd name="connsiteY17" fmla="*/ 301721 h 1866900"/>
              <a:gd name="connsiteX18" fmla="*/ 1437416 w 2154237"/>
              <a:gd name="connsiteY18" fmla="*/ 241377 h 1866900"/>
              <a:gd name="connsiteX19" fmla="*/ 1486461 w 2154237"/>
              <a:gd name="connsiteY19" fmla="*/ 192347 h 1866900"/>
              <a:gd name="connsiteX20" fmla="*/ 1433643 w 2154237"/>
              <a:gd name="connsiteY20" fmla="*/ 346980 h 1866900"/>
              <a:gd name="connsiteX21" fmla="*/ 1441189 w 2154237"/>
              <a:gd name="connsiteY21" fmla="*/ 350751 h 1866900"/>
              <a:gd name="connsiteX22" fmla="*/ 1497780 w 2154237"/>
              <a:gd name="connsiteY22" fmla="*/ 230063 h 1866900"/>
              <a:gd name="connsiteX23" fmla="*/ 1520416 w 2154237"/>
              <a:gd name="connsiteY23" fmla="*/ 226291 h 1866900"/>
              <a:gd name="connsiteX24" fmla="*/ 1497780 w 2154237"/>
              <a:gd name="connsiteY24" fmla="*/ 313036 h 1866900"/>
              <a:gd name="connsiteX25" fmla="*/ 1460052 w 2154237"/>
              <a:gd name="connsiteY25" fmla="*/ 407324 h 1866900"/>
              <a:gd name="connsiteX26" fmla="*/ 1444961 w 2154237"/>
              <a:gd name="connsiteY26" fmla="*/ 445039 h 1866900"/>
              <a:gd name="connsiteX27" fmla="*/ 1463825 w 2154237"/>
              <a:gd name="connsiteY27" fmla="*/ 414867 h 1866900"/>
              <a:gd name="connsiteX28" fmla="*/ 1460052 w 2154237"/>
              <a:gd name="connsiteY28" fmla="*/ 407324 h 1866900"/>
              <a:gd name="connsiteX29" fmla="*/ 1478916 w 2154237"/>
              <a:gd name="connsiteY29" fmla="*/ 396009 h 1866900"/>
              <a:gd name="connsiteX30" fmla="*/ 1509098 w 2154237"/>
              <a:gd name="connsiteY30" fmla="*/ 316808 h 1866900"/>
              <a:gd name="connsiteX31" fmla="*/ 1546825 w 2154237"/>
              <a:gd name="connsiteY31" fmla="*/ 199890 h 1866900"/>
              <a:gd name="connsiteX32" fmla="*/ 1558144 w 2154237"/>
              <a:gd name="connsiteY32" fmla="*/ 188576 h 1866900"/>
              <a:gd name="connsiteX33" fmla="*/ 1569462 w 2154237"/>
              <a:gd name="connsiteY33" fmla="*/ 162175 h 1866900"/>
              <a:gd name="connsiteX34" fmla="*/ 1569462 w 2154237"/>
              <a:gd name="connsiteY34" fmla="*/ 147089 h 1866900"/>
              <a:gd name="connsiteX35" fmla="*/ 1580780 w 2154237"/>
              <a:gd name="connsiteY35" fmla="*/ 158404 h 1866900"/>
              <a:gd name="connsiteX36" fmla="*/ 1592098 w 2154237"/>
              <a:gd name="connsiteY36" fmla="*/ 150861 h 1866900"/>
              <a:gd name="connsiteX37" fmla="*/ 1599644 w 2154237"/>
              <a:gd name="connsiteY37" fmla="*/ 165947 h 1866900"/>
              <a:gd name="connsiteX38" fmla="*/ 1569462 w 2154237"/>
              <a:gd name="connsiteY38" fmla="*/ 339437 h 1866900"/>
              <a:gd name="connsiteX39" fmla="*/ 1535507 w 2154237"/>
              <a:gd name="connsiteY39" fmla="*/ 448811 h 1866900"/>
              <a:gd name="connsiteX40" fmla="*/ 1520416 w 2154237"/>
              <a:gd name="connsiteY40" fmla="*/ 475211 h 1866900"/>
              <a:gd name="connsiteX41" fmla="*/ 1580780 w 2154237"/>
              <a:gd name="connsiteY41" fmla="*/ 343208 h 1866900"/>
              <a:gd name="connsiteX42" fmla="*/ 1618507 w 2154237"/>
              <a:gd name="connsiteY42" fmla="*/ 203662 h 1866900"/>
              <a:gd name="connsiteX43" fmla="*/ 1637371 w 2154237"/>
              <a:gd name="connsiteY43" fmla="*/ 241377 h 1866900"/>
              <a:gd name="connsiteX44" fmla="*/ 1648689 w 2154237"/>
              <a:gd name="connsiteY44" fmla="*/ 218748 h 1866900"/>
              <a:gd name="connsiteX45" fmla="*/ 1663780 w 2154237"/>
              <a:gd name="connsiteY45" fmla="*/ 203662 h 1866900"/>
              <a:gd name="connsiteX46" fmla="*/ 1644917 w 2154237"/>
              <a:gd name="connsiteY46" fmla="*/ 181033 h 1866900"/>
              <a:gd name="connsiteX47" fmla="*/ 1675099 w 2154237"/>
              <a:gd name="connsiteY47" fmla="*/ 184804 h 1866900"/>
              <a:gd name="connsiteX48" fmla="*/ 1727917 w 2154237"/>
              <a:gd name="connsiteY48" fmla="*/ 218748 h 1866900"/>
              <a:gd name="connsiteX49" fmla="*/ 1754326 w 2154237"/>
              <a:gd name="connsiteY49" fmla="*/ 271549 h 1866900"/>
              <a:gd name="connsiteX50" fmla="*/ 1754326 w 2154237"/>
              <a:gd name="connsiteY50" fmla="*/ 377152 h 1866900"/>
              <a:gd name="connsiteX51" fmla="*/ 1750554 w 2154237"/>
              <a:gd name="connsiteY51" fmla="*/ 433724 h 1866900"/>
              <a:gd name="connsiteX52" fmla="*/ 1758099 w 2154237"/>
              <a:gd name="connsiteY52" fmla="*/ 433724 h 1866900"/>
              <a:gd name="connsiteX53" fmla="*/ 1765645 w 2154237"/>
              <a:gd name="connsiteY53" fmla="*/ 411095 h 1866900"/>
              <a:gd name="connsiteX54" fmla="*/ 1769417 w 2154237"/>
              <a:gd name="connsiteY54" fmla="*/ 426181 h 1866900"/>
              <a:gd name="connsiteX55" fmla="*/ 1773190 w 2154237"/>
              <a:gd name="connsiteY55" fmla="*/ 445039 h 1866900"/>
              <a:gd name="connsiteX56" fmla="*/ 1780736 w 2154237"/>
              <a:gd name="connsiteY56" fmla="*/ 445039 h 1866900"/>
              <a:gd name="connsiteX57" fmla="*/ 1792054 w 2154237"/>
              <a:gd name="connsiteY57" fmla="*/ 422410 h 1866900"/>
              <a:gd name="connsiteX58" fmla="*/ 1799599 w 2154237"/>
              <a:gd name="connsiteY58" fmla="*/ 437496 h 1866900"/>
              <a:gd name="connsiteX59" fmla="*/ 1807145 w 2154237"/>
              <a:gd name="connsiteY59" fmla="*/ 441268 h 1866900"/>
              <a:gd name="connsiteX60" fmla="*/ 1818463 w 2154237"/>
              <a:gd name="connsiteY60" fmla="*/ 407324 h 1866900"/>
              <a:gd name="connsiteX61" fmla="*/ 1822236 w 2154237"/>
              <a:gd name="connsiteY61" fmla="*/ 407324 h 1866900"/>
              <a:gd name="connsiteX62" fmla="*/ 1822236 w 2154237"/>
              <a:gd name="connsiteY62" fmla="*/ 429953 h 1866900"/>
              <a:gd name="connsiteX63" fmla="*/ 1833554 w 2154237"/>
              <a:gd name="connsiteY63" fmla="*/ 418638 h 1866900"/>
              <a:gd name="connsiteX64" fmla="*/ 1833554 w 2154237"/>
              <a:gd name="connsiteY64" fmla="*/ 463897 h 1866900"/>
              <a:gd name="connsiteX65" fmla="*/ 1848645 w 2154237"/>
              <a:gd name="connsiteY65" fmla="*/ 452582 h 1866900"/>
              <a:gd name="connsiteX66" fmla="*/ 1852418 w 2154237"/>
              <a:gd name="connsiteY66" fmla="*/ 475211 h 1866900"/>
              <a:gd name="connsiteX67" fmla="*/ 1837327 w 2154237"/>
              <a:gd name="connsiteY67" fmla="*/ 524241 h 1866900"/>
              <a:gd name="connsiteX68" fmla="*/ 1773190 w 2154237"/>
              <a:gd name="connsiteY68" fmla="*/ 603443 h 1866900"/>
              <a:gd name="connsiteX69" fmla="*/ 1765645 w 2154237"/>
              <a:gd name="connsiteY69" fmla="*/ 618529 h 1866900"/>
              <a:gd name="connsiteX70" fmla="*/ 1746781 w 2154237"/>
              <a:gd name="connsiteY70" fmla="*/ 644929 h 1866900"/>
              <a:gd name="connsiteX71" fmla="*/ 1743008 w 2154237"/>
              <a:gd name="connsiteY71" fmla="*/ 682644 h 1866900"/>
              <a:gd name="connsiteX72" fmla="*/ 1754326 w 2154237"/>
              <a:gd name="connsiteY72" fmla="*/ 686416 h 1866900"/>
              <a:gd name="connsiteX73" fmla="*/ 1878827 w 2154237"/>
              <a:gd name="connsiteY73" fmla="*/ 452582 h 1866900"/>
              <a:gd name="connsiteX74" fmla="*/ 1890145 w 2154237"/>
              <a:gd name="connsiteY74" fmla="*/ 460125 h 1866900"/>
              <a:gd name="connsiteX75" fmla="*/ 1916554 w 2154237"/>
              <a:gd name="connsiteY75" fmla="*/ 407324 h 1866900"/>
              <a:gd name="connsiteX76" fmla="*/ 1901463 w 2154237"/>
              <a:gd name="connsiteY76" fmla="*/ 486526 h 1866900"/>
              <a:gd name="connsiteX77" fmla="*/ 1667553 w 2154237"/>
              <a:gd name="connsiteY77" fmla="*/ 837277 h 1866900"/>
              <a:gd name="connsiteX78" fmla="*/ 1622280 w 2154237"/>
              <a:gd name="connsiteY78" fmla="*/ 897621 h 1866900"/>
              <a:gd name="connsiteX79" fmla="*/ 1682644 w 2154237"/>
              <a:gd name="connsiteY79" fmla="*/ 916478 h 1866900"/>
              <a:gd name="connsiteX80" fmla="*/ 1727917 w 2154237"/>
              <a:gd name="connsiteY80" fmla="*/ 942879 h 1866900"/>
              <a:gd name="connsiteX81" fmla="*/ 1856190 w 2154237"/>
              <a:gd name="connsiteY81" fmla="*/ 1006995 h 1866900"/>
              <a:gd name="connsiteX82" fmla="*/ 1961827 w 2154237"/>
              <a:gd name="connsiteY82" fmla="*/ 1056024 h 1866900"/>
              <a:gd name="connsiteX83" fmla="*/ 1992009 w 2154237"/>
              <a:gd name="connsiteY83" fmla="*/ 1063567 h 1866900"/>
              <a:gd name="connsiteX84" fmla="*/ 1988236 w 2154237"/>
              <a:gd name="connsiteY84" fmla="*/ 1071110 h 1866900"/>
              <a:gd name="connsiteX85" fmla="*/ 2003327 w 2154237"/>
              <a:gd name="connsiteY85" fmla="*/ 1074882 h 1866900"/>
              <a:gd name="connsiteX86" fmla="*/ 1992009 w 2154237"/>
              <a:gd name="connsiteY86" fmla="*/ 1082425 h 1866900"/>
              <a:gd name="connsiteX87" fmla="*/ 2033509 w 2154237"/>
              <a:gd name="connsiteY87" fmla="*/ 1093740 h 1866900"/>
              <a:gd name="connsiteX88" fmla="*/ 2007100 w 2154237"/>
              <a:gd name="connsiteY88" fmla="*/ 1112597 h 1866900"/>
              <a:gd name="connsiteX89" fmla="*/ 2022191 w 2154237"/>
              <a:gd name="connsiteY89" fmla="*/ 1123912 h 1866900"/>
              <a:gd name="connsiteX90" fmla="*/ 1984464 w 2154237"/>
              <a:gd name="connsiteY90" fmla="*/ 1161627 h 1866900"/>
              <a:gd name="connsiteX91" fmla="*/ 1988236 w 2154237"/>
              <a:gd name="connsiteY91" fmla="*/ 1165398 h 1866900"/>
              <a:gd name="connsiteX92" fmla="*/ 2003327 w 2154237"/>
              <a:gd name="connsiteY92" fmla="*/ 1150312 h 1866900"/>
              <a:gd name="connsiteX93" fmla="*/ 2029737 w 2154237"/>
              <a:gd name="connsiteY93" fmla="*/ 1135226 h 1866900"/>
              <a:gd name="connsiteX94" fmla="*/ 2044828 w 2154237"/>
              <a:gd name="connsiteY94" fmla="*/ 1120140 h 1866900"/>
              <a:gd name="connsiteX95" fmla="*/ 2033509 w 2154237"/>
              <a:gd name="connsiteY95" fmla="*/ 1097511 h 1866900"/>
              <a:gd name="connsiteX96" fmla="*/ 2090101 w 2154237"/>
              <a:gd name="connsiteY96" fmla="*/ 1056024 h 1866900"/>
              <a:gd name="connsiteX97" fmla="*/ 2086328 w 2154237"/>
              <a:gd name="connsiteY97" fmla="*/ 1048481 h 1866900"/>
              <a:gd name="connsiteX98" fmla="*/ 2067464 w 2154237"/>
              <a:gd name="connsiteY98" fmla="*/ 1059796 h 1866900"/>
              <a:gd name="connsiteX99" fmla="*/ 2063691 w 2154237"/>
              <a:gd name="connsiteY99" fmla="*/ 1059796 h 1866900"/>
              <a:gd name="connsiteX100" fmla="*/ 2078782 w 2154237"/>
              <a:gd name="connsiteY100" fmla="*/ 1037167 h 1866900"/>
              <a:gd name="connsiteX101" fmla="*/ 2082555 w 2154237"/>
              <a:gd name="connsiteY101" fmla="*/ 1037167 h 1866900"/>
              <a:gd name="connsiteX102" fmla="*/ 2127828 w 2154237"/>
              <a:gd name="connsiteY102" fmla="*/ 1044710 h 1866900"/>
              <a:gd name="connsiteX103" fmla="*/ 2075010 w 2154237"/>
              <a:gd name="connsiteY103" fmla="*/ 1078654 h 1866900"/>
              <a:gd name="connsiteX104" fmla="*/ 2078782 w 2154237"/>
              <a:gd name="connsiteY104" fmla="*/ 1086197 h 1866900"/>
              <a:gd name="connsiteX105" fmla="*/ 2139146 w 2154237"/>
              <a:gd name="connsiteY105" fmla="*/ 1044710 h 1866900"/>
              <a:gd name="connsiteX106" fmla="*/ 2135373 w 2154237"/>
              <a:gd name="connsiteY106" fmla="*/ 1029624 h 1866900"/>
              <a:gd name="connsiteX107" fmla="*/ 2135373 w 2154237"/>
              <a:gd name="connsiteY107" fmla="*/ 1025852 h 1866900"/>
              <a:gd name="connsiteX108" fmla="*/ 2154237 w 2154237"/>
              <a:gd name="connsiteY108" fmla="*/ 1040938 h 1866900"/>
              <a:gd name="connsiteX109" fmla="*/ 2154237 w 2154237"/>
              <a:gd name="connsiteY109" fmla="*/ 1059796 h 1866900"/>
              <a:gd name="connsiteX110" fmla="*/ 2139146 w 2154237"/>
              <a:gd name="connsiteY110" fmla="*/ 1097511 h 1866900"/>
              <a:gd name="connsiteX111" fmla="*/ 2007100 w 2154237"/>
              <a:gd name="connsiteY111" fmla="*/ 1323802 h 1866900"/>
              <a:gd name="connsiteX112" fmla="*/ 1965600 w 2154237"/>
              <a:gd name="connsiteY112" fmla="*/ 1350203 h 1866900"/>
              <a:gd name="connsiteX113" fmla="*/ 1942964 w 2154237"/>
              <a:gd name="connsiteY113" fmla="*/ 1365289 h 1866900"/>
              <a:gd name="connsiteX114" fmla="*/ 1859963 w 2154237"/>
              <a:gd name="connsiteY114" fmla="*/ 1433176 h 1866900"/>
              <a:gd name="connsiteX115" fmla="*/ 1841099 w 2154237"/>
              <a:gd name="connsiteY115" fmla="*/ 1448262 h 1866900"/>
              <a:gd name="connsiteX116" fmla="*/ 1829781 w 2154237"/>
              <a:gd name="connsiteY116" fmla="*/ 1444490 h 1866900"/>
              <a:gd name="connsiteX117" fmla="*/ 1841099 w 2154237"/>
              <a:gd name="connsiteY117" fmla="*/ 1436947 h 1866900"/>
              <a:gd name="connsiteX118" fmla="*/ 1837327 w 2154237"/>
              <a:gd name="connsiteY118" fmla="*/ 1433176 h 1866900"/>
              <a:gd name="connsiteX119" fmla="*/ 1807145 w 2154237"/>
              <a:gd name="connsiteY119" fmla="*/ 1448262 h 1866900"/>
              <a:gd name="connsiteX120" fmla="*/ 1788281 w 2154237"/>
              <a:gd name="connsiteY120" fmla="*/ 1448262 h 1866900"/>
              <a:gd name="connsiteX121" fmla="*/ 1826008 w 2154237"/>
              <a:gd name="connsiteY121" fmla="*/ 1452034 h 1866900"/>
              <a:gd name="connsiteX122" fmla="*/ 1829781 w 2154237"/>
              <a:gd name="connsiteY122" fmla="*/ 1459577 h 1866900"/>
              <a:gd name="connsiteX123" fmla="*/ 1795826 w 2154237"/>
              <a:gd name="connsiteY123" fmla="*/ 1489749 h 1866900"/>
              <a:gd name="connsiteX124" fmla="*/ 1701508 w 2154237"/>
              <a:gd name="connsiteY124" fmla="*/ 1542550 h 1866900"/>
              <a:gd name="connsiteX125" fmla="*/ 1743008 w 2154237"/>
              <a:gd name="connsiteY125" fmla="*/ 1599123 h 1866900"/>
              <a:gd name="connsiteX126" fmla="*/ 1743008 w 2154237"/>
              <a:gd name="connsiteY126" fmla="*/ 1629295 h 1866900"/>
              <a:gd name="connsiteX127" fmla="*/ 1716599 w 2154237"/>
              <a:gd name="connsiteY127" fmla="*/ 1614209 h 1866900"/>
              <a:gd name="connsiteX128" fmla="*/ 1678871 w 2154237"/>
              <a:gd name="connsiteY128" fmla="*/ 1553864 h 1866900"/>
              <a:gd name="connsiteX129" fmla="*/ 1607189 w 2154237"/>
              <a:gd name="connsiteY129" fmla="*/ 1584037 h 1866900"/>
              <a:gd name="connsiteX130" fmla="*/ 1607189 w 2154237"/>
              <a:gd name="connsiteY130" fmla="*/ 1576494 h 1866900"/>
              <a:gd name="connsiteX131" fmla="*/ 1675099 w 2154237"/>
              <a:gd name="connsiteY131" fmla="*/ 1538778 h 1866900"/>
              <a:gd name="connsiteX132" fmla="*/ 1675099 w 2154237"/>
              <a:gd name="connsiteY132" fmla="*/ 1531235 h 1866900"/>
              <a:gd name="connsiteX133" fmla="*/ 1660008 w 2154237"/>
              <a:gd name="connsiteY133" fmla="*/ 1535007 h 1866900"/>
              <a:gd name="connsiteX134" fmla="*/ 1569462 w 2154237"/>
              <a:gd name="connsiteY134" fmla="*/ 1576494 h 1866900"/>
              <a:gd name="connsiteX135" fmla="*/ 1550598 w 2154237"/>
              <a:gd name="connsiteY135" fmla="*/ 1568950 h 1866900"/>
              <a:gd name="connsiteX136" fmla="*/ 1558144 w 2154237"/>
              <a:gd name="connsiteY136" fmla="*/ 1561407 h 1866900"/>
              <a:gd name="connsiteX137" fmla="*/ 1561916 w 2154237"/>
              <a:gd name="connsiteY137" fmla="*/ 1553864 h 1866900"/>
              <a:gd name="connsiteX138" fmla="*/ 1550598 w 2154237"/>
              <a:gd name="connsiteY138" fmla="*/ 1553864 h 1866900"/>
              <a:gd name="connsiteX139" fmla="*/ 1516643 w 2154237"/>
              <a:gd name="connsiteY139" fmla="*/ 1568950 h 1866900"/>
              <a:gd name="connsiteX140" fmla="*/ 1546825 w 2154237"/>
              <a:gd name="connsiteY140" fmla="*/ 1572722 h 1866900"/>
              <a:gd name="connsiteX141" fmla="*/ 1546825 w 2154237"/>
              <a:gd name="connsiteY141" fmla="*/ 1580265 h 1866900"/>
              <a:gd name="connsiteX142" fmla="*/ 1535507 w 2154237"/>
              <a:gd name="connsiteY142" fmla="*/ 1591580 h 1866900"/>
              <a:gd name="connsiteX143" fmla="*/ 1486461 w 2154237"/>
              <a:gd name="connsiteY143" fmla="*/ 1595351 h 1866900"/>
              <a:gd name="connsiteX144" fmla="*/ 1520416 w 2154237"/>
              <a:gd name="connsiteY144" fmla="*/ 1584037 h 1866900"/>
              <a:gd name="connsiteX145" fmla="*/ 1509098 w 2154237"/>
              <a:gd name="connsiteY145" fmla="*/ 1572722 h 1866900"/>
              <a:gd name="connsiteX146" fmla="*/ 1403461 w 2154237"/>
              <a:gd name="connsiteY146" fmla="*/ 1617980 h 1866900"/>
              <a:gd name="connsiteX147" fmla="*/ 1395916 w 2154237"/>
              <a:gd name="connsiteY147" fmla="*/ 1580265 h 1866900"/>
              <a:gd name="connsiteX148" fmla="*/ 1365734 w 2154237"/>
              <a:gd name="connsiteY148" fmla="*/ 1595351 h 1866900"/>
              <a:gd name="connsiteX149" fmla="*/ 1395916 w 2154237"/>
              <a:gd name="connsiteY149" fmla="*/ 1606666 h 1866900"/>
              <a:gd name="connsiteX150" fmla="*/ 1373279 w 2154237"/>
              <a:gd name="connsiteY150" fmla="*/ 1633066 h 1866900"/>
              <a:gd name="connsiteX151" fmla="*/ 1278961 w 2154237"/>
              <a:gd name="connsiteY151" fmla="*/ 1678324 h 1866900"/>
              <a:gd name="connsiteX152" fmla="*/ 1267642 w 2154237"/>
              <a:gd name="connsiteY152" fmla="*/ 1693410 h 1866900"/>
              <a:gd name="connsiteX153" fmla="*/ 1256324 w 2154237"/>
              <a:gd name="connsiteY153" fmla="*/ 1753755 h 1866900"/>
              <a:gd name="connsiteX154" fmla="*/ 1218597 w 2154237"/>
              <a:gd name="connsiteY154" fmla="*/ 1700954 h 1866900"/>
              <a:gd name="connsiteX155" fmla="*/ 1188415 w 2154237"/>
              <a:gd name="connsiteY155" fmla="*/ 1700954 h 1866900"/>
              <a:gd name="connsiteX156" fmla="*/ 1188415 w 2154237"/>
              <a:gd name="connsiteY156" fmla="*/ 1738669 h 1866900"/>
              <a:gd name="connsiteX157" fmla="*/ 1165778 w 2154237"/>
              <a:gd name="connsiteY157" fmla="*/ 1719811 h 1866900"/>
              <a:gd name="connsiteX158" fmla="*/ 1150687 w 2154237"/>
              <a:gd name="connsiteY158" fmla="*/ 1693410 h 1866900"/>
              <a:gd name="connsiteX159" fmla="*/ 1131823 w 2154237"/>
              <a:gd name="connsiteY159" fmla="*/ 1682096 h 1866900"/>
              <a:gd name="connsiteX160" fmla="*/ 1131823 w 2154237"/>
              <a:gd name="connsiteY160" fmla="*/ 1689639 h 1866900"/>
              <a:gd name="connsiteX161" fmla="*/ 1120505 w 2154237"/>
              <a:gd name="connsiteY161" fmla="*/ 1704725 h 1866900"/>
              <a:gd name="connsiteX162" fmla="*/ 1105414 w 2154237"/>
              <a:gd name="connsiteY162" fmla="*/ 1700954 h 1866900"/>
              <a:gd name="connsiteX163" fmla="*/ 1094096 w 2154237"/>
              <a:gd name="connsiteY163" fmla="*/ 1693410 h 1866900"/>
              <a:gd name="connsiteX164" fmla="*/ 1090323 w 2154237"/>
              <a:gd name="connsiteY164" fmla="*/ 1693410 h 1866900"/>
              <a:gd name="connsiteX165" fmla="*/ 1101642 w 2154237"/>
              <a:gd name="connsiteY165" fmla="*/ 1708497 h 1866900"/>
              <a:gd name="connsiteX166" fmla="*/ 1079005 w 2154237"/>
              <a:gd name="connsiteY166" fmla="*/ 1716040 h 1866900"/>
              <a:gd name="connsiteX167" fmla="*/ 1071460 w 2154237"/>
              <a:gd name="connsiteY167" fmla="*/ 1704725 h 1866900"/>
              <a:gd name="connsiteX168" fmla="*/ 1067687 w 2154237"/>
              <a:gd name="connsiteY168" fmla="*/ 1708497 h 1866900"/>
              <a:gd name="connsiteX169" fmla="*/ 1071460 w 2154237"/>
              <a:gd name="connsiteY169" fmla="*/ 1716040 h 1866900"/>
              <a:gd name="connsiteX170" fmla="*/ 1056369 w 2154237"/>
              <a:gd name="connsiteY170" fmla="*/ 1712268 h 1866900"/>
              <a:gd name="connsiteX171" fmla="*/ 1045050 w 2154237"/>
              <a:gd name="connsiteY171" fmla="*/ 1734897 h 1866900"/>
              <a:gd name="connsiteX172" fmla="*/ 1014868 w 2154237"/>
              <a:gd name="connsiteY172" fmla="*/ 1749983 h 1866900"/>
              <a:gd name="connsiteX173" fmla="*/ 1014868 w 2154237"/>
              <a:gd name="connsiteY173" fmla="*/ 1731126 h 1866900"/>
              <a:gd name="connsiteX174" fmla="*/ 894141 w 2154237"/>
              <a:gd name="connsiteY174" fmla="*/ 1795241 h 1866900"/>
              <a:gd name="connsiteX175" fmla="*/ 867731 w 2154237"/>
              <a:gd name="connsiteY175" fmla="*/ 1866900 h 1866900"/>
              <a:gd name="connsiteX176" fmla="*/ 848868 w 2154237"/>
              <a:gd name="connsiteY176" fmla="*/ 1799013 h 1866900"/>
              <a:gd name="connsiteX177" fmla="*/ 826231 w 2154237"/>
              <a:gd name="connsiteY177" fmla="*/ 1806556 h 1866900"/>
              <a:gd name="connsiteX178" fmla="*/ 788504 w 2154237"/>
              <a:gd name="connsiteY178" fmla="*/ 1821642 h 1866900"/>
              <a:gd name="connsiteX179" fmla="*/ 780958 w 2154237"/>
              <a:gd name="connsiteY179" fmla="*/ 1817870 h 1866900"/>
              <a:gd name="connsiteX180" fmla="*/ 814913 w 2154237"/>
              <a:gd name="connsiteY180" fmla="*/ 1746212 h 1866900"/>
              <a:gd name="connsiteX181" fmla="*/ 901686 w 2154237"/>
              <a:gd name="connsiteY181" fmla="*/ 1704725 h 1866900"/>
              <a:gd name="connsiteX182" fmla="*/ 860186 w 2154237"/>
              <a:gd name="connsiteY182" fmla="*/ 1716040 h 1866900"/>
              <a:gd name="connsiteX183" fmla="*/ 860186 w 2154237"/>
              <a:gd name="connsiteY183" fmla="*/ 1708497 h 1866900"/>
              <a:gd name="connsiteX184" fmla="*/ 916777 w 2154237"/>
              <a:gd name="connsiteY184" fmla="*/ 1678324 h 1866900"/>
              <a:gd name="connsiteX185" fmla="*/ 913004 w 2154237"/>
              <a:gd name="connsiteY185" fmla="*/ 1678324 h 1866900"/>
              <a:gd name="connsiteX186" fmla="*/ 931868 w 2154237"/>
              <a:gd name="connsiteY186" fmla="*/ 1651924 h 1866900"/>
              <a:gd name="connsiteX187" fmla="*/ 928095 w 2154237"/>
              <a:gd name="connsiteY187" fmla="*/ 1648152 h 1866900"/>
              <a:gd name="connsiteX188" fmla="*/ 863959 w 2154237"/>
              <a:gd name="connsiteY188" fmla="*/ 1667010 h 1866900"/>
              <a:gd name="connsiteX189" fmla="*/ 860186 w 2154237"/>
              <a:gd name="connsiteY189" fmla="*/ 1655695 h 1866900"/>
              <a:gd name="connsiteX190" fmla="*/ 863959 w 2154237"/>
              <a:gd name="connsiteY190" fmla="*/ 1633066 h 1866900"/>
              <a:gd name="connsiteX191" fmla="*/ 875277 w 2154237"/>
              <a:gd name="connsiteY191" fmla="*/ 1633066 h 1866900"/>
              <a:gd name="connsiteX192" fmla="*/ 879050 w 2154237"/>
              <a:gd name="connsiteY192" fmla="*/ 1651924 h 1866900"/>
              <a:gd name="connsiteX193" fmla="*/ 1022414 w 2154237"/>
              <a:gd name="connsiteY193" fmla="*/ 1591580 h 1866900"/>
              <a:gd name="connsiteX194" fmla="*/ 1052596 w 2154237"/>
              <a:gd name="connsiteY194" fmla="*/ 1580265 h 1866900"/>
              <a:gd name="connsiteX195" fmla="*/ 1060141 w 2154237"/>
              <a:gd name="connsiteY195" fmla="*/ 1568950 h 1866900"/>
              <a:gd name="connsiteX196" fmla="*/ 1048823 w 2154237"/>
              <a:gd name="connsiteY196" fmla="*/ 1568950 h 1866900"/>
              <a:gd name="connsiteX197" fmla="*/ 977141 w 2154237"/>
              <a:gd name="connsiteY197" fmla="*/ 1591580 h 1866900"/>
              <a:gd name="connsiteX198" fmla="*/ 962050 w 2154237"/>
              <a:gd name="connsiteY198" fmla="*/ 1602894 h 1866900"/>
              <a:gd name="connsiteX199" fmla="*/ 931868 w 2154237"/>
              <a:gd name="connsiteY199" fmla="*/ 1602894 h 1866900"/>
              <a:gd name="connsiteX200" fmla="*/ 943186 w 2154237"/>
              <a:gd name="connsiteY200" fmla="*/ 1584037 h 1866900"/>
              <a:gd name="connsiteX201" fmla="*/ 950732 w 2154237"/>
              <a:gd name="connsiteY201" fmla="*/ 1580265 h 1866900"/>
              <a:gd name="connsiteX202" fmla="*/ 988459 w 2154237"/>
              <a:gd name="connsiteY202" fmla="*/ 1576494 h 1866900"/>
              <a:gd name="connsiteX203" fmla="*/ 980914 w 2154237"/>
              <a:gd name="connsiteY203" fmla="*/ 1550093 h 1866900"/>
              <a:gd name="connsiteX204" fmla="*/ 950732 w 2154237"/>
              <a:gd name="connsiteY204" fmla="*/ 1565179 h 1866900"/>
              <a:gd name="connsiteX205" fmla="*/ 924323 w 2154237"/>
              <a:gd name="connsiteY205" fmla="*/ 1553864 h 1866900"/>
              <a:gd name="connsiteX206" fmla="*/ 924323 w 2154237"/>
              <a:gd name="connsiteY206" fmla="*/ 1546321 h 1866900"/>
              <a:gd name="connsiteX207" fmla="*/ 856413 w 2154237"/>
              <a:gd name="connsiteY207" fmla="*/ 1565179 h 1866900"/>
              <a:gd name="connsiteX208" fmla="*/ 1052596 w 2154237"/>
              <a:gd name="connsiteY208" fmla="*/ 1482206 h 1866900"/>
              <a:gd name="connsiteX209" fmla="*/ 1048823 w 2154237"/>
              <a:gd name="connsiteY209" fmla="*/ 1478434 h 1866900"/>
              <a:gd name="connsiteX210" fmla="*/ 886595 w 2154237"/>
              <a:gd name="connsiteY210" fmla="*/ 1531235 h 1866900"/>
              <a:gd name="connsiteX211" fmla="*/ 863959 w 2154237"/>
              <a:gd name="connsiteY211" fmla="*/ 1523692 h 1866900"/>
              <a:gd name="connsiteX212" fmla="*/ 856413 w 2154237"/>
              <a:gd name="connsiteY212" fmla="*/ 1493520 h 1866900"/>
              <a:gd name="connsiteX213" fmla="*/ 799822 w 2154237"/>
              <a:gd name="connsiteY213" fmla="*/ 1523692 h 1866900"/>
              <a:gd name="connsiteX214" fmla="*/ 754549 w 2154237"/>
              <a:gd name="connsiteY214" fmla="*/ 1527464 h 1866900"/>
              <a:gd name="connsiteX215" fmla="*/ 664003 w 2154237"/>
              <a:gd name="connsiteY215" fmla="*/ 1587808 h 1866900"/>
              <a:gd name="connsiteX216" fmla="*/ 648912 w 2154237"/>
              <a:gd name="connsiteY216" fmla="*/ 1591580 h 1866900"/>
              <a:gd name="connsiteX217" fmla="*/ 637594 w 2154237"/>
              <a:gd name="connsiteY217" fmla="*/ 1587808 h 1866900"/>
              <a:gd name="connsiteX218" fmla="*/ 622503 w 2154237"/>
              <a:gd name="connsiteY218" fmla="*/ 1580265 h 1866900"/>
              <a:gd name="connsiteX219" fmla="*/ 596094 w 2154237"/>
              <a:gd name="connsiteY219" fmla="*/ 1595351 h 1866900"/>
              <a:gd name="connsiteX220" fmla="*/ 599867 w 2154237"/>
              <a:gd name="connsiteY220" fmla="*/ 1610437 h 1866900"/>
              <a:gd name="connsiteX221" fmla="*/ 596094 w 2154237"/>
              <a:gd name="connsiteY221" fmla="*/ 1610437 h 1866900"/>
              <a:gd name="connsiteX222" fmla="*/ 588548 w 2154237"/>
              <a:gd name="connsiteY222" fmla="*/ 1599123 h 1866900"/>
              <a:gd name="connsiteX223" fmla="*/ 573457 w 2154237"/>
              <a:gd name="connsiteY223" fmla="*/ 1606666 h 1866900"/>
              <a:gd name="connsiteX224" fmla="*/ 588548 w 2154237"/>
              <a:gd name="connsiteY224" fmla="*/ 1610437 h 1866900"/>
              <a:gd name="connsiteX225" fmla="*/ 592321 w 2154237"/>
              <a:gd name="connsiteY225" fmla="*/ 1617980 h 1866900"/>
              <a:gd name="connsiteX226" fmla="*/ 539503 w 2154237"/>
              <a:gd name="connsiteY226" fmla="*/ 1644381 h 1866900"/>
              <a:gd name="connsiteX227" fmla="*/ 509321 w 2154237"/>
              <a:gd name="connsiteY227" fmla="*/ 1685867 h 1866900"/>
              <a:gd name="connsiteX228" fmla="*/ 501775 w 2154237"/>
              <a:gd name="connsiteY228" fmla="*/ 1670781 h 1866900"/>
              <a:gd name="connsiteX229" fmla="*/ 430093 w 2154237"/>
              <a:gd name="connsiteY229" fmla="*/ 1753755 h 1866900"/>
              <a:gd name="connsiteX230" fmla="*/ 396138 w 2154237"/>
              <a:gd name="connsiteY230" fmla="*/ 1791470 h 1866900"/>
              <a:gd name="connsiteX231" fmla="*/ 381047 w 2154237"/>
              <a:gd name="connsiteY231" fmla="*/ 1795241 h 1866900"/>
              <a:gd name="connsiteX232" fmla="*/ 347093 w 2154237"/>
              <a:gd name="connsiteY232" fmla="*/ 1814099 h 1866900"/>
              <a:gd name="connsiteX233" fmla="*/ 328229 w 2154237"/>
              <a:gd name="connsiteY233" fmla="*/ 1832957 h 1866900"/>
              <a:gd name="connsiteX234" fmla="*/ 324456 w 2154237"/>
              <a:gd name="connsiteY234" fmla="*/ 1832957 h 1866900"/>
              <a:gd name="connsiteX235" fmla="*/ 324456 w 2154237"/>
              <a:gd name="connsiteY235" fmla="*/ 1753755 h 1866900"/>
              <a:gd name="connsiteX236" fmla="*/ 335774 w 2154237"/>
              <a:gd name="connsiteY236" fmla="*/ 1749983 h 1866900"/>
              <a:gd name="connsiteX237" fmla="*/ 392366 w 2154237"/>
              <a:gd name="connsiteY237" fmla="*/ 1689639 h 1866900"/>
              <a:gd name="connsiteX238" fmla="*/ 388593 w 2154237"/>
              <a:gd name="connsiteY238" fmla="*/ 1685867 h 1866900"/>
              <a:gd name="connsiteX239" fmla="*/ 358411 w 2154237"/>
              <a:gd name="connsiteY239" fmla="*/ 1708497 h 1866900"/>
              <a:gd name="connsiteX240" fmla="*/ 354638 w 2154237"/>
              <a:gd name="connsiteY240" fmla="*/ 1704725 h 1866900"/>
              <a:gd name="connsiteX241" fmla="*/ 396138 w 2154237"/>
              <a:gd name="connsiteY241" fmla="*/ 1651924 h 1866900"/>
              <a:gd name="connsiteX242" fmla="*/ 388593 w 2154237"/>
              <a:gd name="connsiteY242" fmla="*/ 1651924 h 1866900"/>
              <a:gd name="connsiteX243" fmla="*/ 399911 w 2154237"/>
              <a:gd name="connsiteY243" fmla="*/ 1625523 h 1866900"/>
              <a:gd name="connsiteX244" fmla="*/ 396138 w 2154237"/>
              <a:gd name="connsiteY244" fmla="*/ 1621752 h 1866900"/>
              <a:gd name="connsiteX245" fmla="*/ 347093 w 2154237"/>
              <a:gd name="connsiteY245" fmla="*/ 1651924 h 1866900"/>
              <a:gd name="connsiteX246" fmla="*/ 422548 w 2154237"/>
              <a:gd name="connsiteY246" fmla="*/ 1576494 h 1866900"/>
              <a:gd name="connsiteX247" fmla="*/ 486684 w 2154237"/>
              <a:gd name="connsiteY247" fmla="*/ 1523692 h 1866900"/>
              <a:gd name="connsiteX248" fmla="*/ 494230 w 2154237"/>
              <a:gd name="connsiteY248" fmla="*/ 1504835 h 1866900"/>
              <a:gd name="connsiteX249" fmla="*/ 486684 w 2154237"/>
              <a:gd name="connsiteY249" fmla="*/ 1504835 h 1866900"/>
              <a:gd name="connsiteX250" fmla="*/ 381047 w 2154237"/>
              <a:gd name="connsiteY250" fmla="*/ 1584037 h 1866900"/>
              <a:gd name="connsiteX251" fmla="*/ 381047 w 2154237"/>
              <a:gd name="connsiteY251" fmla="*/ 1550093 h 1866900"/>
              <a:gd name="connsiteX252" fmla="*/ 399911 w 2154237"/>
              <a:gd name="connsiteY252" fmla="*/ 1561407 h 1866900"/>
              <a:gd name="connsiteX253" fmla="*/ 460275 w 2154237"/>
              <a:gd name="connsiteY253" fmla="*/ 1482206 h 1866900"/>
              <a:gd name="connsiteX254" fmla="*/ 445184 w 2154237"/>
              <a:gd name="connsiteY254" fmla="*/ 1489749 h 1866900"/>
              <a:gd name="connsiteX255" fmla="*/ 392366 w 2154237"/>
              <a:gd name="connsiteY255" fmla="*/ 1535007 h 1866900"/>
              <a:gd name="connsiteX256" fmla="*/ 358411 w 2154237"/>
              <a:gd name="connsiteY256" fmla="*/ 1535007 h 1866900"/>
              <a:gd name="connsiteX257" fmla="*/ 354638 w 2154237"/>
              <a:gd name="connsiteY257" fmla="*/ 1531235 h 1866900"/>
              <a:gd name="connsiteX258" fmla="*/ 294274 w 2154237"/>
              <a:gd name="connsiteY258" fmla="*/ 1572722 h 1866900"/>
              <a:gd name="connsiteX259" fmla="*/ 456502 w 2154237"/>
              <a:gd name="connsiteY259" fmla="*/ 1429404 h 1866900"/>
              <a:gd name="connsiteX260" fmla="*/ 452730 w 2154237"/>
              <a:gd name="connsiteY260" fmla="*/ 1421861 h 1866900"/>
              <a:gd name="connsiteX261" fmla="*/ 309365 w 2154237"/>
              <a:gd name="connsiteY261" fmla="*/ 1531235 h 1866900"/>
              <a:gd name="connsiteX262" fmla="*/ 290501 w 2154237"/>
              <a:gd name="connsiteY262" fmla="*/ 1535007 h 1866900"/>
              <a:gd name="connsiteX263" fmla="*/ 286729 w 2154237"/>
              <a:gd name="connsiteY263" fmla="*/ 1527464 h 1866900"/>
              <a:gd name="connsiteX264" fmla="*/ 328229 w 2154237"/>
              <a:gd name="connsiteY264" fmla="*/ 1478434 h 1866900"/>
              <a:gd name="connsiteX265" fmla="*/ 418775 w 2154237"/>
              <a:gd name="connsiteY265" fmla="*/ 1399232 h 1866900"/>
              <a:gd name="connsiteX266" fmla="*/ 460275 w 2154237"/>
              <a:gd name="connsiteY266" fmla="*/ 1361517 h 1866900"/>
              <a:gd name="connsiteX267" fmla="*/ 460275 w 2154237"/>
              <a:gd name="connsiteY267" fmla="*/ 1346431 h 1866900"/>
              <a:gd name="connsiteX268" fmla="*/ 445184 w 2154237"/>
              <a:gd name="connsiteY268" fmla="*/ 1353974 h 1866900"/>
              <a:gd name="connsiteX269" fmla="*/ 305592 w 2154237"/>
              <a:gd name="connsiteY269" fmla="*/ 1474663 h 1866900"/>
              <a:gd name="connsiteX270" fmla="*/ 241456 w 2154237"/>
              <a:gd name="connsiteY270" fmla="*/ 1542550 h 1866900"/>
              <a:gd name="connsiteX271" fmla="*/ 215047 w 2154237"/>
              <a:gd name="connsiteY271" fmla="*/ 1553864 h 1866900"/>
              <a:gd name="connsiteX272" fmla="*/ 192410 w 2154237"/>
              <a:gd name="connsiteY272" fmla="*/ 1565179 h 1866900"/>
              <a:gd name="connsiteX273" fmla="*/ 177319 w 2154237"/>
              <a:gd name="connsiteY273" fmla="*/ 1591580 h 1866900"/>
              <a:gd name="connsiteX274" fmla="*/ 173546 w 2154237"/>
              <a:gd name="connsiteY274" fmla="*/ 1572722 h 1866900"/>
              <a:gd name="connsiteX275" fmla="*/ 158455 w 2154237"/>
              <a:gd name="connsiteY275" fmla="*/ 1580265 h 1866900"/>
              <a:gd name="connsiteX276" fmla="*/ 150910 w 2154237"/>
              <a:gd name="connsiteY276" fmla="*/ 1565179 h 1866900"/>
              <a:gd name="connsiteX277" fmla="*/ 245229 w 2154237"/>
              <a:gd name="connsiteY277" fmla="*/ 1448262 h 1866900"/>
              <a:gd name="connsiteX278" fmla="*/ 301820 w 2154237"/>
              <a:gd name="connsiteY278" fmla="*/ 1395461 h 1866900"/>
              <a:gd name="connsiteX279" fmla="*/ 411229 w 2154237"/>
              <a:gd name="connsiteY279" fmla="*/ 1289858 h 1866900"/>
              <a:gd name="connsiteX280" fmla="*/ 456502 w 2154237"/>
              <a:gd name="connsiteY280" fmla="*/ 1252143 h 1866900"/>
              <a:gd name="connsiteX281" fmla="*/ 460275 w 2154237"/>
              <a:gd name="connsiteY281" fmla="*/ 1240829 h 1866900"/>
              <a:gd name="connsiteX282" fmla="*/ 166001 w 2154237"/>
              <a:gd name="connsiteY282" fmla="*/ 1516149 h 1866900"/>
              <a:gd name="connsiteX283" fmla="*/ 173546 w 2154237"/>
              <a:gd name="connsiteY283" fmla="*/ 1470891 h 1866900"/>
              <a:gd name="connsiteX284" fmla="*/ 120728 w 2154237"/>
              <a:gd name="connsiteY284" fmla="*/ 1497292 h 1866900"/>
              <a:gd name="connsiteX285" fmla="*/ 124501 w 2154237"/>
              <a:gd name="connsiteY285" fmla="*/ 1523692 h 1866900"/>
              <a:gd name="connsiteX286" fmla="*/ 94319 w 2154237"/>
              <a:gd name="connsiteY286" fmla="*/ 1501063 h 1866900"/>
              <a:gd name="connsiteX287" fmla="*/ 75455 w 2154237"/>
              <a:gd name="connsiteY287" fmla="*/ 1463348 h 1866900"/>
              <a:gd name="connsiteX288" fmla="*/ 60364 w 2154237"/>
              <a:gd name="connsiteY288" fmla="*/ 1421861 h 1866900"/>
              <a:gd name="connsiteX289" fmla="*/ 75455 w 2154237"/>
              <a:gd name="connsiteY289" fmla="*/ 1387918 h 1866900"/>
              <a:gd name="connsiteX290" fmla="*/ 132046 w 2154237"/>
              <a:gd name="connsiteY290" fmla="*/ 1293630 h 1866900"/>
              <a:gd name="connsiteX291" fmla="*/ 184865 w 2154237"/>
              <a:gd name="connsiteY291" fmla="*/ 1233286 h 1866900"/>
              <a:gd name="connsiteX292" fmla="*/ 154683 w 2154237"/>
              <a:gd name="connsiteY292" fmla="*/ 1248372 h 1866900"/>
              <a:gd name="connsiteX293" fmla="*/ 150910 w 2154237"/>
              <a:gd name="connsiteY293" fmla="*/ 1244600 h 1866900"/>
              <a:gd name="connsiteX294" fmla="*/ 143364 w 2154237"/>
              <a:gd name="connsiteY294" fmla="*/ 1237057 h 1866900"/>
              <a:gd name="connsiteX295" fmla="*/ 158455 w 2154237"/>
              <a:gd name="connsiteY295" fmla="*/ 1206885 h 1866900"/>
              <a:gd name="connsiteX296" fmla="*/ 132046 w 2154237"/>
              <a:gd name="connsiteY296" fmla="*/ 1225743 h 1866900"/>
              <a:gd name="connsiteX297" fmla="*/ 132046 w 2154237"/>
              <a:gd name="connsiteY297" fmla="*/ 1206885 h 1866900"/>
              <a:gd name="connsiteX298" fmla="*/ 94319 w 2154237"/>
              <a:gd name="connsiteY298" fmla="*/ 1233286 h 1866900"/>
              <a:gd name="connsiteX299" fmla="*/ 113182 w 2154237"/>
              <a:gd name="connsiteY299" fmla="*/ 1172941 h 1866900"/>
              <a:gd name="connsiteX300" fmla="*/ 109410 w 2154237"/>
              <a:gd name="connsiteY300" fmla="*/ 1169170 h 1866900"/>
              <a:gd name="connsiteX301" fmla="*/ 94319 w 2154237"/>
              <a:gd name="connsiteY301" fmla="*/ 1176713 h 1866900"/>
              <a:gd name="connsiteX302" fmla="*/ 98091 w 2154237"/>
              <a:gd name="connsiteY302" fmla="*/ 1157855 h 1866900"/>
              <a:gd name="connsiteX303" fmla="*/ 150910 w 2154237"/>
              <a:gd name="connsiteY303" fmla="*/ 1105054 h 1866900"/>
              <a:gd name="connsiteX304" fmla="*/ 256547 w 2154237"/>
              <a:gd name="connsiteY304" fmla="*/ 1048481 h 1866900"/>
              <a:gd name="connsiteX305" fmla="*/ 294274 w 2154237"/>
              <a:gd name="connsiteY305" fmla="*/ 1022081 h 1866900"/>
              <a:gd name="connsiteX306" fmla="*/ 298047 w 2154237"/>
              <a:gd name="connsiteY306" fmla="*/ 1018309 h 1866900"/>
              <a:gd name="connsiteX307" fmla="*/ 320683 w 2154237"/>
              <a:gd name="connsiteY307" fmla="*/ 980594 h 1866900"/>
              <a:gd name="connsiteX308" fmla="*/ 309365 w 2154237"/>
              <a:gd name="connsiteY308" fmla="*/ 976823 h 1866900"/>
              <a:gd name="connsiteX309" fmla="*/ 245229 w 2154237"/>
              <a:gd name="connsiteY309" fmla="*/ 1025852 h 1866900"/>
              <a:gd name="connsiteX310" fmla="*/ 192410 w 2154237"/>
              <a:gd name="connsiteY310" fmla="*/ 1067339 h 1866900"/>
              <a:gd name="connsiteX311" fmla="*/ 105637 w 2154237"/>
              <a:gd name="connsiteY311" fmla="*/ 1127683 h 1866900"/>
              <a:gd name="connsiteX312" fmla="*/ 64137 w 2154237"/>
              <a:gd name="connsiteY312" fmla="*/ 1165398 h 1866900"/>
              <a:gd name="connsiteX313" fmla="*/ 56591 w 2154237"/>
              <a:gd name="connsiteY313" fmla="*/ 1150312 h 1866900"/>
              <a:gd name="connsiteX314" fmla="*/ 0 w 2154237"/>
              <a:gd name="connsiteY314" fmla="*/ 1195570 h 1866900"/>
              <a:gd name="connsiteX315" fmla="*/ 49046 w 2154237"/>
              <a:gd name="connsiteY315" fmla="*/ 1123912 h 1866900"/>
              <a:gd name="connsiteX316" fmla="*/ 437639 w 2154237"/>
              <a:gd name="connsiteY316" fmla="*/ 867449 h 1866900"/>
              <a:gd name="connsiteX317" fmla="*/ 479139 w 2154237"/>
              <a:gd name="connsiteY317" fmla="*/ 837277 h 1866900"/>
              <a:gd name="connsiteX318" fmla="*/ 490457 w 2154237"/>
              <a:gd name="connsiteY318" fmla="*/ 814647 h 1866900"/>
              <a:gd name="connsiteX319" fmla="*/ 498002 w 2154237"/>
              <a:gd name="connsiteY319" fmla="*/ 761846 h 1866900"/>
              <a:gd name="connsiteX320" fmla="*/ 505548 w 2154237"/>
              <a:gd name="connsiteY320" fmla="*/ 750532 h 1866900"/>
              <a:gd name="connsiteX321" fmla="*/ 535730 w 2154237"/>
              <a:gd name="connsiteY321" fmla="*/ 795790 h 1866900"/>
              <a:gd name="connsiteX322" fmla="*/ 520639 w 2154237"/>
              <a:gd name="connsiteY322" fmla="*/ 758075 h 1866900"/>
              <a:gd name="connsiteX323" fmla="*/ 535730 w 2154237"/>
              <a:gd name="connsiteY323" fmla="*/ 754303 h 1866900"/>
              <a:gd name="connsiteX324" fmla="*/ 531957 w 2154237"/>
              <a:gd name="connsiteY324" fmla="*/ 701502 h 1866900"/>
              <a:gd name="connsiteX325" fmla="*/ 543275 w 2154237"/>
              <a:gd name="connsiteY325" fmla="*/ 705274 h 1866900"/>
              <a:gd name="connsiteX326" fmla="*/ 554594 w 2154237"/>
              <a:gd name="connsiteY326" fmla="*/ 603443 h 1866900"/>
              <a:gd name="connsiteX327" fmla="*/ 569685 w 2154237"/>
              <a:gd name="connsiteY327" fmla="*/ 622300 h 1866900"/>
              <a:gd name="connsiteX328" fmla="*/ 581003 w 2154237"/>
              <a:gd name="connsiteY328" fmla="*/ 599671 h 1866900"/>
              <a:gd name="connsiteX329" fmla="*/ 573457 w 2154237"/>
              <a:gd name="connsiteY329" fmla="*/ 512926 h 1866900"/>
              <a:gd name="connsiteX330" fmla="*/ 562139 w 2154237"/>
              <a:gd name="connsiteY330" fmla="*/ 463897 h 1866900"/>
              <a:gd name="connsiteX331" fmla="*/ 562139 w 2154237"/>
              <a:gd name="connsiteY331" fmla="*/ 429953 h 1866900"/>
              <a:gd name="connsiteX332" fmla="*/ 588548 w 2154237"/>
              <a:gd name="connsiteY332" fmla="*/ 607214 h 1866900"/>
              <a:gd name="connsiteX333" fmla="*/ 645139 w 2154237"/>
              <a:gd name="connsiteY333" fmla="*/ 577042 h 1866900"/>
              <a:gd name="connsiteX334" fmla="*/ 675321 w 2154237"/>
              <a:gd name="connsiteY334" fmla="*/ 610986 h 1866900"/>
              <a:gd name="connsiteX335" fmla="*/ 682867 w 2154237"/>
              <a:gd name="connsiteY335" fmla="*/ 607214 h 1866900"/>
              <a:gd name="connsiteX336" fmla="*/ 671549 w 2154237"/>
              <a:gd name="connsiteY336" fmla="*/ 565727 h 1866900"/>
              <a:gd name="connsiteX337" fmla="*/ 682867 w 2154237"/>
              <a:gd name="connsiteY337" fmla="*/ 569499 h 1866900"/>
              <a:gd name="connsiteX338" fmla="*/ 675321 w 2154237"/>
              <a:gd name="connsiteY338" fmla="*/ 550641 h 1866900"/>
              <a:gd name="connsiteX339" fmla="*/ 675321 w 2154237"/>
              <a:gd name="connsiteY339" fmla="*/ 539327 h 1866900"/>
              <a:gd name="connsiteX340" fmla="*/ 686640 w 2154237"/>
              <a:gd name="connsiteY340" fmla="*/ 546870 h 1866900"/>
              <a:gd name="connsiteX341" fmla="*/ 724367 w 2154237"/>
              <a:gd name="connsiteY341" fmla="*/ 652472 h 1866900"/>
              <a:gd name="connsiteX342" fmla="*/ 728140 w 2154237"/>
              <a:gd name="connsiteY342" fmla="*/ 667558 h 1866900"/>
              <a:gd name="connsiteX343" fmla="*/ 671549 w 2154237"/>
              <a:gd name="connsiteY343" fmla="*/ 618529 h 1866900"/>
              <a:gd name="connsiteX344" fmla="*/ 671549 w 2154237"/>
              <a:gd name="connsiteY344" fmla="*/ 671330 h 1866900"/>
              <a:gd name="connsiteX345" fmla="*/ 641367 w 2154237"/>
              <a:gd name="connsiteY345" fmla="*/ 607214 h 1866900"/>
              <a:gd name="connsiteX346" fmla="*/ 622503 w 2154237"/>
              <a:gd name="connsiteY346" fmla="*/ 614757 h 1866900"/>
              <a:gd name="connsiteX347" fmla="*/ 588548 w 2154237"/>
              <a:gd name="connsiteY347" fmla="*/ 660015 h 1866900"/>
              <a:gd name="connsiteX348" fmla="*/ 607412 w 2154237"/>
              <a:gd name="connsiteY348" fmla="*/ 720360 h 1866900"/>
              <a:gd name="connsiteX349" fmla="*/ 622503 w 2154237"/>
              <a:gd name="connsiteY349" fmla="*/ 758075 h 1866900"/>
              <a:gd name="connsiteX350" fmla="*/ 637594 w 2154237"/>
              <a:gd name="connsiteY350" fmla="*/ 746760 h 1866900"/>
              <a:gd name="connsiteX351" fmla="*/ 633821 w 2154237"/>
              <a:gd name="connsiteY351" fmla="*/ 765618 h 1866900"/>
              <a:gd name="connsiteX352" fmla="*/ 637594 w 2154237"/>
              <a:gd name="connsiteY352" fmla="*/ 784475 h 1866900"/>
              <a:gd name="connsiteX353" fmla="*/ 660230 w 2154237"/>
              <a:gd name="connsiteY353" fmla="*/ 784475 h 1866900"/>
              <a:gd name="connsiteX354" fmla="*/ 682867 w 2154237"/>
              <a:gd name="connsiteY354" fmla="*/ 776932 h 1866900"/>
              <a:gd name="connsiteX355" fmla="*/ 709276 w 2154237"/>
              <a:gd name="connsiteY355" fmla="*/ 769389 h 1866900"/>
              <a:gd name="connsiteX356" fmla="*/ 750776 w 2154237"/>
              <a:gd name="connsiteY356" fmla="*/ 720360 h 1866900"/>
              <a:gd name="connsiteX357" fmla="*/ 724367 w 2154237"/>
              <a:gd name="connsiteY357" fmla="*/ 690187 h 1866900"/>
              <a:gd name="connsiteX358" fmla="*/ 731913 w 2154237"/>
              <a:gd name="connsiteY358" fmla="*/ 682644 h 1866900"/>
              <a:gd name="connsiteX359" fmla="*/ 765867 w 2154237"/>
              <a:gd name="connsiteY359" fmla="*/ 712817 h 1866900"/>
              <a:gd name="connsiteX360" fmla="*/ 773413 w 2154237"/>
              <a:gd name="connsiteY360" fmla="*/ 697731 h 1866900"/>
              <a:gd name="connsiteX361" fmla="*/ 807368 w 2154237"/>
              <a:gd name="connsiteY361" fmla="*/ 678873 h 1866900"/>
              <a:gd name="connsiteX362" fmla="*/ 807368 w 2154237"/>
              <a:gd name="connsiteY362" fmla="*/ 675101 h 1866900"/>
              <a:gd name="connsiteX363" fmla="*/ 784731 w 2154237"/>
              <a:gd name="connsiteY363" fmla="*/ 656244 h 1866900"/>
              <a:gd name="connsiteX364" fmla="*/ 780958 w 2154237"/>
              <a:gd name="connsiteY364" fmla="*/ 626072 h 1866900"/>
              <a:gd name="connsiteX365" fmla="*/ 807368 w 2154237"/>
              <a:gd name="connsiteY365" fmla="*/ 599671 h 1866900"/>
              <a:gd name="connsiteX366" fmla="*/ 833777 w 2154237"/>
              <a:gd name="connsiteY366" fmla="*/ 569499 h 1866900"/>
              <a:gd name="connsiteX367" fmla="*/ 826231 w 2154237"/>
              <a:gd name="connsiteY367" fmla="*/ 546870 h 1866900"/>
              <a:gd name="connsiteX368" fmla="*/ 792277 w 2154237"/>
              <a:gd name="connsiteY368" fmla="*/ 505383 h 1866900"/>
              <a:gd name="connsiteX369" fmla="*/ 773413 w 2154237"/>
              <a:gd name="connsiteY369" fmla="*/ 460125 h 1866900"/>
              <a:gd name="connsiteX370" fmla="*/ 773413 w 2154237"/>
              <a:gd name="connsiteY370" fmla="*/ 422410 h 1866900"/>
              <a:gd name="connsiteX371" fmla="*/ 788504 w 2154237"/>
              <a:gd name="connsiteY371" fmla="*/ 433724 h 1866900"/>
              <a:gd name="connsiteX372" fmla="*/ 762095 w 2154237"/>
              <a:gd name="connsiteY372" fmla="*/ 354523 h 1866900"/>
              <a:gd name="connsiteX373" fmla="*/ 826231 w 2154237"/>
              <a:gd name="connsiteY373" fmla="*/ 429953 h 1866900"/>
              <a:gd name="connsiteX374" fmla="*/ 811140 w 2154237"/>
              <a:gd name="connsiteY374" fmla="*/ 384695 h 1866900"/>
              <a:gd name="connsiteX375" fmla="*/ 852640 w 2154237"/>
              <a:gd name="connsiteY375" fmla="*/ 456354 h 1866900"/>
              <a:gd name="connsiteX376" fmla="*/ 830004 w 2154237"/>
              <a:gd name="connsiteY376" fmla="*/ 441268 h 1866900"/>
              <a:gd name="connsiteX377" fmla="*/ 807368 w 2154237"/>
              <a:gd name="connsiteY377" fmla="*/ 429953 h 1866900"/>
              <a:gd name="connsiteX378" fmla="*/ 799822 w 2154237"/>
              <a:gd name="connsiteY378" fmla="*/ 482754 h 1866900"/>
              <a:gd name="connsiteX379" fmla="*/ 807368 w 2154237"/>
              <a:gd name="connsiteY379" fmla="*/ 482754 h 1866900"/>
              <a:gd name="connsiteX380" fmla="*/ 811140 w 2154237"/>
              <a:gd name="connsiteY380" fmla="*/ 471440 h 1866900"/>
              <a:gd name="connsiteX381" fmla="*/ 822458 w 2154237"/>
              <a:gd name="connsiteY381" fmla="*/ 505383 h 1866900"/>
              <a:gd name="connsiteX382" fmla="*/ 863959 w 2154237"/>
              <a:gd name="connsiteY382" fmla="*/ 565727 h 1866900"/>
              <a:gd name="connsiteX383" fmla="*/ 897913 w 2154237"/>
              <a:gd name="connsiteY383" fmla="*/ 539327 h 1866900"/>
              <a:gd name="connsiteX384" fmla="*/ 920550 w 2154237"/>
              <a:gd name="connsiteY384" fmla="*/ 516698 h 1866900"/>
              <a:gd name="connsiteX385" fmla="*/ 946959 w 2154237"/>
              <a:gd name="connsiteY385" fmla="*/ 494069 h 1866900"/>
              <a:gd name="connsiteX386" fmla="*/ 965823 w 2154237"/>
              <a:gd name="connsiteY386" fmla="*/ 467668 h 1866900"/>
              <a:gd name="connsiteX387" fmla="*/ 1011096 w 2154237"/>
              <a:gd name="connsiteY387" fmla="*/ 441268 h 1866900"/>
              <a:gd name="connsiteX388" fmla="*/ 1014868 w 2154237"/>
              <a:gd name="connsiteY388" fmla="*/ 445039 h 1866900"/>
              <a:gd name="connsiteX389" fmla="*/ 954505 w 2154237"/>
              <a:gd name="connsiteY389" fmla="*/ 512926 h 1866900"/>
              <a:gd name="connsiteX390" fmla="*/ 977141 w 2154237"/>
              <a:gd name="connsiteY390" fmla="*/ 509155 h 1866900"/>
              <a:gd name="connsiteX391" fmla="*/ 1037505 w 2154237"/>
              <a:gd name="connsiteY391" fmla="*/ 441268 h 1866900"/>
              <a:gd name="connsiteX392" fmla="*/ 1052596 w 2154237"/>
              <a:gd name="connsiteY392" fmla="*/ 441268 h 1866900"/>
              <a:gd name="connsiteX393" fmla="*/ 1060141 w 2154237"/>
              <a:gd name="connsiteY393" fmla="*/ 460125 h 1866900"/>
              <a:gd name="connsiteX394" fmla="*/ 1063914 w 2154237"/>
              <a:gd name="connsiteY394" fmla="*/ 460125 h 1866900"/>
              <a:gd name="connsiteX395" fmla="*/ 1075232 w 2154237"/>
              <a:gd name="connsiteY395" fmla="*/ 433724 h 1866900"/>
              <a:gd name="connsiteX396" fmla="*/ 1090323 w 2154237"/>
              <a:gd name="connsiteY396" fmla="*/ 426181 h 1866900"/>
              <a:gd name="connsiteX397" fmla="*/ 1128051 w 2154237"/>
              <a:gd name="connsiteY397" fmla="*/ 377152 h 1866900"/>
              <a:gd name="connsiteX398" fmla="*/ 1146914 w 2154237"/>
              <a:gd name="connsiteY398" fmla="*/ 335665 h 1866900"/>
              <a:gd name="connsiteX399" fmla="*/ 1169551 w 2154237"/>
              <a:gd name="connsiteY399" fmla="*/ 282864 h 1866900"/>
              <a:gd name="connsiteX400" fmla="*/ 1195960 w 2154237"/>
              <a:gd name="connsiteY400" fmla="*/ 256463 h 1866900"/>
              <a:gd name="connsiteX401" fmla="*/ 1214824 w 2154237"/>
              <a:gd name="connsiteY401" fmla="*/ 271549 h 1866900"/>
              <a:gd name="connsiteX402" fmla="*/ 1241233 w 2154237"/>
              <a:gd name="connsiteY402" fmla="*/ 245149 h 1866900"/>
              <a:gd name="connsiteX403" fmla="*/ 1241233 w 2154237"/>
              <a:gd name="connsiteY403" fmla="*/ 237606 h 1866900"/>
              <a:gd name="connsiteX404" fmla="*/ 1245006 w 2154237"/>
              <a:gd name="connsiteY404" fmla="*/ 214976 h 1866900"/>
              <a:gd name="connsiteX405" fmla="*/ 1260097 w 2154237"/>
              <a:gd name="connsiteY405" fmla="*/ 192347 h 1866900"/>
              <a:gd name="connsiteX406" fmla="*/ 1260097 w 2154237"/>
              <a:gd name="connsiteY406" fmla="*/ 154632 h 1866900"/>
              <a:gd name="connsiteX407" fmla="*/ 1275188 w 2154237"/>
              <a:gd name="connsiteY407" fmla="*/ 158404 h 1866900"/>
              <a:gd name="connsiteX408" fmla="*/ 1278961 w 2154237"/>
              <a:gd name="connsiteY408" fmla="*/ 139546 h 1866900"/>
              <a:gd name="connsiteX409" fmla="*/ 1286506 w 2154237"/>
              <a:gd name="connsiteY409" fmla="*/ 79202 h 1866900"/>
              <a:gd name="connsiteX410" fmla="*/ 1290279 w 2154237"/>
              <a:gd name="connsiteY410" fmla="*/ 60344 h 1866900"/>
              <a:gd name="connsiteX411" fmla="*/ 1297824 w 2154237"/>
              <a:gd name="connsiteY411" fmla="*/ 45258 h 1866900"/>
              <a:gd name="connsiteX412" fmla="*/ 1324233 w 2154237"/>
              <a:gd name="connsiteY412" fmla="*/ 7543 h 1866900"/>
              <a:gd name="connsiteX413" fmla="*/ 1328006 w 2154237"/>
              <a:gd name="connsiteY413"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2154237" h="1866900">
                <a:moveTo>
                  <a:pt x="1328006" y="0"/>
                </a:moveTo>
                <a:cubicBezTo>
                  <a:pt x="1331779" y="3772"/>
                  <a:pt x="1335552" y="3772"/>
                  <a:pt x="1335552" y="7543"/>
                </a:cubicBezTo>
                <a:cubicBezTo>
                  <a:pt x="1346870" y="26401"/>
                  <a:pt x="1358188" y="41487"/>
                  <a:pt x="1369506" y="60344"/>
                </a:cubicBezTo>
                <a:cubicBezTo>
                  <a:pt x="1369506" y="64116"/>
                  <a:pt x="1365734" y="64116"/>
                  <a:pt x="1361961" y="64116"/>
                </a:cubicBezTo>
                <a:cubicBezTo>
                  <a:pt x="1358188" y="86745"/>
                  <a:pt x="1354415" y="105603"/>
                  <a:pt x="1350643" y="124460"/>
                </a:cubicBezTo>
                <a:cubicBezTo>
                  <a:pt x="1350643" y="128232"/>
                  <a:pt x="1354415" y="128232"/>
                  <a:pt x="1354415" y="128232"/>
                </a:cubicBezTo>
                <a:cubicBezTo>
                  <a:pt x="1358188" y="120689"/>
                  <a:pt x="1365734" y="109374"/>
                  <a:pt x="1369506" y="101831"/>
                </a:cubicBezTo>
                <a:cubicBezTo>
                  <a:pt x="1369506" y="101831"/>
                  <a:pt x="1373279" y="105603"/>
                  <a:pt x="1373279" y="105603"/>
                </a:cubicBezTo>
                <a:cubicBezTo>
                  <a:pt x="1373279" y="128232"/>
                  <a:pt x="1361961" y="154632"/>
                  <a:pt x="1384597" y="177261"/>
                </a:cubicBezTo>
                <a:cubicBezTo>
                  <a:pt x="1392143" y="165947"/>
                  <a:pt x="1399688" y="150861"/>
                  <a:pt x="1407234" y="135775"/>
                </a:cubicBezTo>
                <a:cubicBezTo>
                  <a:pt x="1403461" y="154632"/>
                  <a:pt x="1403461" y="169718"/>
                  <a:pt x="1395916" y="184804"/>
                </a:cubicBezTo>
                <a:cubicBezTo>
                  <a:pt x="1388370" y="214976"/>
                  <a:pt x="1377052" y="245149"/>
                  <a:pt x="1365734" y="275321"/>
                </a:cubicBezTo>
                <a:cubicBezTo>
                  <a:pt x="1361961" y="282864"/>
                  <a:pt x="1365734" y="286635"/>
                  <a:pt x="1365734" y="294178"/>
                </a:cubicBezTo>
                <a:cubicBezTo>
                  <a:pt x="1369506" y="294178"/>
                  <a:pt x="1369506" y="294178"/>
                  <a:pt x="1373279" y="294178"/>
                </a:cubicBezTo>
                <a:cubicBezTo>
                  <a:pt x="1388370" y="264006"/>
                  <a:pt x="1399688" y="233834"/>
                  <a:pt x="1414779" y="207433"/>
                </a:cubicBezTo>
                <a:cubicBezTo>
                  <a:pt x="1418552" y="207433"/>
                  <a:pt x="1418552" y="207433"/>
                  <a:pt x="1418552" y="207433"/>
                </a:cubicBezTo>
                <a:cubicBezTo>
                  <a:pt x="1414779" y="237606"/>
                  <a:pt x="1388370" y="267778"/>
                  <a:pt x="1399688" y="301721"/>
                </a:cubicBezTo>
                <a:cubicBezTo>
                  <a:pt x="1403461" y="301721"/>
                  <a:pt x="1407234" y="301721"/>
                  <a:pt x="1407234" y="301721"/>
                </a:cubicBezTo>
                <a:cubicBezTo>
                  <a:pt x="1418552" y="282864"/>
                  <a:pt x="1426098" y="264006"/>
                  <a:pt x="1437416" y="241377"/>
                </a:cubicBezTo>
                <a:cubicBezTo>
                  <a:pt x="1463825" y="241377"/>
                  <a:pt x="1482689" y="226291"/>
                  <a:pt x="1486461" y="192347"/>
                </a:cubicBezTo>
                <a:cubicBezTo>
                  <a:pt x="1486461" y="248920"/>
                  <a:pt x="1448734" y="294178"/>
                  <a:pt x="1433643" y="346980"/>
                </a:cubicBezTo>
                <a:cubicBezTo>
                  <a:pt x="1433643" y="346980"/>
                  <a:pt x="1437416" y="346980"/>
                  <a:pt x="1441189" y="350751"/>
                </a:cubicBezTo>
                <a:cubicBezTo>
                  <a:pt x="1460052" y="309264"/>
                  <a:pt x="1478916" y="267778"/>
                  <a:pt x="1497780" y="230063"/>
                </a:cubicBezTo>
                <a:cubicBezTo>
                  <a:pt x="1501552" y="230063"/>
                  <a:pt x="1509098" y="226291"/>
                  <a:pt x="1520416" y="226291"/>
                </a:cubicBezTo>
                <a:cubicBezTo>
                  <a:pt x="1512871" y="256463"/>
                  <a:pt x="1505325" y="286635"/>
                  <a:pt x="1497780" y="313036"/>
                </a:cubicBezTo>
                <a:cubicBezTo>
                  <a:pt x="1486461" y="346980"/>
                  <a:pt x="1471370" y="377152"/>
                  <a:pt x="1460052" y="407324"/>
                </a:cubicBezTo>
                <a:cubicBezTo>
                  <a:pt x="1452507" y="418638"/>
                  <a:pt x="1441189" y="429953"/>
                  <a:pt x="1444961" y="445039"/>
                </a:cubicBezTo>
                <a:cubicBezTo>
                  <a:pt x="1452507" y="437496"/>
                  <a:pt x="1460052" y="426181"/>
                  <a:pt x="1463825" y="414867"/>
                </a:cubicBezTo>
                <a:cubicBezTo>
                  <a:pt x="1463825" y="414867"/>
                  <a:pt x="1460052" y="411095"/>
                  <a:pt x="1460052" y="407324"/>
                </a:cubicBezTo>
                <a:cubicBezTo>
                  <a:pt x="1471370" y="411095"/>
                  <a:pt x="1475143" y="403552"/>
                  <a:pt x="1478916" y="396009"/>
                </a:cubicBezTo>
                <a:cubicBezTo>
                  <a:pt x="1490234" y="369609"/>
                  <a:pt x="1497780" y="343208"/>
                  <a:pt x="1509098" y="316808"/>
                </a:cubicBezTo>
                <a:cubicBezTo>
                  <a:pt x="1527962" y="279092"/>
                  <a:pt x="1546825" y="245149"/>
                  <a:pt x="1546825" y="199890"/>
                </a:cubicBezTo>
                <a:cubicBezTo>
                  <a:pt x="1546825" y="196119"/>
                  <a:pt x="1554371" y="188576"/>
                  <a:pt x="1558144" y="188576"/>
                </a:cubicBezTo>
                <a:cubicBezTo>
                  <a:pt x="1573235" y="184804"/>
                  <a:pt x="1573235" y="177261"/>
                  <a:pt x="1569462" y="162175"/>
                </a:cubicBezTo>
                <a:cubicBezTo>
                  <a:pt x="1569462" y="158404"/>
                  <a:pt x="1569462" y="154632"/>
                  <a:pt x="1569462" y="147089"/>
                </a:cubicBezTo>
                <a:cubicBezTo>
                  <a:pt x="1573235" y="150861"/>
                  <a:pt x="1577007" y="154632"/>
                  <a:pt x="1580780" y="158404"/>
                </a:cubicBezTo>
                <a:cubicBezTo>
                  <a:pt x="1584553" y="154632"/>
                  <a:pt x="1592098" y="150861"/>
                  <a:pt x="1592098" y="150861"/>
                </a:cubicBezTo>
                <a:cubicBezTo>
                  <a:pt x="1595871" y="154632"/>
                  <a:pt x="1603417" y="158404"/>
                  <a:pt x="1599644" y="165947"/>
                </a:cubicBezTo>
                <a:cubicBezTo>
                  <a:pt x="1599644" y="222520"/>
                  <a:pt x="1595871" y="282864"/>
                  <a:pt x="1569462" y="339437"/>
                </a:cubicBezTo>
                <a:cubicBezTo>
                  <a:pt x="1558144" y="373380"/>
                  <a:pt x="1546825" y="411095"/>
                  <a:pt x="1535507" y="448811"/>
                </a:cubicBezTo>
                <a:cubicBezTo>
                  <a:pt x="1531734" y="456354"/>
                  <a:pt x="1524189" y="463897"/>
                  <a:pt x="1520416" y="475211"/>
                </a:cubicBezTo>
                <a:cubicBezTo>
                  <a:pt x="1539280" y="471440"/>
                  <a:pt x="1554371" y="437496"/>
                  <a:pt x="1580780" y="343208"/>
                </a:cubicBezTo>
                <a:cubicBezTo>
                  <a:pt x="1595871" y="297950"/>
                  <a:pt x="1607189" y="248920"/>
                  <a:pt x="1618507" y="203662"/>
                </a:cubicBezTo>
                <a:cubicBezTo>
                  <a:pt x="1622280" y="211205"/>
                  <a:pt x="1629826" y="222520"/>
                  <a:pt x="1637371" y="241377"/>
                </a:cubicBezTo>
                <a:cubicBezTo>
                  <a:pt x="1644917" y="230063"/>
                  <a:pt x="1644917" y="222520"/>
                  <a:pt x="1648689" y="218748"/>
                </a:cubicBezTo>
                <a:cubicBezTo>
                  <a:pt x="1652462" y="214976"/>
                  <a:pt x="1656235" y="211205"/>
                  <a:pt x="1663780" y="203662"/>
                </a:cubicBezTo>
                <a:cubicBezTo>
                  <a:pt x="1656235" y="196119"/>
                  <a:pt x="1652462" y="188576"/>
                  <a:pt x="1644917" y="181033"/>
                </a:cubicBezTo>
                <a:cubicBezTo>
                  <a:pt x="1656235" y="177261"/>
                  <a:pt x="1671326" y="173490"/>
                  <a:pt x="1675099" y="184804"/>
                </a:cubicBezTo>
                <a:cubicBezTo>
                  <a:pt x="1690190" y="207433"/>
                  <a:pt x="1709053" y="214976"/>
                  <a:pt x="1727917" y="218748"/>
                </a:cubicBezTo>
                <a:cubicBezTo>
                  <a:pt x="1754326" y="230063"/>
                  <a:pt x="1754326" y="252692"/>
                  <a:pt x="1754326" y="271549"/>
                </a:cubicBezTo>
                <a:cubicBezTo>
                  <a:pt x="1758099" y="309264"/>
                  <a:pt x="1754326" y="343208"/>
                  <a:pt x="1754326" y="377152"/>
                </a:cubicBezTo>
                <a:cubicBezTo>
                  <a:pt x="1754326" y="396009"/>
                  <a:pt x="1750554" y="414867"/>
                  <a:pt x="1750554" y="433724"/>
                </a:cubicBezTo>
                <a:cubicBezTo>
                  <a:pt x="1750554" y="433724"/>
                  <a:pt x="1758099" y="433724"/>
                  <a:pt x="1758099" y="433724"/>
                </a:cubicBezTo>
                <a:cubicBezTo>
                  <a:pt x="1761872" y="426181"/>
                  <a:pt x="1761872" y="418638"/>
                  <a:pt x="1765645" y="411095"/>
                </a:cubicBezTo>
                <a:cubicBezTo>
                  <a:pt x="1769417" y="414867"/>
                  <a:pt x="1780736" y="411095"/>
                  <a:pt x="1769417" y="426181"/>
                </a:cubicBezTo>
                <a:cubicBezTo>
                  <a:pt x="1769417" y="429953"/>
                  <a:pt x="1773190" y="437496"/>
                  <a:pt x="1773190" y="445039"/>
                </a:cubicBezTo>
                <a:cubicBezTo>
                  <a:pt x="1776963" y="445039"/>
                  <a:pt x="1776963" y="445039"/>
                  <a:pt x="1780736" y="445039"/>
                </a:cubicBezTo>
                <a:cubicBezTo>
                  <a:pt x="1784508" y="437496"/>
                  <a:pt x="1788281" y="433724"/>
                  <a:pt x="1792054" y="422410"/>
                </a:cubicBezTo>
                <a:cubicBezTo>
                  <a:pt x="1795826" y="429953"/>
                  <a:pt x="1799599" y="433724"/>
                  <a:pt x="1799599" y="437496"/>
                </a:cubicBezTo>
                <a:cubicBezTo>
                  <a:pt x="1803372" y="437496"/>
                  <a:pt x="1803372" y="437496"/>
                  <a:pt x="1807145" y="441268"/>
                </a:cubicBezTo>
                <a:cubicBezTo>
                  <a:pt x="1810917" y="429953"/>
                  <a:pt x="1814690" y="418638"/>
                  <a:pt x="1818463" y="407324"/>
                </a:cubicBezTo>
                <a:cubicBezTo>
                  <a:pt x="1818463" y="407324"/>
                  <a:pt x="1818463" y="407324"/>
                  <a:pt x="1822236" y="407324"/>
                </a:cubicBezTo>
                <a:cubicBezTo>
                  <a:pt x="1822236" y="414867"/>
                  <a:pt x="1822236" y="422410"/>
                  <a:pt x="1822236" y="429953"/>
                </a:cubicBezTo>
                <a:cubicBezTo>
                  <a:pt x="1826008" y="426181"/>
                  <a:pt x="1826008" y="426181"/>
                  <a:pt x="1833554" y="418638"/>
                </a:cubicBezTo>
                <a:cubicBezTo>
                  <a:pt x="1833554" y="433724"/>
                  <a:pt x="1833554" y="448811"/>
                  <a:pt x="1833554" y="463897"/>
                </a:cubicBezTo>
                <a:cubicBezTo>
                  <a:pt x="1837327" y="460125"/>
                  <a:pt x="1841099" y="456354"/>
                  <a:pt x="1848645" y="452582"/>
                </a:cubicBezTo>
                <a:cubicBezTo>
                  <a:pt x="1852418" y="460125"/>
                  <a:pt x="1856190" y="467668"/>
                  <a:pt x="1852418" y="475211"/>
                </a:cubicBezTo>
                <a:cubicBezTo>
                  <a:pt x="1848645" y="490297"/>
                  <a:pt x="1848645" y="512926"/>
                  <a:pt x="1837327" y="524241"/>
                </a:cubicBezTo>
                <a:cubicBezTo>
                  <a:pt x="1818463" y="554413"/>
                  <a:pt x="1795826" y="577042"/>
                  <a:pt x="1773190" y="603443"/>
                </a:cubicBezTo>
                <a:cubicBezTo>
                  <a:pt x="1769417" y="607214"/>
                  <a:pt x="1769417" y="614757"/>
                  <a:pt x="1765645" y="618529"/>
                </a:cubicBezTo>
                <a:cubicBezTo>
                  <a:pt x="1761872" y="626072"/>
                  <a:pt x="1754326" y="633615"/>
                  <a:pt x="1746781" y="644929"/>
                </a:cubicBezTo>
                <a:cubicBezTo>
                  <a:pt x="1754326" y="656244"/>
                  <a:pt x="1761872" y="667558"/>
                  <a:pt x="1743008" y="682644"/>
                </a:cubicBezTo>
                <a:cubicBezTo>
                  <a:pt x="1746781" y="682644"/>
                  <a:pt x="1750554" y="686416"/>
                  <a:pt x="1754326" y="686416"/>
                </a:cubicBezTo>
                <a:cubicBezTo>
                  <a:pt x="1788281" y="603443"/>
                  <a:pt x="1859963" y="543098"/>
                  <a:pt x="1878827" y="452582"/>
                </a:cubicBezTo>
                <a:cubicBezTo>
                  <a:pt x="1882600" y="456354"/>
                  <a:pt x="1886372" y="456354"/>
                  <a:pt x="1890145" y="460125"/>
                </a:cubicBezTo>
                <a:cubicBezTo>
                  <a:pt x="1901463" y="441268"/>
                  <a:pt x="1909009" y="426181"/>
                  <a:pt x="1916554" y="407324"/>
                </a:cubicBezTo>
                <a:cubicBezTo>
                  <a:pt x="1920327" y="437496"/>
                  <a:pt x="1920327" y="460125"/>
                  <a:pt x="1901463" y="486526"/>
                </a:cubicBezTo>
                <a:cubicBezTo>
                  <a:pt x="1822236" y="603443"/>
                  <a:pt x="1746781" y="720360"/>
                  <a:pt x="1667553" y="837277"/>
                </a:cubicBezTo>
                <a:cubicBezTo>
                  <a:pt x="1652462" y="856134"/>
                  <a:pt x="1641144" y="874992"/>
                  <a:pt x="1622280" y="897621"/>
                </a:cubicBezTo>
                <a:cubicBezTo>
                  <a:pt x="1648689" y="897621"/>
                  <a:pt x="1663780" y="916478"/>
                  <a:pt x="1682644" y="916478"/>
                </a:cubicBezTo>
                <a:cubicBezTo>
                  <a:pt x="1697735" y="924021"/>
                  <a:pt x="1712826" y="935336"/>
                  <a:pt x="1727917" y="942879"/>
                </a:cubicBezTo>
                <a:cubicBezTo>
                  <a:pt x="1769417" y="961737"/>
                  <a:pt x="1810917" y="984366"/>
                  <a:pt x="1856190" y="1006995"/>
                </a:cubicBezTo>
                <a:cubicBezTo>
                  <a:pt x="1890145" y="1022081"/>
                  <a:pt x="1927873" y="1040938"/>
                  <a:pt x="1961827" y="1056024"/>
                </a:cubicBezTo>
                <a:cubicBezTo>
                  <a:pt x="1969373" y="1063567"/>
                  <a:pt x="1980691" y="1063567"/>
                  <a:pt x="1992009" y="1063567"/>
                </a:cubicBezTo>
                <a:cubicBezTo>
                  <a:pt x="1988236" y="1067339"/>
                  <a:pt x="1988236" y="1071110"/>
                  <a:pt x="1988236" y="1071110"/>
                </a:cubicBezTo>
                <a:cubicBezTo>
                  <a:pt x="1992009" y="1071110"/>
                  <a:pt x="1995782" y="1074882"/>
                  <a:pt x="2003327" y="1074882"/>
                </a:cubicBezTo>
                <a:cubicBezTo>
                  <a:pt x="1999555" y="1074882"/>
                  <a:pt x="1995782" y="1078654"/>
                  <a:pt x="1992009" y="1082425"/>
                </a:cubicBezTo>
                <a:cubicBezTo>
                  <a:pt x="2007100" y="1086197"/>
                  <a:pt x="2018418" y="1089968"/>
                  <a:pt x="2033509" y="1093740"/>
                </a:cubicBezTo>
                <a:cubicBezTo>
                  <a:pt x="2025964" y="1097511"/>
                  <a:pt x="2018418" y="1105054"/>
                  <a:pt x="2007100" y="1112597"/>
                </a:cubicBezTo>
                <a:cubicBezTo>
                  <a:pt x="2014646" y="1116369"/>
                  <a:pt x="2014646" y="1120140"/>
                  <a:pt x="2022191" y="1123912"/>
                </a:cubicBezTo>
                <a:cubicBezTo>
                  <a:pt x="1999555" y="1127683"/>
                  <a:pt x="1988236" y="1142769"/>
                  <a:pt x="1984464" y="1161627"/>
                </a:cubicBezTo>
                <a:cubicBezTo>
                  <a:pt x="1984464" y="1165398"/>
                  <a:pt x="1988236" y="1165398"/>
                  <a:pt x="1988236" y="1165398"/>
                </a:cubicBezTo>
                <a:cubicBezTo>
                  <a:pt x="1995782" y="1161627"/>
                  <a:pt x="1999555" y="1154084"/>
                  <a:pt x="2003327" y="1150312"/>
                </a:cubicBezTo>
                <a:cubicBezTo>
                  <a:pt x="2010873" y="1142769"/>
                  <a:pt x="2022191" y="1138998"/>
                  <a:pt x="2029737" y="1135226"/>
                </a:cubicBezTo>
                <a:cubicBezTo>
                  <a:pt x="2033509" y="1131455"/>
                  <a:pt x="2041055" y="1123912"/>
                  <a:pt x="2044828" y="1120140"/>
                </a:cubicBezTo>
                <a:cubicBezTo>
                  <a:pt x="2044828" y="1112597"/>
                  <a:pt x="2037282" y="1108826"/>
                  <a:pt x="2033509" y="1097511"/>
                </a:cubicBezTo>
                <a:cubicBezTo>
                  <a:pt x="2052373" y="1086197"/>
                  <a:pt x="2071237" y="1071110"/>
                  <a:pt x="2090101" y="1056024"/>
                </a:cubicBezTo>
                <a:cubicBezTo>
                  <a:pt x="2090101" y="1052253"/>
                  <a:pt x="2090101" y="1052253"/>
                  <a:pt x="2086328" y="1048481"/>
                </a:cubicBezTo>
                <a:cubicBezTo>
                  <a:pt x="2082555" y="1052253"/>
                  <a:pt x="2075010" y="1056024"/>
                  <a:pt x="2067464" y="1059796"/>
                </a:cubicBezTo>
                <a:cubicBezTo>
                  <a:pt x="2063691" y="1059796"/>
                  <a:pt x="2063691" y="1059796"/>
                  <a:pt x="2063691" y="1059796"/>
                </a:cubicBezTo>
                <a:cubicBezTo>
                  <a:pt x="2067464" y="1052253"/>
                  <a:pt x="2075010" y="1044710"/>
                  <a:pt x="2078782" y="1037167"/>
                </a:cubicBezTo>
                <a:cubicBezTo>
                  <a:pt x="2082555" y="1037167"/>
                  <a:pt x="2082555" y="1037167"/>
                  <a:pt x="2082555" y="1037167"/>
                </a:cubicBezTo>
                <a:cubicBezTo>
                  <a:pt x="2097646" y="1037167"/>
                  <a:pt x="2112737" y="1029624"/>
                  <a:pt x="2127828" y="1044710"/>
                </a:cubicBezTo>
                <a:cubicBezTo>
                  <a:pt x="2108964" y="1056024"/>
                  <a:pt x="2093873" y="1067339"/>
                  <a:pt x="2075010" y="1078654"/>
                </a:cubicBezTo>
                <a:cubicBezTo>
                  <a:pt x="2075010" y="1082425"/>
                  <a:pt x="2078782" y="1082425"/>
                  <a:pt x="2078782" y="1086197"/>
                </a:cubicBezTo>
                <a:cubicBezTo>
                  <a:pt x="2097646" y="1071110"/>
                  <a:pt x="2120282" y="1059796"/>
                  <a:pt x="2139146" y="1044710"/>
                </a:cubicBezTo>
                <a:cubicBezTo>
                  <a:pt x="2139146" y="1037167"/>
                  <a:pt x="2135373" y="1033395"/>
                  <a:pt x="2135373" y="1029624"/>
                </a:cubicBezTo>
                <a:cubicBezTo>
                  <a:pt x="2135373" y="1029624"/>
                  <a:pt x="2135373" y="1029624"/>
                  <a:pt x="2135373" y="1025852"/>
                </a:cubicBezTo>
                <a:cubicBezTo>
                  <a:pt x="2142919" y="1029624"/>
                  <a:pt x="2150464" y="1033395"/>
                  <a:pt x="2154237" y="1040938"/>
                </a:cubicBezTo>
                <a:cubicBezTo>
                  <a:pt x="2154237" y="1044710"/>
                  <a:pt x="2154237" y="1052253"/>
                  <a:pt x="2154237" y="1059796"/>
                </a:cubicBezTo>
                <a:cubicBezTo>
                  <a:pt x="2150464" y="1074882"/>
                  <a:pt x="2146692" y="1086197"/>
                  <a:pt x="2139146" y="1097511"/>
                </a:cubicBezTo>
                <a:cubicBezTo>
                  <a:pt x="2108964" y="1180484"/>
                  <a:pt x="2059919" y="1255915"/>
                  <a:pt x="2007100" y="1323802"/>
                </a:cubicBezTo>
                <a:cubicBezTo>
                  <a:pt x="1995782" y="1335117"/>
                  <a:pt x="1988236" y="1353974"/>
                  <a:pt x="1965600" y="1350203"/>
                </a:cubicBezTo>
                <a:cubicBezTo>
                  <a:pt x="1958054" y="1350203"/>
                  <a:pt x="1946736" y="1357746"/>
                  <a:pt x="1942964" y="1365289"/>
                </a:cubicBezTo>
                <a:cubicBezTo>
                  <a:pt x="1924100" y="1399232"/>
                  <a:pt x="1890145" y="1414318"/>
                  <a:pt x="1859963" y="1433176"/>
                </a:cubicBezTo>
                <a:cubicBezTo>
                  <a:pt x="1852418" y="1436947"/>
                  <a:pt x="1848645" y="1444490"/>
                  <a:pt x="1841099" y="1448262"/>
                </a:cubicBezTo>
                <a:cubicBezTo>
                  <a:pt x="1837327" y="1448262"/>
                  <a:pt x="1833554" y="1448262"/>
                  <a:pt x="1829781" y="1444490"/>
                </a:cubicBezTo>
                <a:cubicBezTo>
                  <a:pt x="1833554" y="1444490"/>
                  <a:pt x="1837327" y="1440719"/>
                  <a:pt x="1841099" y="1436947"/>
                </a:cubicBezTo>
                <a:cubicBezTo>
                  <a:pt x="1837327" y="1436947"/>
                  <a:pt x="1837327" y="1433176"/>
                  <a:pt x="1837327" y="1433176"/>
                </a:cubicBezTo>
                <a:cubicBezTo>
                  <a:pt x="1826008" y="1440719"/>
                  <a:pt x="1814690" y="1444490"/>
                  <a:pt x="1807145" y="1448262"/>
                </a:cubicBezTo>
                <a:cubicBezTo>
                  <a:pt x="1799599" y="1448262"/>
                  <a:pt x="1792054" y="1444490"/>
                  <a:pt x="1788281" y="1448262"/>
                </a:cubicBezTo>
                <a:cubicBezTo>
                  <a:pt x="1799599" y="1455805"/>
                  <a:pt x="1810917" y="1470891"/>
                  <a:pt x="1826008" y="1452034"/>
                </a:cubicBezTo>
                <a:cubicBezTo>
                  <a:pt x="1826008" y="1455805"/>
                  <a:pt x="1829781" y="1459577"/>
                  <a:pt x="1829781" y="1459577"/>
                </a:cubicBezTo>
                <a:cubicBezTo>
                  <a:pt x="1818463" y="1470891"/>
                  <a:pt x="1807145" y="1482206"/>
                  <a:pt x="1795826" y="1489749"/>
                </a:cubicBezTo>
                <a:cubicBezTo>
                  <a:pt x="1765645" y="1508606"/>
                  <a:pt x="1731690" y="1523692"/>
                  <a:pt x="1701508" y="1542550"/>
                </a:cubicBezTo>
                <a:cubicBezTo>
                  <a:pt x="1716599" y="1561407"/>
                  <a:pt x="1731690" y="1580265"/>
                  <a:pt x="1743008" y="1599123"/>
                </a:cubicBezTo>
                <a:cubicBezTo>
                  <a:pt x="1750554" y="1606666"/>
                  <a:pt x="1761872" y="1621752"/>
                  <a:pt x="1743008" y="1629295"/>
                </a:cubicBezTo>
                <a:cubicBezTo>
                  <a:pt x="1727917" y="1636838"/>
                  <a:pt x="1724144" y="1621752"/>
                  <a:pt x="1716599" y="1614209"/>
                </a:cubicBezTo>
                <a:cubicBezTo>
                  <a:pt x="1705281" y="1595351"/>
                  <a:pt x="1690190" y="1576494"/>
                  <a:pt x="1678871" y="1553864"/>
                </a:cubicBezTo>
                <a:cubicBezTo>
                  <a:pt x="1656235" y="1565179"/>
                  <a:pt x="1633598" y="1572722"/>
                  <a:pt x="1607189" y="1584037"/>
                </a:cubicBezTo>
                <a:cubicBezTo>
                  <a:pt x="1607189" y="1580265"/>
                  <a:pt x="1607189" y="1580265"/>
                  <a:pt x="1607189" y="1576494"/>
                </a:cubicBezTo>
                <a:cubicBezTo>
                  <a:pt x="1629826" y="1565179"/>
                  <a:pt x="1652462" y="1550093"/>
                  <a:pt x="1675099" y="1538778"/>
                </a:cubicBezTo>
                <a:cubicBezTo>
                  <a:pt x="1675099" y="1535007"/>
                  <a:pt x="1675099" y="1535007"/>
                  <a:pt x="1675099" y="1531235"/>
                </a:cubicBezTo>
                <a:cubicBezTo>
                  <a:pt x="1667553" y="1531235"/>
                  <a:pt x="1663780" y="1531235"/>
                  <a:pt x="1660008" y="1535007"/>
                </a:cubicBezTo>
                <a:cubicBezTo>
                  <a:pt x="1629826" y="1550093"/>
                  <a:pt x="1599644" y="1561407"/>
                  <a:pt x="1569462" y="1576494"/>
                </a:cubicBezTo>
                <a:cubicBezTo>
                  <a:pt x="1558144" y="1584037"/>
                  <a:pt x="1554371" y="1580265"/>
                  <a:pt x="1550598" y="1568950"/>
                </a:cubicBezTo>
                <a:cubicBezTo>
                  <a:pt x="1554371" y="1565179"/>
                  <a:pt x="1558144" y="1565179"/>
                  <a:pt x="1558144" y="1561407"/>
                </a:cubicBezTo>
                <a:cubicBezTo>
                  <a:pt x="1561916" y="1561407"/>
                  <a:pt x="1561916" y="1557636"/>
                  <a:pt x="1561916" y="1553864"/>
                </a:cubicBezTo>
                <a:cubicBezTo>
                  <a:pt x="1558144" y="1553864"/>
                  <a:pt x="1554371" y="1550093"/>
                  <a:pt x="1550598" y="1553864"/>
                </a:cubicBezTo>
                <a:cubicBezTo>
                  <a:pt x="1539280" y="1557636"/>
                  <a:pt x="1527962" y="1561407"/>
                  <a:pt x="1516643" y="1568950"/>
                </a:cubicBezTo>
                <a:cubicBezTo>
                  <a:pt x="1524189" y="1584037"/>
                  <a:pt x="1531734" y="1587808"/>
                  <a:pt x="1546825" y="1572722"/>
                </a:cubicBezTo>
                <a:cubicBezTo>
                  <a:pt x="1546825" y="1576494"/>
                  <a:pt x="1546825" y="1576494"/>
                  <a:pt x="1546825" y="1580265"/>
                </a:cubicBezTo>
                <a:cubicBezTo>
                  <a:pt x="1543053" y="1584037"/>
                  <a:pt x="1539280" y="1591580"/>
                  <a:pt x="1535507" y="1591580"/>
                </a:cubicBezTo>
                <a:cubicBezTo>
                  <a:pt x="1505325" y="1606666"/>
                  <a:pt x="1490234" y="1606666"/>
                  <a:pt x="1486461" y="1595351"/>
                </a:cubicBezTo>
                <a:cubicBezTo>
                  <a:pt x="1494007" y="1591580"/>
                  <a:pt x="1505325" y="1587808"/>
                  <a:pt x="1520416" y="1584037"/>
                </a:cubicBezTo>
                <a:cubicBezTo>
                  <a:pt x="1512871" y="1576494"/>
                  <a:pt x="1509098" y="1572722"/>
                  <a:pt x="1509098" y="1572722"/>
                </a:cubicBezTo>
                <a:cubicBezTo>
                  <a:pt x="1471370" y="1587808"/>
                  <a:pt x="1437416" y="1602894"/>
                  <a:pt x="1403461" y="1617980"/>
                </a:cubicBezTo>
                <a:cubicBezTo>
                  <a:pt x="1403461" y="1606666"/>
                  <a:pt x="1399688" y="1595351"/>
                  <a:pt x="1395916" y="1580265"/>
                </a:cubicBezTo>
                <a:cubicBezTo>
                  <a:pt x="1384597" y="1587808"/>
                  <a:pt x="1377052" y="1591580"/>
                  <a:pt x="1365734" y="1595351"/>
                </a:cubicBezTo>
                <a:cubicBezTo>
                  <a:pt x="1369506" y="1614209"/>
                  <a:pt x="1369506" y="1614209"/>
                  <a:pt x="1395916" y="1606666"/>
                </a:cubicBezTo>
                <a:cubicBezTo>
                  <a:pt x="1395916" y="1614209"/>
                  <a:pt x="1384597" y="1625523"/>
                  <a:pt x="1373279" y="1633066"/>
                </a:cubicBezTo>
                <a:cubicBezTo>
                  <a:pt x="1339324" y="1648152"/>
                  <a:pt x="1309142" y="1663238"/>
                  <a:pt x="1278961" y="1678324"/>
                </a:cubicBezTo>
                <a:cubicBezTo>
                  <a:pt x="1271415" y="1682096"/>
                  <a:pt x="1267642" y="1689639"/>
                  <a:pt x="1267642" y="1693410"/>
                </a:cubicBezTo>
                <a:cubicBezTo>
                  <a:pt x="1263870" y="1712268"/>
                  <a:pt x="1260097" y="1731126"/>
                  <a:pt x="1256324" y="1753755"/>
                </a:cubicBezTo>
                <a:cubicBezTo>
                  <a:pt x="1229915" y="1742440"/>
                  <a:pt x="1233688" y="1716040"/>
                  <a:pt x="1218597" y="1700954"/>
                </a:cubicBezTo>
                <a:cubicBezTo>
                  <a:pt x="1211051" y="1700954"/>
                  <a:pt x="1199733" y="1700954"/>
                  <a:pt x="1188415" y="1700954"/>
                </a:cubicBezTo>
                <a:cubicBezTo>
                  <a:pt x="1188415" y="1712268"/>
                  <a:pt x="1188415" y="1723583"/>
                  <a:pt x="1188415" y="1738669"/>
                </a:cubicBezTo>
                <a:cubicBezTo>
                  <a:pt x="1177096" y="1731126"/>
                  <a:pt x="1169551" y="1727354"/>
                  <a:pt x="1165778" y="1719811"/>
                </a:cubicBezTo>
                <a:cubicBezTo>
                  <a:pt x="1158233" y="1712268"/>
                  <a:pt x="1143142" y="1708497"/>
                  <a:pt x="1150687" y="1693410"/>
                </a:cubicBezTo>
                <a:cubicBezTo>
                  <a:pt x="1143142" y="1689639"/>
                  <a:pt x="1139369" y="1685867"/>
                  <a:pt x="1131823" y="1682096"/>
                </a:cubicBezTo>
                <a:cubicBezTo>
                  <a:pt x="1131823" y="1685867"/>
                  <a:pt x="1131823" y="1685867"/>
                  <a:pt x="1131823" y="1689639"/>
                </a:cubicBezTo>
                <a:cubicBezTo>
                  <a:pt x="1128051" y="1697182"/>
                  <a:pt x="1124278" y="1700954"/>
                  <a:pt x="1120505" y="1704725"/>
                </a:cubicBezTo>
                <a:cubicBezTo>
                  <a:pt x="1112960" y="1716040"/>
                  <a:pt x="1109187" y="1708497"/>
                  <a:pt x="1105414" y="1700954"/>
                </a:cubicBezTo>
                <a:cubicBezTo>
                  <a:pt x="1101642" y="1697182"/>
                  <a:pt x="1097869" y="1693410"/>
                  <a:pt x="1094096" y="1693410"/>
                </a:cubicBezTo>
                <a:cubicBezTo>
                  <a:pt x="1094096" y="1693410"/>
                  <a:pt x="1090323" y="1693410"/>
                  <a:pt x="1090323" y="1693410"/>
                </a:cubicBezTo>
                <a:cubicBezTo>
                  <a:pt x="1094096" y="1697182"/>
                  <a:pt x="1097869" y="1700954"/>
                  <a:pt x="1101642" y="1708497"/>
                </a:cubicBezTo>
                <a:cubicBezTo>
                  <a:pt x="1094096" y="1712268"/>
                  <a:pt x="1086551" y="1716040"/>
                  <a:pt x="1079005" y="1716040"/>
                </a:cubicBezTo>
                <a:cubicBezTo>
                  <a:pt x="1075232" y="1712268"/>
                  <a:pt x="1071460" y="1708497"/>
                  <a:pt x="1071460" y="1704725"/>
                </a:cubicBezTo>
                <a:cubicBezTo>
                  <a:pt x="1071460" y="1704725"/>
                  <a:pt x="1071460" y="1708497"/>
                  <a:pt x="1067687" y="1708497"/>
                </a:cubicBezTo>
                <a:cubicBezTo>
                  <a:pt x="1071460" y="1708497"/>
                  <a:pt x="1071460" y="1712268"/>
                  <a:pt x="1071460" y="1716040"/>
                </a:cubicBezTo>
                <a:cubicBezTo>
                  <a:pt x="1067687" y="1716040"/>
                  <a:pt x="1060141" y="1712268"/>
                  <a:pt x="1056369" y="1712268"/>
                </a:cubicBezTo>
                <a:cubicBezTo>
                  <a:pt x="1063914" y="1727354"/>
                  <a:pt x="1060141" y="1731126"/>
                  <a:pt x="1045050" y="1734897"/>
                </a:cubicBezTo>
                <a:cubicBezTo>
                  <a:pt x="1033732" y="1738669"/>
                  <a:pt x="1026187" y="1742440"/>
                  <a:pt x="1014868" y="1749983"/>
                </a:cubicBezTo>
                <a:cubicBezTo>
                  <a:pt x="1014868" y="1742440"/>
                  <a:pt x="1014868" y="1738669"/>
                  <a:pt x="1014868" y="1731126"/>
                </a:cubicBezTo>
                <a:cubicBezTo>
                  <a:pt x="973368" y="1753755"/>
                  <a:pt x="935641" y="1776384"/>
                  <a:pt x="894141" y="1795241"/>
                </a:cubicBezTo>
                <a:cubicBezTo>
                  <a:pt x="909232" y="1829185"/>
                  <a:pt x="879050" y="1844271"/>
                  <a:pt x="867731" y="1866900"/>
                </a:cubicBezTo>
                <a:cubicBezTo>
                  <a:pt x="845095" y="1848043"/>
                  <a:pt x="837549" y="1829185"/>
                  <a:pt x="848868" y="1799013"/>
                </a:cubicBezTo>
                <a:cubicBezTo>
                  <a:pt x="837549" y="1802784"/>
                  <a:pt x="830004" y="1802784"/>
                  <a:pt x="826231" y="1806556"/>
                </a:cubicBezTo>
                <a:cubicBezTo>
                  <a:pt x="811140" y="1810327"/>
                  <a:pt x="803595" y="1817870"/>
                  <a:pt x="788504" y="1821642"/>
                </a:cubicBezTo>
                <a:cubicBezTo>
                  <a:pt x="788504" y="1821642"/>
                  <a:pt x="780958" y="1817870"/>
                  <a:pt x="780958" y="1817870"/>
                </a:cubicBezTo>
                <a:cubicBezTo>
                  <a:pt x="792277" y="1791470"/>
                  <a:pt x="803595" y="1768841"/>
                  <a:pt x="814913" y="1746212"/>
                </a:cubicBezTo>
                <a:cubicBezTo>
                  <a:pt x="845095" y="1742440"/>
                  <a:pt x="875277" y="1723583"/>
                  <a:pt x="901686" y="1704725"/>
                </a:cubicBezTo>
                <a:cubicBezTo>
                  <a:pt x="886595" y="1708497"/>
                  <a:pt x="875277" y="1712268"/>
                  <a:pt x="860186" y="1716040"/>
                </a:cubicBezTo>
                <a:cubicBezTo>
                  <a:pt x="860186" y="1712268"/>
                  <a:pt x="860186" y="1712268"/>
                  <a:pt x="860186" y="1708497"/>
                </a:cubicBezTo>
                <a:cubicBezTo>
                  <a:pt x="879050" y="1700954"/>
                  <a:pt x="897913" y="1689639"/>
                  <a:pt x="916777" y="1678324"/>
                </a:cubicBezTo>
                <a:cubicBezTo>
                  <a:pt x="913004" y="1678324"/>
                  <a:pt x="913004" y="1678324"/>
                  <a:pt x="913004" y="1678324"/>
                </a:cubicBezTo>
                <a:cubicBezTo>
                  <a:pt x="920550" y="1670781"/>
                  <a:pt x="924323" y="1663238"/>
                  <a:pt x="931868" y="1651924"/>
                </a:cubicBezTo>
                <a:cubicBezTo>
                  <a:pt x="931868" y="1651924"/>
                  <a:pt x="928095" y="1651924"/>
                  <a:pt x="928095" y="1648152"/>
                </a:cubicBezTo>
                <a:cubicBezTo>
                  <a:pt x="905459" y="1655695"/>
                  <a:pt x="882822" y="1659467"/>
                  <a:pt x="863959" y="1667010"/>
                </a:cubicBezTo>
                <a:cubicBezTo>
                  <a:pt x="863959" y="1663238"/>
                  <a:pt x="860186" y="1659467"/>
                  <a:pt x="860186" y="1655695"/>
                </a:cubicBezTo>
                <a:cubicBezTo>
                  <a:pt x="863959" y="1648152"/>
                  <a:pt x="863959" y="1640609"/>
                  <a:pt x="863959" y="1633066"/>
                </a:cubicBezTo>
                <a:cubicBezTo>
                  <a:pt x="867731" y="1633066"/>
                  <a:pt x="871504" y="1633066"/>
                  <a:pt x="875277" y="1633066"/>
                </a:cubicBezTo>
                <a:cubicBezTo>
                  <a:pt x="875277" y="1640609"/>
                  <a:pt x="879050" y="1648152"/>
                  <a:pt x="879050" y="1651924"/>
                </a:cubicBezTo>
                <a:cubicBezTo>
                  <a:pt x="924323" y="1633066"/>
                  <a:pt x="973368" y="1614209"/>
                  <a:pt x="1022414" y="1591580"/>
                </a:cubicBezTo>
                <a:cubicBezTo>
                  <a:pt x="1029959" y="1587808"/>
                  <a:pt x="1045050" y="1584037"/>
                  <a:pt x="1052596" y="1580265"/>
                </a:cubicBezTo>
                <a:cubicBezTo>
                  <a:pt x="1056369" y="1580265"/>
                  <a:pt x="1056369" y="1572722"/>
                  <a:pt x="1060141" y="1568950"/>
                </a:cubicBezTo>
                <a:cubicBezTo>
                  <a:pt x="1056369" y="1568950"/>
                  <a:pt x="1052596" y="1565179"/>
                  <a:pt x="1048823" y="1568950"/>
                </a:cubicBezTo>
                <a:cubicBezTo>
                  <a:pt x="1026187" y="1576494"/>
                  <a:pt x="999777" y="1584037"/>
                  <a:pt x="977141" y="1591580"/>
                </a:cubicBezTo>
                <a:cubicBezTo>
                  <a:pt x="973368" y="1595351"/>
                  <a:pt x="969596" y="1599123"/>
                  <a:pt x="962050" y="1602894"/>
                </a:cubicBezTo>
                <a:cubicBezTo>
                  <a:pt x="950732" y="1602894"/>
                  <a:pt x="939414" y="1602894"/>
                  <a:pt x="931868" y="1602894"/>
                </a:cubicBezTo>
                <a:cubicBezTo>
                  <a:pt x="935641" y="1595351"/>
                  <a:pt x="939414" y="1587808"/>
                  <a:pt x="943186" y="1584037"/>
                </a:cubicBezTo>
                <a:cubicBezTo>
                  <a:pt x="943186" y="1580265"/>
                  <a:pt x="950732" y="1580265"/>
                  <a:pt x="950732" y="1580265"/>
                </a:cubicBezTo>
                <a:cubicBezTo>
                  <a:pt x="965823" y="1595351"/>
                  <a:pt x="977141" y="1580265"/>
                  <a:pt x="988459" y="1576494"/>
                </a:cubicBezTo>
                <a:cubicBezTo>
                  <a:pt x="984686" y="1568950"/>
                  <a:pt x="984686" y="1561407"/>
                  <a:pt x="980914" y="1550093"/>
                </a:cubicBezTo>
                <a:cubicBezTo>
                  <a:pt x="969596" y="1557636"/>
                  <a:pt x="962050" y="1561407"/>
                  <a:pt x="950732" y="1565179"/>
                </a:cubicBezTo>
                <a:cubicBezTo>
                  <a:pt x="943186" y="1561407"/>
                  <a:pt x="935641" y="1557636"/>
                  <a:pt x="924323" y="1553864"/>
                </a:cubicBezTo>
                <a:cubicBezTo>
                  <a:pt x="924323" y="1550093"/>
                  <a:pt x="924323" y="1550093"/>
                  <a:pt x="924323" y="1546321"/>
                </a:cubicBezTo>
                <a:cubicBezTo>
                  <a:pt x="901686" y="1553864"/>
                  <a:pt x="879050" y="1561407"/>
                  <a:pt x="856413" y="1565179"/>
                </a:cubicBezTo>
                <a:cubicBezTo>
                  <a:pt x="916777" y="1527464"/>
                  <a:pt x="988459" y="1516149"/>
                  <a:pt x="1052596" y="1482206"/>
                </a:cubicBezTo>
                <a:cubicBezTo>
                  <a:pt x="1052596" y="1482206"/>
                  <a:pt x="1048823" y="1478434"/>
                  <a:pt x="1048823" y="1478434"/>
                </a:cubicBezTo>
                <a:cubicBezTo>
                  <a:pt x="996005" y="1497292"/>
                  <a:pt x="939414" y="1516149"/>
                  <a:pt x="886595" y="1531235"/>
                </a:cubicBezTo>
                <a:cubicBezTo>
                  <a:pt x="879050" y="1527464"/>
                  <a:pt x="871504" y="1527464"/>
                  <a:pt x="863959" y="1523692"/>
                </a:cubicBezTo>
                <a:cubicBezTo>
                  <a:pt x="860186" y="1516149"/>
                  <a:pt x="860186" y="1504835"/>
                  <a:pt x="856413" y="1493520"/>
                </a:cubicBezTo>
                <a:cubicBezTo>
                  <a:pt x="837549" y="1504835"/>
                  <a:pt x="818686" y="1512378"/>
                  <a:pt x="799822" y="1523692"/>
                </a:cubicBezTo>
                <a:cubicBezTo>
                  <a:pt x="780958" y="1512378"/>
                  <a:pt x="769640" y="1512378"/>
                  <a:pt x="754549" y="1527464"/>
                </a:cubicBezTo>
                <a:cubicBezTo>
                  <a:pt x="728140" y="1550093"/>
                  <a:pt x="694185" y="1568950"/>
                  <a:pt x="664003" y="1587808"/>
                </a:cubicBezTo>
                <a:cubicBezTo>
                  <a:pt x="660230" y="1591580"/>
                  <a:pt x="652685" y="1591580"/>
                  <a:pt x="648912" y="1591580"/>
                </a:cubicBezTo>
                <a:cubicBezTo>
                  <a:pt x="645139" y="1591580"/>
                  <a:pt x="637594" y="1591580"/>
                  <a:pt x="637594" y="1587808"/>
                </a:cubicBezTo>
                <a:cubicBezTo>
                  <a:pt x="637594" y="1576494"/>
                  <a:pt x="630049" y="1572722"/>
                  <a:pt x="622503" y="1580265"/>
                </a:cubicBezTo>
                <a:cubicBezTo>
                  <a:pt x="611185" y="1584037"/>
                  <a:pt x="603639" y="1591580"/>
                  <a:pt x="596094" y="1595351"/>
                </a:cubicBezTo>
                <a:cubicBezTo>
                  <a:pt x="596094" y="1599123"/>
                  <a:pt x="596094" y="1606666"/>
                  <a:pt x="599867" y="1610437"/>
                </a:cubicBezTo>
                <a:cubicBezTo>
                  <a:pt x="596094" y="1610437"/>
                  <a:pt x="596094" y="1610437"/>
                  <a:pt x="596094" y="1610437"/>
                </a:cubicBezTo>
                <a:cubicBezTo>
                  <a:pt x="592321" y="1606666"/>
                  <a:pt x="592321" y="1602894"/>
                  <a:pt x="588548" y="1599123"/>
                </a:cubicBezTo>
                <a:cubicBezTo>
                  <a:pt x="584776" y="1599123"/>
                  <a:pt x="581003" y="1602894"/>
                  <a:pt x="573457" y="1606666"/>
                </a:cubicBezTo>
                <a:cubicBezTo>
                  <a:pt x="581003" y="1610437"/>
                  <a:pt x="584776" y="1610437"/>
                  <a:pt x="588548" y="1610437"/>
                </a:cubicBezTo>
                <a:cubicBezTo>
                  <a:pt x="592321" y="1614209"/>
                  <a:pt x="592321" y="1614209"/>
                  <a:pt x="592321" y="1617980"/>
                </a:cubicBezTo>
                <a:cubicBezTo>
                  <a:pt x="573457" y="1625523"/>
                  <a:pt x="558366" y="1636838"/>
                  <a:pt x="539503" y="1644381"/>
                </a:cubicBezTo>
                <a:cubicBezTo>
                  <a:pt x="547048" y="1659467"/>
                  <a:pt x="547048" y="1659467"/>
                  <a:pt x="509321" y="1685867"/>
                </a:cubicBezTo>
                <a:cubicBezTo>
                  <a:pt x="505548" y="1682096"/>
                  <a:pt x="505548" y="1678324"/>
                  <a:pt x="501775" y="1670781"/>
                </a:cubicBezTo>
                <a:cubicBezTo>
                  <a:pt x="479139" y="1700954"/>
                  <a:pt x="452730" y="1727354"/>
                  <a:pt x="430093" y="1753755"/>
                </a:cubicBezTo>
                <a:cubicBezTo>
                  <a:pt x="418775" y="1768841"/>
                  <a:pt x="407457" y="1780155"/>
                  <a:pt x="396138" y="1791470"/>
                </a:cubicBezTo>
                <a:cubicBezTo>
                  <a:pt x="392366" y="1795241"/>
                  <a:pt x="384820" y="1799013"/>
                  <a:pt x="381047" y="1795241"/>
                </a:cubicBezTo>
                <a:cubicBezTo>
                  <a:pt x="362184" y="1791470"/>
                  <a:pt x="358411" y="1806556"/>
                  <a:pt x="347093" y="1814099"/>
                </a:cubicBezTo>
                <a:cubicBezTo>
                  <a:pt x="343320" y="1821642"/>
                  <a:pt x="335774" y="1829185"/>
                  <a:pt x="328229" y="1832957"/>
                </a:cubicBezTo>
                <a:cubicBezTo>
                  <a:pt x="328229" y="1836728"/>
                  <a:pt x="324456" y="1832957"/>
                  <a:pt x="324456" y="1832957"/>
                </a:cubicBezTo>
                <a:cubicBezTo>
                  <a:pt x="324456" y="1806556"/>
                  <a:pt x="324456" y="1780155"/>
                  <a:pt x="324456" y="1753755"/>
                </a:cubicBezTo>
                <a:cubicBezTo>
                  <a:pt x="328229" y="1753755"/>
                  <a:pt x="332002" y="1749983"/>
                  <a:pt x="335774" y="1749983"/>
                </a:cubicBezTo>
                <a:cubicBezTo>
                  <a:pt x="354638" y="1727354"/>
                  <a:pt x="373502" y="1708497"/>
                  <a:pt x="392366" y="1689639"/>
                </a:cubicBezTo>
                <a:cubicBezTo>
                  <a:pt x="392366" y="1685867"/>
                  <a:pt x="392366" y="1685867"/>
                  <a:pt x="388593" y="1685867"/>
                </a:cubicBezTo>
                <a:cubicBezTo>
                  <a:pt x="381047" y="1693410"/>
                  <a:pt x="369729" y="1700954"/>
                  <a:pt x="358411" y="1708497"/>
                </a:cubicBezTo>
                <a:cubicBezTo>
                  <a:pt x="354638" y="1708497"/>
                  <a:pt x="354638" y="1704725"/>
                  <a:pt x="354638" y="1704725"/>
                </a:cubicBezTo>
                <a:cubicBezTo>
                  <a:pt x="365956" y="1685867"/>
                  <a:pt x="381047" y="1670781"/>
                  <a:pt x="396138" y="1651924"/>
                </a:cubicBezTo>
                <a:cubicBezTo>
                  <a:pt x="392366" y="1651924"/>
                  <a:pt x="392366" y="1651924"/>
                  <a:pt x="388593" y="1651924"/>
                </a:cubicBezTo>
                <a:cubicBezTo>
                  <a:pt x="392366" y="1644381"/>
                  <a:pt x="396138" y="1633066"/>
                  <a:pt x="399911" y="1625523"/>
                </a:cubicBezTo>
                <a:cubicBezTo>
                  <a:pt x="399911" y="1625523"/>
                  <a:pt x="396138" y="1625523"/>
                  <a:pt x="396138" y="1621752"/>
                </a:cubicBezTo>
                <a:cubicBezTo>
                  <a:pt x="377275" y="1633066"/>
                  <a:pt x="362184" y="1644381"/>
                  <a:pt x="347093" y="1651924"/>
                </a:cubicBezTo>
                <a:cubicBezTo>
                  <a:pt x="362184" y="1621752"/>
                  <a:pt x="396138" y="1599123"/>
                  <a:pt x="422548" y="1576494"/>
                </a:cubicBezTo>
                <a:cubicBezTo>
                  <a:pt x="441411" y="1557636"/>
                  <a:pt x="464048" y="1542550"/>
                  <a:pt x="486684" y="1523692"/>
                </a:cubicBezTo>
                <a:cubicBezTo>
                  <a:pt x="490457" y="1519921"/>
                  <a:pt x="490457" y="1512378"/>
                  <a:pt x="494230" y="1504835"/>
                </a:cubicBezTo>
                <a:cubicBezTo>
                  <a:pt x="490457" y="1504835"/>
                  <a:pt x="490457" y="1504835"/>
                  <a:pt x="486684" y="1504835"/>
                </a:cubicBezTo>
                <a:cubicBezTo>
                  <a:pt x="452730" y="1531235"/>
                  <a:pt x="415002" y="1557636"/>
                  <a:pt x="381047" y="1584037"/>
                </a:cubicBezTo>
                <a:cubicBezTo>
                  <a:pt x="381047" y="1572722"/>
                  <a:pt x="381047" y="1561407"/>
                  <a:pt x="381047" y="1550093"/>
                </a:cubicBezTo>
                <a:cubicBezTo>
                  <a:pt x="384820" y="1553864"/>
                  <a:pt x="392366" y="1557636"/>
                  <a:pt x="399911" y="1561407"/>
                </a:cubicBezTo>
                <a:cubicBezTo>
                  <a:pt x="418775" y="1535007"/>
                  <a:pt x="452730" y="1523692"/>
                  <a:pt x="460275" y="1482206"/>
                </a:cubicBezTo>
                <a:cubicBezTo>
                  <a:pt x="452730" y="1485977"/>
                  <a:pt x="448957" y="1485977"/>
                  <a:pt x="445184" y="1489749"/>
                </a:cubicBezTo>
                <a:cubicBezTo>
                  <a:pt x="430093" y="1504835"/>
                  <a:pt x="411229" y="1519921"/>
                  <a:pt x="392366" y="1535007"/>
                </a:cubicBezTo>
                <a:cubicBezTo>
                  <a:pt x="384820" y="1538778"/>
                  <a:pt x="369729" y="1535007"/>
                  <a:pt x="358411" y="1535007"/>
                </a:cubicBezTo>
                <a:cubicBezTo>
                  <a:pt x="354638" y="1535007"/>
                  <a:pt x="354638" y="1531235"/>
                  <a:pt x="354638" y="1531235"/>
                </a:cubicBezTo>
                <a:cubicBezTo>
                  <a:pt x="335774" y="1542550"/>
                  <a:pt x="316911" y="1557636"/>
                  <a:pt x="294274" y="1572722"/>
                </a:cubicBezTo>
                <a:cubicBezTo>
                  <a:pt x="339547" y="1512378"/>
                  <a:pt x="407457" y="1478434"/>
                  <a:pt x="456502" y="1429404"/>
                </a:cubicBezTo>
                <a:cubicBezTo>
                  <a:pt x="456502" y="1425633"/>
                  <a:pt x="452730" y="1425633"/>
                  <a:pt x="452730" y="1421861"/>
                </a:cubicBezTo>
                <a:cubicBezTo>
                  <a:pt x="407457" y="1459577"/>
                  <a:pt x="358411" y="1493520"/>
                  <a:pt x="309365" y="1531235"/>
                </a:cubicBezTo>
                <a:cubicBezTo>
                  <a:pt x="305592" y="1527464"/>
                  <a:pt x="298047" y="1519921"/>
                  <a:pt x="290501" y="1535007"/>
                </a:cubicBezTo>
                <a:cubicBezTo>
                  <a:pt x="290501" y="1535007"/>
                  <a:pt x="286729" y="1531235"/>
                  <a:pt x="286729" y="1527464"/>
                </a:cubicBezTo>
                <a:cubicBezTo>
                  <a:pt x="301820" y="1512378"/>
                  <a:pt x="313138" y="1493520"/>
                  <a:pt x="328229" y="1478434"/>
                </a:cubicBezTo>
                <a:cubicBezTo>
                  <a:pt x="358411" y="1452034"/>
                  <a:pt x="388593" y="1425633"/>
                  <a:pt x="418775" y="1399232"/>
                </a:cubicBezTo>
                <a:cubicBezTo>
                  <a:pt x="433866" y="1387918"/>
                  <a:pt x="445184" y="1372832"/>
                  <a:pt x="460275" y="1361517"/>
                </a:cubicBezTo>
                <a:cubicBezTo>
                  <a:pt x="460275" y="1357746"/>
                  <a:pt x="460275" y="1353974"/>
                  <a:pt x="460275" y="1346431"/>
                </a:cubicBezTo>
                <a:cubicBezTo>
                  <a:pt x="452730" y="1350203"/>
                  <a:pt x="448957" y="1350203"/>
                  <a:pt x="445184" y="1353974"/>
                </a:cubicBezTo>
                <a:cubicBezTo>
                  <a:pt x="399911" y="1391689"/>
                  <a:pt x="350865" y="1433176"/>
                  <a:pt x="305592" y="1474663"/>
                </a:cubicBezTo>
                <a:cubicBezTo>
                  <a:pt x="282956" y="1493520"/>
                  <a:pt x="264092" y="1519921"/>
                  <a:pt x="241456" y="1542550"/>
                </a:cubicBezTo>
                <a:cubicBezTo>
                  <a:pt x="233910" y="1546321"/>
                  <a:pt x="222592" y="1553864"/>
                  <a:pt x="215047" y="1553864"/>
                </a:cubicBezTo>
                <a:cubicBezTo>
                  <a:pt x="199956" y="1550093"/>
                  <a:pt x="196183" y="1557636"/>
                  <a:pt x="192410" y="1565179"/>
                </a:cubicBezTo>
                <a:cubicBezTo>
                  <a:pt x="188637" y="1572722"/>
                  <a:pt x="184865" y="1580265"/>
                  <a:pt x="177319" y="1591580"/>
                </a:cubicBezTo>
                <a:cubicBezTo>
                  <a:pt x="177319" y="1584037"/>
                  <a:pt x="173546" y="1576494"/>
                  <a:pt x="173546" y="1572722"/>
                </a:cubicBezTo>
                <a:cubicBezTo>
                  <a:pt x="169774" y="1576494"/>
                  <a:pt x="166001" y="1580265"/>
                  <a:pt x="158455" y="1580265"/>
                </a:cubicBezTo>
                <a:cubicBezTo>
                  <a:pt x="158455" y="1576494"/>
                  <a:pt x="154683" y="1572722"/>
                  <a:pt x="150910" y="1565179"/>
                </a:cubicBezTo>
                <a:cubicBezTo>
                  <a:pt x="181092" y="1527464"/>
                  <a:pt x="211274" y="1485977"/>
                  <a:pt x="245229" y="1448262"/>
                </a:cubicBezTo>
                <a:cubicBezTo>
                  <a:pt x="260319" y="1429404"/>
                  <a:pt x="282956" y="1414318"/>
                  <a:pt x="301820" y="1395461"/>
                </a:cubicBezTo>
                <a:cubicBezTo>
                  <a:pt x="339547" y="1357746"/>
                  <a:pt x="373502" y="1323802"/>
                  <a:pt x="411229" y="1289858"/>
                </a:cubicBezTo>
                <a:cubicBezTo>
                  <a:pt x="426320" y="1274772"/>
                  <a:pt x="441411" y="1263458"/>
                  <a:pt x="456502" y="1252143"/>
                </a:cubicBezTo>
                <a:cubicBezTo>
                  <a:pt x="456502" y="1248372"/>
                  <a:pt x="460275" y="1244600"/>
                  <a:pt x="460275" y="1240829"/>
                </a:cubicBezTo>
                <a:cubicBezTo>
                  <a:pt x="358411" y="1327574"/>
                  <a:pt x="249001" y="1410547"/>
                  <a:pt x="166001" y="1516149"/>
                </a:cubicBezTo>
                <a:cubicBezTo>
                  <a:pt x="169774" y="1501063"/>
                  <a:pt x="169774" y="1489749"/>
                  <a:pt x="173546" y="1470891"/>
                </a:cubicBezTo>
                <a:cubicBezTo>
                  <a:pt x="154683" y="1482206"/>
                  <a:pt x="139592" y="1489749"/>
                  <a:pt x="120728" y="1497292"/>
                </a:cubicBezTo>
                <a:cubicBezTo>
                  <a:pt x="120728" y="1504835"/>
                  <a:pt x="124501" y="1516149"/>
                  <a:pt x="124501" y="1523692"/>
                </a:cubicBezTo>
                <a:cubicBezTo>
                  <a:pt x="105637" y="1527464"/>
                  <a:pt x="90546" y="1519921"/>
                  <a:pt x="94319" y="1501063"/>
                </a:cubicBezTo>
                <a:cubicBezTo>
                  <a:pt x="98091" y="1482206"/>
                  <a:pt x="83001" y="1474663"/>
                  <a:pt x="75455" y="1463348"/>
                </a:cubicBezTo>
                <a:cubicBezTo>
                  <a:pt x="64137" y="1452034"/>
                  <a:pt x="52819" y="1440719"/>
                  <a:pt x="60364" y="1421861"/>
                </a:cubicBezTo>
                <a:cubicBezTo>
                  <a:pt x="64137" y="1410547"/>
                  <a:pt x="67910" y="1399232"/>
                  <a:pt x="75455" y="1387918"/>
                </a:cubicBezTo>
                <a:cubicBezTo>
                  <a:pt x="94319" y="1357746"/>
                  <a:pt x="113182" y="1323802"/>
                  <a:pt x="132046" y="1293630"/>
                </a:cubicBezTo>
                <a:cubicBezTo>
                  <a:pt x="147137" y="1271001"/>
                  <a:pt x="166001" y="1252143"/>
                  <a:pt x="184865" y="1233286"/>
                </a:cubicBezTo>
                <a:cubicBezTo>
                  <a:pt x="169774" y="1221971"/>
                  <a:pt x="158455" y="1229514"/>
                  <a:pt x="154683" y="1248372"/>
                </a:cubicBezTo>
                <a:cubicBezTo>
                  <a:pt x="154683" y="1248372"/>
                  <a:pt x="150910" y="1244600"/>
                  <a:pt x="150910" y="1244600"/>
                </a:cubicBezTo>
                <a:cubicBezTo>
                  <a:pt x="147137" y="1240829"/>
                  <a:pt x="147137" y="1240829"/>
                  <a:pt x="143364" y="1237057"/>
                </a:cubicBezTo>
                <a:cubicBezTo>
                  <a:pt x="154683" y="1229514"/>
                  <a:pt x="169774" y="1225743"/>
                  <a:pt x="158455" y="1206885"/>
                </a:cubicBezTo>
                <a:cubicBezTo>
                  <a:pt x="150910" y="1214428"/>
                  <a:pt x="143364" y="1218200"/>
                  <a:pt x="132046" y="1225743"/>
                </a:cubicBezTo>
                <a:cubicBezTo>
                  <a:pt x="132046" y="1218200"/>
                  <a:pt x="132046" y="1210657"/>
                  <a:pt x="132046" y="1206885"/>
                </a:cubicBezTo>
                <a:cubicBezTo>
                  <a:pt x="113182" y="1206885"/>
                  <a:pt x="109410" y="1225743"/>
                  <a:pt x="94319" y="1233286"/>
                </a:cubicBezTo>
                <a:cubicBezTo>
                  <a:pt x="94319" y="1210657"/>
                  <a:pt x="98091" y="1191799"/>
                  <a:pt x="113182" y="1172941"/>
                </a:cubicBezTo>
                <a:cubicBezTo>
                  <a:pt x="113182" y="1172941"/>
                  <a:pt x="113182" y="1172941"/>
                  <a:pt x="109410" y="1169170"/>
                </a:cubicBezTo>
                <a:cubicBezTo>
                  <a:pt x="105637" y="1172941"/>
                  <a:pt x="101864" y="1172941"/>
                  <a:pt x="94319" y="1176713"/>
                </a:cubicBezTo>
                <a:cubicBezTo>
                  <a:pt x="94319" y="1169170"/>
                  <a:pt x="94319" y="1161627"/>
                  <a:pt x="98091" y="1157855"/>
                </a:cubicBezTo>
                <a:cubicBezTo>
                  <a:pt x="113182" y="1138998"/>
                  <a:pt x="132046" y="1116369"/>
                  <a:pt x="150910" y="1105054"/>
                </a:cubicBezTo>
                <a:cubicBezTo>
                  <a:pt x="184865" y="1082425"/>
                  <a:pt x="218819" y="1067339"/>
                  <a:pt x="256547" y="1048481"/>
                </a:cubicBezTo>
                <a:cubicBezTo>
                  <a:pt x="267865" y="1040938"/>
                  <a:pt x="282956" y="1029624"/>
                  <a:pt x="294274" y="1022081"/>
                </a:cubicBezTo>
                <a:cubicBezTo>
                  <a:pt x="294274" y="1022081"/>
                  <a:pt x="298047" y="1018309"/>
                  <a:pt x="298047" y="1018309"/>
                </a:cubicBezTo>
                <a:cubicBezTo>
                  <a:pt x="294274" y="1003223"/>
                  <a:pt x="301820" y="988137"/>
                  <a:pt x="320683" y="980594"/>
                </a:cubicBezTo>
                <a:cubicBezTo>
                  <a:pt x="313138" y="980594"/>
                  <a:pt x="313138" y="976823"/>
                  <a:pt x="309365" y="976823"/>
                </a:cubicBezTo>
                <a:cubicBezTo>
                  <a:pt x="290501" y="995680"/>
                  <a:pt x="267865" y="1010766"/>
                  <a:pt x="245229" y="1025852"/>
                </a:cubicBezTo>
                <a:cubicBezTo>
                  <a:pt x="230138" y="1040938"/>
                  <a:pt x="211274" y="1056024"/>
                  <a:pt x="192410" y="1067339"/>
                </a:cubicBezTo>
                <a:cubicBezTo>
                  <a:pt x="162228" y="1086197"/>
                  <a:pt x="132046" y="1105054"/>
                  <a:pt x="105637" y="1127683"/>
                </a:cubicBezTo>
                <a:cubicBezTo>
                  <a:pt x="90546" y="1135226"/>
                  <a:pt x="79228" y="1150312"/>
                  <a:pt x="64137" y="1165398"/>
                </a:cubicBezTo>
                <a:cubicBezTo>
                  <a:pt x="60364" y="1161627"/>
                  <a:pt x="60364" y="1154084"/>
                  <a:pt x="56591" y="1150312"/>
                </a:cubicBezTo>
                <a:cubicBezTo>
                  <a:pt x="37728" y="1165398"/>
                  <a:pt x="18864" y="1180484"/>
                  <a:pt x="0" y="1195570"/>
                </a:cubicBezTo>
                <a:cubicBezTo>
                  <a:pt x="11318" y="1169170"/>
                  <a:pt x="22637" y="1142769"/>
                  <a:pt x="49046" y="1123912"/>
                </a:cubicBezTo>
                <a:cubicBezTo>
                  <a:pt x="181092" y="1040938"/>
                  <a:pt x="309365" y="954194"/>
                  <a:pt x="437639" y="867449"/>
                </a:cubicBezTo>
                <a:cubicBezTo>
                  <a:pt x="452730" y="856134"/>
                  <a:pt x="467821" y="848591"/>
                  <a:pt x="479139" y="837277"/>
                </a:cubicBezTo>
                <a:cubicBezTo>
                  <a:pt x="486684" y="829734"/>
                  <a:pt x="490457" y="822191"/>
                  <a:pt x="490457" y="814647"/>
                </a:cubicBezTo>
                <a:cubicBezTo>
                  <a:pt x="494230" y="795790"/>
                  <a:pt x="494230" y="780704"/>
                  <a:pt x="498002" y="761846"/>
                </a:cubicBezTo>
                <a:cubicBezTo>
                  <a:pt x="498002" y="758075"/>
                  <a:pt x="498002" y="758075"/>
                  <a:pt x="505548" y="750532"/>
                </a:cubicBezTo>
                <a:cubicBezTo>
                  <a:pt x="513093" y="769389"/>
                  <a:pt x="524412" y="780704"/>
                  <a:pt x="535730" y="795790"/>
                </a:cubicBezTo>
                <a:cubicBezTo>
                  <a:pt x="550821" y="784475"/>
                  <a:pt x="550821" y="780704"/>
                  <a:pt x="520639" y="758075"/>
                </a:cubicBezTo>
                <a:cubicBezTo>
                  <a:pt x="528184" y="758075"/>
                  <a:pt x="531957" y="758075"/>
                  <a:pt x="535730" y="754303"/>
                </a:cubicBezTo>
                <a:cubicBezTo>
                  <a:pt x="535730" y="739217"/>
                  <a:pt x="531957" y="720360"/>
                  <a:pt x="531957" y="701502"/>
                </a:cubicBezTo>
                <a:cubicBezTo>
                  <a:pt x="535730" y="701502"/>
                  <a:pt x="539503" y="705274"/>
                  <a:pt x="543275" y="705274"/>
                </a:cubicBezTo>
                <a:cubicBezTo>
                  <a:pt x="565912" y="675101"/>
                  <a:pt x="554594" y="641158"/>
                  <a:pt x="554594" y="603443"/>
                </a:cubicBezTo>
                <a:cubicBezTo>
                  <a:pt x="562139" y="610986"/>
                  <a:pt x="565912" y="614757"/>
                  <a:pt x="569685" y="622300"/>
                </a:cubicBezTo>
                <a:cubicBezTo>
                  <a:pt x="573457" y="614757"/>
                  <a:pt x="581003" y="607214"/>
                  <a:pt x="581003" y="599671"/>
                </a:cubicBezTo>
                <a:cubicBezTo>
                  <a:pt x="581003" y="569499"/>
                  <a:pt x="577230" y="539327"/>
                  <a:pt x="573457" y="512926"/>
                </a:cubicBezTo>
                <a:cubicBezTo>
                  <a:pt x="573457" y="494069"/>
                  <a:pt x="565912" y="478983"/>
                  <a:pt x="562139" y="463897"/>
                </a:cubicBezTo>
                <a:cubicBezTo>
                  <a:pt x="562139" y="452582"/>
                  <a:pt x="562139" y="441268"/>
                  <a:pt x="562139" y="429953"/>
                </a:cubicBezTo>
                <a:cubicBezTo>
                  <a:pt x="592321" y="486526"/>
                  <a:pt x="577230" y="546870"/>
                  <a:pt x="588548" y="607214"/>
                </a:cubicBezTo>
                <a:cubicBezTo>
                  <a:pt x="607412" y="592128"/>
                  <a:pt x="637594" y="607214"/>
                  <a:pt x="645139" y="577042"/>
                </a:cubicBezTo>
                <a:cubicBezTo>
                  <a:pt x="656458" y="588357"/>
                  <a:pt x="667776" y="599671"/>
                  <a:pt x="675321" y="610986"/>
                </a:cubicBezTo>
                <a:cubicBezTo>
                  <a:pt x="679094" y="610986"/>
                  <a:pt x="679094" y="607214"/>
                  <a:pt x="682867" y="607214"/>
                </a:cubicBezTo>
                <a:cubicBezTo>
                  <a:pt x="679094" y="595900"/>
                  <a:pt x="675321" y="580814"/>
                  <a:pt x="671549" y="565727"/>
                </a:cubicBezTo>
                <a:cubicBezTo>
                  <a:pt x="675321" y="565727"/>
                  <a:pt x="675321" y="569499"/>
                  <a:pt x="682867" y="569499"/>
                </a:cubicBezTo>
                <a:cubicBezTo>
                  <a:pt x="679094" y="561956"/>
                  <a:pt x="675321" y="558184"/>
                  <a:pt x="675321" y="550641"/>
                </a:cubicBezTo>
                <a:cubicBezTo>
                  <a:pt x="671549" y="546870"/>
                  <a:pt x="675321" y="543098"/>
                  <a:pt x="675321" y="539327"/>
                </a:cubicBezTo>
                <a:cubicBezTo>
                  <a:pt x="679094" y="543098"/>
                  <a:pt x="682867" y="543098"/>
                  <a:pt x="686640" y="546870"/>
                </a:cubicBezTo>
                <a:cubicBezTo>
                  <a:pt x="697958" y="584585"/>
                  <a:pt x="713049" y="618529"/>
                  <a:pt x="724367" y="652472"/>
                </a:cubicBezTo>
                <a:cubicBezTo>
                  <a:pt x="724367" y="656244"/>
                  <a:pt x="724367" y="660015"/>
                  <a:pt x="728140" y="667558"/>
                </a:cubicBezTo>
                <a:cubicBezTo>
                  <a:pt x="709276" y="648701"/>
                  <a:pt x="690412" y="633615"/>
                  <a:pt x="671549" y="618529"/>
                </a:cubicBezTo>
                <a:cubicBezTo>
                  <a:pt x="671549" y="637386"/>
                  <a:pt x="671549" y="652472"/>
                  <a:pt x="671549" y="671330"/>
                </a:cubicBezTo>
                <a:cubicBezTo>
                  <a:pt x="648912" y="656244"/>
                  <a:pt x="645139" y="629843"/>
                  <a:pt x="641367" y="607214"/>
                </a:cubicBezTo>
                <a:cubicBezTo>
                  <a:pt x="633821" y="610986"/>
                  <a:pt x="630049" y="614757"/>
                  <a:pt x="622503" y="614757"/>
                </a:cubicBezTo>
                <a:cubicBezTo>
                  <a:pt x="588548" y="618529"/>
                  <a:pt x="584776" y="626072"/>
                  <a:pt x="588548" y="660015"/>
                </a:cubicBezTo>
                <a:cubicBezTo>
                  <a:pt x="588548" y="678873"/>
                  <a:pt x="588548" y="701502"/>
                  <a:pt x="607412" y="720360"/>
                </a:cubicBezTo>
                <a:cubicBezTo>
                  <a:pt x="614958" y="727903"/>
                  <a:pt x="614958" y="742989"/>
                  <a:pt x="622503" y="758075"/>
                </a:cubicBezTo>
                <a:cubicBezTo>
                  <a:pt x="626276" y="754303"/>
                  <a:pt x="630049" y="750532"/>
                  <a:pt x="637594" y="746760"/>
                </a:cubicBezTo>
                <a:cubicBezTo>
                  <a:pt x="637594" y="754303"/>
                  <a:pt x="633821" y="761846"/>
                  <a:pt x="633821" y="765618"/>
                </a:cubicBezTo>
                <a:cubicBezTo>
                  <a:pt x="633821" y="773161"/>
                  <a:pt x="633821" y="780704"/>
                  <a:pt x="637594" y="784475"/>
                </a:cubicBezTo>
                <a:cubicBezTo>
                  <a:pt x="641367" y="788247"/>
                  <a:pt x="652685" y="784475"/>
                  <a:pt x="660230" y="784475"/>
                </a:cubicBezTo>
                <a:cubicBezTo>
                  <a:pt x="667776" y="784475"/>
                  <a:pt x="675321" y="780704"/>
                  <a:pt x="682867" y="776932"/>
                </a:cubicBezTo>
                <a:cubicBezTo>
                  <a:pt x="690412" y="776932"/>
                  <a:pt x="705503" y="773161"/>
                  <a:pt x="709276" y="769389"/>
                </a:cubicBezTo>
                <a:cubicBezTo>
                  <a:pt x="724367" y="754303"/>
                  <a:pt x="739458" y="735446"/>
                  <a:pt x="750776" y="720360"/>
                </a:cubicBezTo>
                <a:cubicBezTo>
                  <a:pt x="747004" y="712817"/>
                  <a:pt x="735685" y="701502"/>
                  <a:pt x="724367" y="690187"/>
                </a:cubicBezTo>
                <a:cubicBezTo>
                  <a:pt x="728140" y="686416"/>
                  <a:pt x="728140" y="686416"/>
                  <a:pt x="731913" y="682644"/>
                </a:cubicBezTo>
                <a:cubicBezTo>
                  <a:pt x="743231" y="693959"/>
                  <a:pt x="750776" y="701502"/>
                  <a:pt x="765867" y="712817"/>
                </a:cubicBezTo>
                <a:cubicBezTo>
                  <a:pt x="765867" y="709045"/>
                  <a:pt x="769640" y="705274"/>
                  <a:pt x="773413" y="697731"/>
                </a:cubicBezTo>
                <a:cubicBezTo>
                  <a:pt x="788504" y="705274"/>
                  <a:pt x="792277" y="682644"/>
                  <a:pt x="807368" y="678873"/>
                </a:cubicBezTo>
                <a:cubicBezTo>
                  <a:pt x="807368" y="678873"/>
                  <a:pt x="807368" y="675101"/>
                  <a:pt x="807368" y="675101"/>
                </a:cubicBezTo>
                <a:cubicBezTo>
                  <a:pt x="799822" y="667558"/>
                  <a:pt x="788504" y="663787"/>
                  <a:pt x="784731" y="656244"/>
                </a:cubicBezTo>
                <a:cubicBezTo>
                  <a:pt x="773413" y="648701"/>
                  <a:pt x="773413" y="637386"/>
                  <a:pt x="780958" y="626072"/>
                </a:cubicBezTo>
                <a:cubicBezTo>
                  <a:pt x="788504" y="618529"/>
                  <a:pt x="799822" y="610986"/>
                  <a:pt x="807368" y="599671"/>
                </a:cubicBezTo>
                <a:cubicBezTo>
                  <a:pt x="818686" y="588357"/>
                  <a:pt x="826231" y="580814"/>
                  <a:pt x="833777" y="569499"/>
                </a:cubicBezTo>
                <a:cubicBezTo>
                  <a:pt x="837549" y="565727"/>
                  <a:pt x="830004" y="554413"/>
                  <a:pt x="826231" y="546870"/>
                </a:cubicBezTo>
                <a:cubicBezTo>
                  <a:pt x="814913" y="531784"/>
                  <a:pt x="803595" y="520469"/>
                  <a:pt x="792277" y="505383"/>
                </a:cubicBezTo>
                <a:cubicBezTo>
                  <a:pt x="784731" y="490297"/>
                  <a:pt x="777186" y="475211"/>
                  <a:pt x="773413" y="460125"/>
                </a:cubicBezTo>
                <a:cubicBezTo>
                  <a:pt x="769640" y="448811"/>
                  <a:pt x="773413" y="437496"/>
                  <a:pt x="773413" y="422410"/>
                </a:cubicBezTo>
                <a:cubicBezTo>
                  <a:pt x="780958" y="429953"/>
                  <a:pt x="784731" y="433724"/>
                  <a:pt x="788504" y="433724"/>
                </a:cubicBezTo>
                <a:cubicBezTo>
                  <a:pt x="773413" y="411095"/>
                  <a:pt x="758322" y="384695"/>
                  <a:pt x="762095" y="354523"/>
                </a:cubicBezTo>
                <a:cubicBezTo>
                  <a:pt x="792277" y="369609"/>
                  <a:pt x="788504" y="414867"/>
                  <a:pt x="826231" y="429953"/>
                </a:cubicBezTo>
                <a:cubicBezTo>
                  <a:pt x="822458" y="411095"/>
                  <a:pt x="814913" y="399781"/>
                  <a:pt x="811140" y="384695"/>
                </a:cubicBezTo>
                <a:cubicBezTo>
                  <a:pt x="837549" y="392238"/>
                  <a:pt x="856413" y="426181"/>
                  <a:pt x="852640" y="456354"/>
                </a:cubicBezTo>
                <a:cubicBezTo>
                  <a:pt x="845095" y="448811"/>
                  <a:pt x="837549" y="445039"/>
                  <a:pt x="830004" y="441268"/>
                </a:cubicBezTo>
                <a:cubicBezTo>
                  <a:pt x="826231" y="437496"/>
                  <a:pt x="818686" y="433724"/>
                  <a:pt x="807368" y="429953"/>
                </a:cubicBezTo>
                <a:cubicBezTo>
                  <a:pt x="803595" y="448811"/>
                  <a:pt x="803595" y="463897"/>
                  <a:pt x="799822" y="482754"/>
                </a:cubicBezTo>
                <a:cubicBezTo>
                  <a:pt x="803595" y="482754"/>
                  <a:pt x="803595" y="482754"/>
                  <a:pt x="807368" y="482754"/>
                </a:cubicBezTo>
                <a:cubicBezTo>
                  <a:pt x="807368" y="478983"/>
                  <a:pt x="807368" y="475211"/>
                  <a:pt x="811140" y="471440"/>
                </a:cubicBezTo>
                <a:cubicBezTo>
                  <a:pt x="822458" y="482754"/>
                  <a:pt x="833777" y="486526"/>
                  <a:pt x="822458" y="505383"/>
                </a:cubicBezTo>
                <a:cubicBezTo>
                  <a:pt x="852640" y="512926"/>
                  <a:pt x="852640" y="546870"/>
                  <a:pt x="863959" y="565727"/>
                </a:cubicBezTo>
                <a:cubicBezTo>
                  <a:pt x="879050" y="554413"/>
                  <a:pt x="886595" y="546870"/>
                  <a:pt x="897913" y="539327"/>
                </a:cubicBezTo>
                <a:cubicBezTo>
                  <a:pt x="909232" y="535555"/>
                  <a:pt x="916777" y="528012"/>
                  <a:pt x="920550" y="516698"/>
                </a:cubicBezTo>
                <a:cubicBezTo>
                  <a:pt x="924323" y="505383"/>
                  <a:pt x="939414" y="501612"/>
                  <a:pt x="946959" y="494069"/>
                </a:cubicBezTo>
                <a:cubicBezTo>
                  <a:pt x="954505" y="486526"/>
                  <a:pt x="973368" y="482754"/>
                  <a:pt x="965823" y="467668"/>
                </a:cubicBezTo>
                <a:cubicBezTo>
                  <a:pt x="980914" y="460125"/>
                  <a:pt x="996005" y="448811"/>
                  <a:pt x="1011096" y="441268"/>
                </a:cubicBezTo>
                <a:cubicBezTo>
                  <a:pt x="1011096" y="441268"/>
                  <a:pt x="1014868" y="445039"/>
                  <a:pt x="1014868" y="445039"/>
                </a:cubicBezTo>
                <a:cubicBezTo>
                  <a:pt x="996005" y="467668"/>
                  <a:pt x="977141" y="490297"/>
                  <a:pt x="954505" y="512926"/>
                </a:cubicBezTo>
                <a:cubicBezTo>
                  <a:pt x="962050" y="520469"/>
                  <a:pt x="969596" y="516698"/>
                  <a:pt x="977141" y="509155"/>
                </a:cubicBezTo>
                <a:cubicBezTo>
                  <a:pt x="996005" y="486526"/>
                  <a:pt x="1018641" y="463897"/>
                  <a:pt x="1037505" y="441268"/>
                </a:cubicBezTo>
                <a:cubicBezTo>
                  <a:pt x="1041278" y="441268"/>
                  <a:pt x="1048823" y="441268"/>
                  <a:pt x="1052596" y="441268"/>
                </a:cubicBezTo>
                <a:cubicBezTo>
                  <a:pt x="1056369" y="448811"/>
                  <a:pt x="1056369" y="452582"/>
                  <a:pt x="1060141" y="460125"/>
                </a:cubicBezTo>
                <a:cubicBezTo>
                  <a:pt x="1063914" y="460125"/>
                  <a:pt x="1063914" y="460125"/>
                  <a:pt x="1063914" y="460125"/>
                </a:cubicBezTo>
                <a:cubicBezTo>
                  <a:pt x="1067687" y="452582"/>
                  <a:pt x="1071460" y="441268"/>
                  <a:pt x="1075232" y="433724"/>
                </a:cubicBezTo>
                <a:cubicBezTo>
                  <a:pt x="1079005" y="433724"/>
                  <a:pt x="1086551" y="429953"/>
                  <a:pt x="1090323" y="426181"/>
                </a:cubicBezTo>
                <a:cubicBezTo>
                  <a:pt x="1101642" y="411095"/>
                  <a:pt x="1116733" y="396009"/>
                  <a:pt x="1128051" y="377152"/>
                </a:cubicBezTo>
                <a:cubicBezTo>
                  <a:pt x="1135596" y="365837"/>
                  <a:pt x="1143142" y="350751"/>
                  <a:pt x="1146914" y="335665"/>
                </a:cubicBezTo>
                <a:cubicBezTo>
                  <a:pt x="1154460" y="320579"/>
                  <a:pt x="1162005" y="301721"/>
                  <a:pt x="1169551" y="282864"/>
                </a:cubicBezTo>
                <a:cubicBezTo>
                  <a:pt x="1177096" y="271549"/>
                  <a:pt x="1184642" y="264006"/>
                  <a:pt x="1195960" y="256463"/>
                </a:cubicBezTo>
                <a:cubicBezTo>
                  <a:pt x="1203506" y="248920"/>
                  <a:pt x="1214824" y="245149"/>
                  <a:pt x="1214824" y="271549"/>
                </a:cubicBezTo>
                <a:cubicBezTo>
                  <a:pt x="1226142" y="260235"/>
                  <a:pt x="1233688" y="252692"/>
                  <a:pt x="1241233" y="245149"/>
                </a:cubicBezTo>
                <a:cubicBezTo>
                  <a:pt x="1241233" y="241377"/>
                  <a:pt x="1241233" y="237606"/>
                  <a:pt x="1241233" y="237606"/>
                </a:cubicBezTo>
                <a:cubicBezTo>
                  <a:pt x="1226142" y="230063"/>
                  <a:pt x="1237460" y="222520"/>
                  <a:pt x="1245006" y="214976"/>
                </a:cubicBezTo>
                <a:cubicBezTo>
                  <a:pt x="1248779" y="211205"/>
                  <a:pt x="1256324" y="199890"/>
                  <a:pt x="1260097" y="192347"/>
                </a:cubicBezTo>
                <a:cubicBezTo>
                  <a:pt x="1241233" y="184804"/>
                  <a:pt x="1263870" y="169718"/>
                  <a:pt x="1260097" y="154632"/>
                </a:cubicBezTo>
                <a:cubicBezTo>
                  <a:pt x="1267642" y="154632"/>
                  <a:pt x="1275188" y="158404"/>
                  <a:pt x="1275188" y="158404"/>
                </a:cubicBezTo>
                <a:cubicBezTo>
                  <a:pt x="1275188" y="154632"/>
                  <a:pt x="1275188" y="147089"/>
                  <a:pt x="1278961" y="139546"/>
                </a:cubicBezTo>
                <a:cubicBezTo>
                  <a:pt x="1282733" y="120689"/>
                  <a:pt x="1286506" y="98060"/>
                  <a:pt x="1286506" y="79202"/>
                </a:cubicBezTo>
                <a:cubicBezTo>
                  <a:pt x="1290279" y="71659"/>
                  <a:pt x="1290279" y="67887"/>
                  <a:pt x="1290279" y="60344"/>
                </a:cubicBezTo>
                <a:cubicBezTo>
                  <a:pt x="1290279" y="56573"/>
                  <a:pt x="1294051" y="45258"/>
                  <a:pt x="1297824" y="45258"/>
                </a:cubicBezTo>
                <a:cubicBezTo>
                  <a:pt x="1320461" y="41487"/>
                  <a:pt x="1316688" y="22629"/>
                  <a:pt x="1324233" y="7543"/>
                </a:cubicBezTo>
                <a:cubicBezTo>
                  <a:pt x="1324233" y="7543"/>
                  <a:pt x="1328006" y="3772"/>
                  <a:pt x="1328006" y="0"/>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354445662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 name="Picture Placeholder 2387"/>
          <p:cNvSpPr>
            <a:spLocks noGrp="1"/>
          </p:cNvSpPr>
          <p:nvPr>
            <p:ph type="pic" sz="quarter" idx="17" hasCustomPrompt="1"/>
          </p:nvPr>
        </p:nvSpPr>
        <p:spPr>
          <a:xfrm>
            <a:off x="2169753" y="0"/>
            <a:ext cx="10316747" cy="5070764"/>
          </a:xfrm>
          <a:custGeom>
            <a:avLst/>
            <a:gdLst>
              <a:gd name="connsiteX0" fmla="*/ 1563157 w 2691946"/>
              <a:gd name="connsiteY0" fmla="*/ 1206379 h 1323113"/>
              <a:gd name="connsiteX1" fmla="*/ 1563157 w 2691946"/>
              <a:gd name="connsiteY1" fmla="*/ 1206379 h 1323113"/>
              <a:gd name="connsiteX2" fmla="*/ 1466661 w 2691946"/>
              <a:gd name="connsiteY2" fmla="*/ 1098294 h 1323113"/>
              <a:gd name="connsiteX3" fmla="*/ 1462164 w 2691946"/>
              <a:gd name="connsiteY3" fmla="*/ 1099139 h 1323113"/>
              <a:gd name="connsiteX4" fmla="*/ 1466661 w 2691946"/>
              <a:gd name="connsiteY4" fmla="*/ 1098294 h 1323113"/>
              <a:gd name="connsiteX5" fmla="*/ 1975402 w 2691946"/>
              <a:gd name="connsiteY5" fmla="*/ 828084 h 1323113"/>
              <a:gd name="connsiteX6" fmla="*/ 1979449 w 2691946"/>
              <a:gd name="connsiteY6" fmla="*/ 830994 h 1323113"/>
              <a:gd name="connsiteX7" fmla="*/ 2003073 w 2691946"/>
              <a:gd name="connsiteY7" fmla="*/ 832400 h 1323113"/>
              <a:gd name="connsiteX8" fmla="*/ 1979449 w 2691946"/>
              <a:gd name="connsiteY8" fmla="*/ 830994 h 1323113"/>
              <a:gd name="connsiteX9" fmla="*/ 1975402 w 2691946"/>
              <a:gd name="connsiteY9" fmla="*/ 828084 h 1323113"/>
              <a:gd name="connsiteX10" fmla="*/ 1721241 w 2691946"/>
              <a:gd name="connsiteY10" fmla="*/ 573031 h 1323113"/>
              <a:gd name="connsiteX11" fmla="*/ 1726013 w 2691946"/>
              <a:gd name="connsiteY11" fmla="*/ 578653 h 1323113"/>
              <a:gd name="connsiteX12" fmla="*/ 1732598 w 2691946"/>
              <a:gd name="connsiteY12" fmla="*/ 574300 h 1323113"/>
              <a:gd name="connsiteX13" fmla="*/ 1726013 w 2691946"/>
              <a:gd name="connsiteY13" fmla="*/ 578653 h 1323113"/>
              <a:gd name="connsiteX14" fmla="*/ 1721241 w 2691946"/>
              <a:gd name="connsiteY14" fmla="*/ 573031 h 1323113"/>
              <a:gd name="connsiteX15" fmla="*/ 1055623 w 2691946"/>
              <a:gd name="connsiteY15" fmla="*/ 422885 h 1323113"/>
              <a:gd name="connsiteX16" fmla="*/ 1060281 w 2691946"/>
              <a:gd name="connsiteY16" fmla="*/ 426721 h 1323113"/>
              <a:gd name="connsiteX17" fmla="*/ 1055623 w 2691946"/>
              <a:gd name="connsiteY17" fmla="*/ 422885 h 1323113"/>
              <a:gd name="connsiteX18" fmla="*/ 54427 w 2691946"/>
              <a:gd name="connsiteY18" fmla="*/ 359938 h 1323113"/>
              <a:gd name="connsiteX19" fmla="*/ 55595 w 2691946"/>
              <a:gd name="connsiteY19" fmla="*/ 360296 h 1323113"/>
              <a:gd name="connsiteX20" fmla="*/ 55844 w 2691946"/>
              <a:gd name="connsiteY20" fmla="*/ 360598 h 1323113"/>
              <a:gd name="connsiteX21" fmla="*/ 8261 w 2691946"/>
              <a:gd name="connsiteY21" fmla="*/ 337204 h 1323113"/>
              <a:gd name="connsiteX22" fmla="*/ 50128 w 2691946"/>
              <a:gd name="connsiteY22" fmla="*/ 357934 h 1323113"/>
              <a:gd name="connsiteX23" fmla="*/ 54427 w 2691946"/>
              <a:gd name="connsiteY23" fmla="*/ 359938 h 1323113"/>
              <a:gd name="connsiteX24" fmla="*/ 24822 w 2691946"/>
              <a:gd name="connsiteY24" fmla="*/ 350843 h 1323113"/>
              <a:gd name="connsiteX25" fmla="*/ 8261 w 2691946"/>
              <a:gd name="connsiteY25" fmla="*/ 337204 h 1323113"/>
              <a:gd name="connsiteX26" fmla="*/ 312614 w 2691946"/>
              <a:gd name="connsiteY26" fmla="*/ 0 h 1323113"/>
              <a:gd name="connsiteX27" fmla="*/ 1345406 w 2691946"/>
              <a:gd name="connsiteY27" fmla="*/ 0 h 1323113"/>
              <a:gd name="connsiteX28" fmla="*/ 1429534 w 2691946"/>
              <a:gd name="connsiteY28" fmla="*/ 13219 h 1323113"/>
              <a:gd name="connsiteX29" fmla="*/ 1550641 w 2691946"/>
              <a:gd name="connsiteY29" fmla="*/ 28855 h 1323113"/>
              <a:gd name="connsiteX30" fmla="*/ 1594359 w 2691946"/>
              <a:gd name="connsiteY30" fmla="*/ 37785 h 1323113"/>
              <a:gd name="connsiteX31" fmla="*/ 1552407 w 2691946"/>
              <a:gd name="connsiteY31" fmla="*/ 25797 h 1323113"/>
              <a:gd name="connsiteX32" fmla="*/ 1411615 w 2691946"/>
              <a:gd name="connsiteY32" fmla="*/ 1599 h 1323113"/>
              <a:gd name="connsiteX33" fmla="*/ 1397346 w 2691946"/>
              <a:gd name="connsiteY33" fmla="*/ 0 h 1323113"/>
              <a:gd name="connsiteX34" fmla="*/ 2691946 w 2691946"/>
              <a:gd name="connsiteY34" fmla="*/ 0 h 1323113"/>
              <a:gd name="connsiteX35" fmla="*/ 2691616 w 2691946"/>
              <a:gd name="connsiteY35" fmla="*/ 6623 h 1323113"/>
              <a:gd name="connsiteX36" fmla="*/ 2658687 w 2691946"/>
              <a:gd name="connsiteY36" fmla="*/ 28388 h 1323113"/>
              <a:gd name="connsiteX37" fmla="*/ 2660787 w 2691946"/>
              <a:gd name="connsiteY37" fmla="*/ 45911 h 1323113"/>
              <a:gd name="connsiteX38" fmla="*/ 2648092 w 2691946"/>
              <a:gd name="connsiteY38" fmla="*/ 46738 h 1323113"/>
              <a:gd name="connsiteX39" fmla="*/ 2648427 w 2691946"/>
              <a:gd name="connsiteY39" fmla="*/ 67319 h 1323113"/>
              <a:gd name="connsiteX40" fmla="*/ 2625615 w 2691946"/>
              <a:gd name="connsiteY40" fmla="*/ 78615 h 1323113"/>
              <a:gd name="connsiteX41" fmla="*/ 2610678 w 2691946"/>
              <a:gd name="connsiteY41" fmla="*/ 90379 h 1323113"/>
              <a:gd name="connsiteX42" fmla="*/ 2616310 w 2691946"/>
              <a:gd name="connsiteY42" fmla="*/ 101786 h 1323113"/>
              <a:gd name="connsiteX43" fmla="*/ 2616310 w 2691946"/>
              <a:gd name="connsiteY43" fmla="*/ 101786 h 1323113"/>
              <a:gd name="connsiteX44" fmla="*/ 2615357 w 2691946"/>
              <a:gd name="connsiteY44" fmla="*/ 117546 h 1323113"/>
              <a:gd name="connsiteX45" fmla="*/ 2600896 w 2691946"/>
              <a:gd name="connsiteY45" fmla="*/ 121431 h 1323113"/>
              <a:gd name="connsiteX46" fmla="*/ 2583239 w 2691946"/>
              <a:gd name="connsiteY46" fmla="*/ 152013 h 1323113"/>
              <a:gd name="connsiteX47" fmla="*/ 2563481 w 2691946"/>
              <a:gd name="connsiteY47" fmla="*/ 165072 h 1323113"/>
              <a:gd name="connsiteX48" fmla="*/ 2553364 w 2691946"/>
              <a:gd name="connsiteY48" fmla="*/ 175542 h 1323113"/>
              <a:gd name="connsiteX49" fmla="*/ 2554176 w 2691946"/>
              <a:gd name="connsiteY49" fmla="*/ 188243 h 1323113"/>
              <a:gd name="connsiteX50" fmla="*/ 2529933 w 2691946"/>
              <a:gd name="connsiteY50" fmla="*/ 223180 h 1323113"/>
              <a:gd name="connsiteX51" fmla="*/ 2528167 w 2691946"/>
              <a:gd name="connsiteY51" fmla="*/ 226237 h 1323113"/>
              <a:gd name="connsiteX52" fmla="*/ 2513706 w 2691946"/>
              <a:gd name="connsiteY52" fmla="*/ 230122 h 1323113"/>
              <a:gd name="connsiteX53" fmla="*/ 2519339 w 2691946"/>
              <a:gd name="connsiteY53" fmla="*/ 241529 h 1323113"/>
              <a:gd name="connsiteX54" fmla="*/ 2512753 w 2691946"/>
              <a:gd name="connsiteY54" fmla="*/ 245882 h 1323113"/>
              <a:gd name="connsiteX55" fmla="*/ 2512276 w 2691946"/>
              <a:gd name="connsiteY55" fmla="*/ 253762 h 1323113"/>
              <a:gd name="connsiteX56" fmla="*/ 2494284 w 2691946"/>
              <a:gd name="connsiteY56" fmla="*/ 263763 h 1323113"/>
              <a:gd name="connsiteX57" fmla="*/ 2496385 w 2691946"/>
              <a:gd name="connsiteY57" fmla="*/ 281286 h 1323113"/>
              <a:gd name="connsiteX58" fmla="*/ 2457682 w 2691946"/>
              <a:gd name="connsiteY58" fmla="*/ 320107 h 1323113"/>
              <a:gd name="connsiteX59" fmla="*/ 2458970 w 2691946"/>
              <a:gd name="connsiteY59" fmla="*/ 324928 h 1323113"/>
              <a:gd name="connsiteX60" fmla="*/ 2442267 w 2691946"/>
              <a:gd name="connsiteY60" fmla="*/ 339751 h 1323113"/>
              <a:gd name="connsiteX61" fmla="*/ 2444844 w 2691946"/>
              <a:gd name="connsiteY61" fmla="*/ 349394 h 1323113"/>
              <a:gd name="connsiteX62" fmla="*/ 2431673 w 2691946"/>
              <a:gd name="connsiteY62" fmla="*/ 358100 h 1323113"/>
              <a:gd name="connsiteX63" fmla="*/ 2432962 w 2691946"/>
              <a:gd name="connsiteY63" fmla="*/ 362922 h 1323113"/>
              <a:gd name="connsiteX64" fmla="*/ 2423321 w 2691946"/>
              <a:gd name="connsiteY64" fmla="*/ 365512 h 1323113"/>
              <a:gd name="connsiteX65" fmla="*/ 2407907 w 2691946"/>
              <a:gd name="connsiteY65" fmla="*/ 385156 h 1323113"/>
              <a:gd name="connsiteX66" fmla="*/ 2395212 w 2691946"/>
              <a:gd name="connsiteY66" fmla="*/ 385982 h 1323113"/>
              <a:gd name="connsiteX67" fmla="*/ 2386383 w 2691946"/>
              <a:gd name="connsiteY67" fmla="*/ 401274 h 1323113"/>
              <a:gd name="connsiteX68" fmla="*/ 2357797 w 2691946"/>
              <a:gd name="connsiteY68" fmla="*/ 429624 h 1323113"/>
              <a:gd name="connsiteX69" fmla="*/ 2360375 w 2691946"/>
              <a:gd name="connsiteY69" fmla="*/ 439267 h 1323113"/>
              <a:gd name="connsiteX70" fmla="*/ 2340617 w 2691946"/>
              <a:gd name="connsiteY70" fmla="*/ 452326 h 1323113"/>
              <a:gd name="connsiteX71" fmla="*/ 2334844 w 2691946"/>
              <a:gd name="connsiteY71" fmla="*/ 469381 h 1323113"/>
              <a:gd name="connsiteX72" fmla="*/ 2342718 w 2691946"/>
              <a:gd name="connsiteY72" fmla="*/ 469850 h 1323113"/>
              <a:gd name="connsiteX73" fmla="*/ 2305445 w 2691946"/>
              <a:gd name="connsiteY73" fmla="*/ 485030 h 1323113"/>
              <a:gd name="connsiteX74" fmla="*/ 2197299 w 2691946"/>
              <a:gd name="connsiteY74" fmla="*/ 495990 h 1323113"/>
              <a:gd name="connsiteX75" fmla="*/ 1983728 w 2691946"/>
              <a:gd name="connsiteY75" fmla="*/ 499093 h 1323113"/>
              <a:gd name="connsiteX76" fmla="*/ 1980673 w 2691946"/>
              <a:gd name="connsiteY76" fmla="*/ 497329 h 1323113"/>
              <a:gd name="connsiteX77" fmla="*/ 1969744 w 2691946"/>
              <a:gd name="connsiteY77" fmla="*/ 495097 h 1323113"/>
              <a:gd name="connsiteX78" fmla="*/ 1964923 w 2691946"/>
              <a:gd name="connsiteY78" fmla="*/ 496392 h 1323113"/>
              <a:gd name="connsiteX79" fmla="*/ 1961868 w 2691946"/>
              <a:gd name="connsiteY79" fmla="*/ 494629 h 1323113"/>
              <a:gd name="connsiteX80" fmla="*/ 1958814 w 2691946"/>
              <a:gd name="connsiteY80" fmla="*/ 492865 h 1323113"/>
              <a:gd name="connsiteX81" fmla="*/ 1953994 w 2691946"/>
              <a:gd name="connsiteY81" fmla="*/ 494160 h 1323113"/>
              <a:gd name="connsiteX82" fmla="*/ 1867372 w 2691946"/>
              <a:gd name="connsiteY82" fmla="*/ 489003 h 1323113"/>
              <a:gd name="connsiteX83" fmla="*/ 1716463 w 2691946"/>
              <a:gd name="connsiteY83" fmla="*/ 475274 h 1323113"/>
              <a:gd name="connsiteX84" fmla="*/ 1703768 w 2691946"/>
              <a:gd name="connsiteY84" fmla="*/ 476100 h 1323113"/>
              <a:gd name="connsiteX85" fmla="*/ 995324 w 2691946"/>
              <a:gd name="connsiteY85" fmla="*/ 376984 h 1323113"/>
              <a:gd name="connsiteX86" fmla="*/ 889898 w 2691946"/>
              <a:gd name="connsiteY86" fmla="*/ 369127 h 1323113"/>
              <a:gd name="connsiteX87" fmla="*/ 874148 w 2691946"/>
              <a:gd name="connsiteY87" fmla="*/ 368189 h 1323113"/>
              <a:gd name="connsiteX88" fmla="*/ 874148 w 2691946"/>
              <a:gd name="connsiteY88" fmla="*/ 368189 h 1323113"/>
              <a:gd name="connsiteX89" fmla="*/ 889898 w 2691946"/>
              <a:gd name="connsiteY89" fmla="*/ 369127 h 1323113"/>
              <a:gd name="connsiteX90" fmla="*/ 927029 w 2691946"/>
              <a:gd name="connsiteY90" fmla="*/ 382409 h 1323113"/>
              <a:gd name="connsiteX91" fmla="*/ 973800 w 2691946"/>
              <a:gd name="connsiteY91" fmla="*/ 393102 h 1323113"/>
              <a:gd name="connsiteX92" fmla="*/ 1014463 w 2691946"/>
              <a:gd name="connsiteY92" fmla="*/ 400268 h 1323113"/>
              <a:gd name="connsiteX93" fmla="*/ 1021861 w 2691946"/>
              <a:gd name="connsiteY93" fmla="*/ 408617 h 1323113"/>
              <a:gd name="connsiteX94" fmla="*/ 1085671 w 2691946"/>
              <a:gd name="connsiteY94" fmla="*/ 425069 h 1323113"/>
              <a:gd name="connsiteX95" fmla="*/ 1124568 w 2691946"/>
              <a:gd name="connsiteY95" fmla="*/ 435293 h 1323113"/>
              <a:gd name="connsiteX96" fmla="*/ 1068156 w 2691946"/>
              <a:gd name="connsiteY96" fmla="*/ 427189 h 1323113"/>
              <a:gd name="connsiteX97" fmla="*/ 1383339 w 2691946"/>
              <a:gd name="connsiteY97" fmla="*/ 494985 h 1323113"/>
              <a:gd name="connsiteX98" fmla="*/ 1383339 w 2691946"/>
              <a:gd name="connsiteY98" fmla="*/ 494985 h 1323113"/>
              <a:gd name="connsiteX99" fmla="*/ 1671032 w 2691946"/>
              <a:gd name="connsiteY99" fmla="*/ 546909 h 1323113"/>
              <a:gd name="connsiteX100" fmla="*/ 1644353 w 2691946"/>
              <a:gd name="connsiteY100" fmla="*/ 543739 h 1323113"/>
              <a:gd name="connsiteX101" fmla="*/ 1623783 w 2691946"/>
              <a:gd name="connsiteY101" fmla="*/ 544097 h 1323113"/>
              <a:gd name="connsiteX102" fmla="*/ 1899257 w 2691946"/>
              <a:gd name="connsiteY102" fmla="*/ 588966 h 1323113"/>
              <a:gd name="connsiteX103" fmla="*/ 1911476 w 2691946"/>
              <a:gd name="connsiteY103" fmla="*/ 596020 h 1323113"/>
              <a:gd name="connsiteX104" fmla="*/ 1707686 w 2691946"/>
              <a:gd name="connsiteY104" fmla="*/ 568071 h 1323113"/>
              <a:gd name="connsiteX105" fmla="*/ 1743529 w 2691946"/>
              <a:gd name="connsiteY105" fmla="*/ 576532 h 1323113"/>
              <a:gd name="connsiteX106" fmla="*/ 1740473 w 2691946"/>
              <a:gd name="connsiteY106" fmla="*/ 574769 h 1323113"/>
              <a:gd name="connsiteX107" fmla="*/ 1743529 w 2691946"/>
              <a:gd name="connsiteY107" fmla="*/ 576532 h 1323113"/>
              <a:gd name="connsiteX108" fmla="*/ 1782425 w 2691946"/>
              <a:gd name="connsiteY108" fmla="*/ 586756 h 1323113"/>
              <a:gd name="connsiteX109" fmla="*/ 1945076 w 2691946"/>
              <a:gd name="connsiteY109" fmla="*/ 615419 h 1323113"/>
              <a:gd name="connsiteX110" fmla="*/ 1938013 w 2691946"/>
              <a:gd name="connsiteY110" fmla="*/ 627652 h 1323113"/>
              <a:gd name="connsiteX111" fmla="*/ 2091499 w 2691946"/>
              <a:gd name="connsiteY111" fmla="*/ 651024 h 1323113"/>
              <a:gd name="connsiteX112" fmla="*/ 2142614 w 2691946"/>
              <a:gd name="connsiteY112" fmla="*/ 668303 h 1323113"/>
              <a:gd name="connsiteX113" fmla="*/ 2078328 w 2691946"/>
              <a:gd name="connsiteY113" fmla="*/ 659731 h 1323113"/>
              <a:gd name="connsiteX114" fmla="*/ 2082671 w 2691946"/>
              <a:gd name="connsiteY114" fmla="*/ 666316 h 1323113"/>
              <a:gd name="connsiteX115" fmla="*/ 2090069 w 2691946"/>
              <a:gd name="connsiteY115" fmla="*/ 674665 h 1323113"/>
              <a:gd name="connsiteX116" fmla="*/ 2146004 w 2691946"/>
              <a:gd name="connsiteY116" fmla="*/ 690648 h 1323113"/>
              <a:gd name="connsiteX117" fmla="*/ 2170440 w 2691946"/>
              <a:gd name="connsiteY117" fmla="*/ 704756 h 1323113"/>
              <a:gd name="connsiteX118" fmla="*/ 2135887 w 2691946"/>
              <a:gd name="connsiteY118" fmla="*/ 701118 h 1323113"/>
              <a:gd name="connsiteX119" fmla="*/ 2165143 w 2691946"/>
              <a:gd name="connsiteY119" fmla="*/ 713931 h 1323113"/>
              <a:gd name="connsiteX120" fmla="*/ 2202274 w 2691946"/>
              <a:gd name="connsiteY120" fmla="*/ 727214 h 1323113"/>
              <a:gd name="connsiteX121" fmla="*/ 2099091 w 2691946"/>
              <a:gd name="connsiteY121" fmla="*/ 708417 h 1323113"/>
              <a:gd name="connsiteX122" fmla="*/ 2099091 w 2691946"/>
              <a:gd name="connsiteY122" fmla="*/ 708417 h 1323113"/>
              <a:gd name="connsiteX123" fmla="*/ 2141042 w 2691946"/>
              <a:gd name="connsiteY123" fmla="*/ 720405 h 1323113"/>
              <a:gd name="connsiteX124" fmla="*/ 2048311 w 2691946"/>
              <a:gd name="connsiteY124" fmla="*/ 711721 h 1323113"/>
              <a:gd name="connsiteX125" fmla="*/ 2063584 w 2691946"/>
              <a:gd name="connsiteY125" fmla="*/ 720539 h 1323113"/>
              <a:gd name="connsiteX126" fmla="*/ 2058763 w 2691946"/>
              <a:gd name="connsiteY126" fmla="*/ 721834 h 1323113"/>
              <a:gd name="connsiteX127" fmla="*/ 2069692 w 2691946"/>
              <a:gd name="connsiteY127" fmla="*/ 724066 h 1323113"/>
              <a:gd name="connsiteX128" fmla="*/ 2085442 w 2691946"/>
              <a:gd name="connsiteY128" fmla="*/ 725004 h 1323113"/>
              <a:gd name="connsiteX129" fmla="*/ 2141378 w 2691946"/>
              <a:gd name="connsiteY129" fmla="*/ 740987 h 1323113"/>
              <a:gd name="connsiteX130" fmla="*/ 2165001 w 2691946"/>
              <a:gd name="connsiteY130" fmla="*/ 742394 h 1323113"/>
              <a:gd name="connsiteX131" fmla="*/ 2139611 w 2691946"/>
              <a:gd name="connsiteY131" fmla="*/ 744045 h 1323113"/>
              <a:gd name="connsiteX132" fmla="*/ 2115987 w 2691946"/>
              <a:gd name="connsiteY132" fmla="*/ 742639 h 1323113"/>
              <a:gd name="connsiteX133" fmla="*/ 2143955 w 2691946"/>
              <a:gd name="connsiteY133" fmla="*/ 750631 h 1323113"/>
              <a:gd name="connsiteX134" fmla="*/ 2181563 w 2691946"/>
              <a:gd name="connsiteY134" fmla="*/ 756032 h 1323113"/>
              <a:gd name="connsiteX135" fmla="*/ 2215163 w 2691946"/>
              <a:gd name="connsiteY135" fmla="*/ 775432 h 1323113"/>
              <a:gd name="connsiteX136" fmla="*/ 2244896 w 2691946"/>
              <a:gd name="connsiteY136" fmla="*/ 780365 h 1323113"/>
              <a:gd name="connsiteX137" fmla="*/ 2221272 w 2691946"/>
              <a:gd name="connsiteY137" fmla="*/ 778959 h 1323113"/>
              <a:gd name="connsiteX138" fmla="*/ 2224326 w 2691946"/>
              <a:gd name="connsiteY138" fmla="*/ 780722 h 1323113"/>
              <a:gd name="connsiteX139" fmla="*/ 2214209 w 2691946"/>
              <a:gd name="connsiteY139" fmla="*/ 791192 h 1323113"/>
              <a:gd name="connsiteX140" fmla="*/ 2201514 w 2691946"/>
              <a:gd name="connsiteY140" fmla="*/ 792018 h 1323113"/>
              <a:gd name="connsiteX141" fmla="*/ 2227715 w 2691946"/>
              <a:gd name="connsiteY141" fmla="*/ 803067 h 1323113"/>
              <a:gd name="connsiteX142" fmla="*/ 2273198 w 2691946"/>
              <a:gd name="connsiteY142" fmla="*/ 808939 h 1323113"/>
              <a:gd name="connsiteX143" fmla="*/ 2288472 w 2691946"/>
              <a:gd name="connsiteY143" fmla="*/ 817756 h 1323113"/>
              <a:gd name="connsiteX144" fmla="*/ 2272244 w 2691946"/>
              <a:gd name="connsiteY144" fmla="*/ 824699 h 1323113"/>
              <a:gd name="connsiteX145" fmla="*/ 2251199 w 2691946"/>
              <a:gd name="connsiteY145" fmla="*/ 832936 h 1323113"/>
              <a:gd name="connsiteX146" fmla="*/ 2283986 w 2691946"/>
              <a:gd name="connsiteY146" fmla="*/ 839633 h 1323113"/>
              <a:gd name="connsiteX147" fmla="*/ 2252487 w 2691946"/>
              <a:gd name="connsiteY147" fmla="*/ 837758 h 1323113"/>
              <a:gd name="connsiteX148" fmla="*/ 2293962 w 2691946"/>
              <a:gd name="connsiteY148" fmla="*/ 857626 h 1323113"/>
              <a:gd name="connsiteX149" fmla="*/ 2043735 w 2691946"/>
              <a:gd name="connsiteY149" fmla="*/ 839566 h 1323113"/>
              <a:gd name="connsiteX150" fmla="*/ 2017057 w 2691946"/>
              <a:gd name="connsiteY150" fmla="*/ 836396 h 1323113"/>
              <a:gd name="connsiteX151" fmla="*/ 2043735 w 2691946"/>
              <a:gd name="connsiteY151" fmla="*/ 839566 h 1323113"/>
              <a:gd name="connsiteX152" fmla="*/ 2162669 w 2691946"/>
              <a:gd name="connsiteY152" fmla="*/ 859299 h 1323113"/>
              <a:gd name="connsiteX153" fmla="*/ 2271149 w 2691946"/>
              <a:gd name="connsiteY153" fmla="*/ 868921 h 1323113"/>
              <a:gd name="connsiteX154" fmla="*/ 2308758 w 2691946"/>
              <a:gd name="connsiteY154" fmla="*/ 874323 h 1323113"/>
              <a:gd name="connsiteX155" fmla="*/ 2317110 w 2691946"/>
              <a:gd name="connsiteY155" fmla="*/ 866912 h 1323113"/>
              <a:gd name="connsiteX156" fmla="*/ 2327084 w 2691946"/>
              <a:gd name="connsiteY156" fmla="*/ 884904 h 1323113"/>
              <a:gd name="connsiteX157" fmla="*/ 2261844 w 2691946"/>
              <a:gd name="connsiteY157" fmla="*/ 892092 h 1323113"/>
              <a:gd name="connsiteX158" fmla="*/ 2284992 w 2691946"/>
              <a:gd name="connsiteY158" fmla="*/ 901379 h 1323113"/>
              <a:gd name="connsiteX159" fmla="*/ 2284992 w 2691946"/>
              <a:gd name="connsiteY159" fmla="*/ 901379 h 1323113"/>
              <a:gd name="connsiteX160" fmla="*/ 2312960 w 2691946"/>
              <a:gd name="connsiteY160" fmla="*/ 909370 h 1323113"/>
              <a:gd name="connsiteX161" fmla="*/ 2327420 w 2691946"/>
              <a:gd name="connsiteY161" fmla="*/ 905486 h 1323113"/>
              <a:gd name="connsiteX162" fmla="*/ 2330951 w 2691946"/>
              <a:gd name="connsiteY162" fmla="*/ 899370 h 1323113"/>
              <a:gd name="connsiteX163" fmla="*/ 2341404 w 2691946"/>
              <a:gd name="connsiteY163" fmla="*/ 909482 h 1323113"/>
              <a:gd name="connsiteX164" fmla="*/ 2342692 w 2691946"/>
              <a:gd name="connsiteY164" fmla="*/ 914304 h 1323113"/>
              <a:gd name="connsiteX165" fmla="*/ 2313772 w 2691946"/>
              <a:gd name="connsiteY165" fmla="*/ 922073 h 1323113"/>
              <a:gd name="connsiteX166" fmla="*/ 2305897 w 2691946"/>
              <a:gd name="connsiteY166" fmla="*/ 921604 h 1323113"/>
              <a:gd name="connsiteX167" fmla="*/ 2327278 w 2691946"/>
              <a:gd name="connsiteY167" fmla="*/ 933948 h 1323113"/>
              <a:gd name="connsiteX168" fmla="*/ 2329856 w 2691946"/>
              <a:gd name="connsiteY168" fmla="*/ 943592 h 1323113"/>
              <a:gd name="connsiteX169" fmla="*/ 2337731 w 2691946"/>
              <a:gd name="connsiteY169" fmla="*/ 944061 h 1323113"/>
              <a:gd name="connsiteX170" fmla="*/ 2327613 w 2691946"/>
              <a:gd name="connsiteY170" fmla="*/ 954531 h 1323113"/>
              <a:gd name="connsiteX171" fmla="*/ 2328902 w 2691946"/>
              <a:gd name="connsiteY171" fmla="*/ 959352 h 1323113"/>
              <a:gd name="connsiteX172" fmla="*/ 2324417 w 2691946"/>
              <a:gd name="connsiteY172" fmla="*/ 981229 h 1323113"/>
              <a:gd name="connsiteX173" fmla="*/ 2298550 w 2691946"/>
              <a:gd name="connsiteY173" fmla="*/ 990761 h 1323113"/>
              <a:gd name="connsiteX174" fmla="*/ 2305948 w 2691946"/>
              <a:gd name="connsiteY174" fmla="*/ 999110 h 1323113"/>
              <a:gd name="connsiteX175" fmla="*/ 2284425 w 2691946"/>
              <a:gd name="connsiteY175" fmla="*/ 1015227 h 1323113"/>
              <a:gd name="connsiteX176" fmla="*/ 2288768 w 2691946"/>
              <a:gd name="connsiteY176" fmla="*/ 1021813 h 1323113"/>
              <a:gd name="connsiteX177" fmla="*/ 2281705 w 2691946"/>
              <a:gd name="connsiteY177" fmla="*/ 1034045 h 1323113"/>
              <a:gd name="connsiteX178" fmla="*/ 2274642 w 2691946"/>
              <a:gd name="connsiteY178" fmla="*/ 1046279 h 1323113"/>
              <a:gd name="connsiteX179" fmla="*/ 2259704 w 2691946"/>
              <a:gd name="connsiteY179" fmla="*/ 1058043 h 1323113"/>
              <a:gd name="connsiteX180" fmla="*/ 2250877 w 2691946"/>
              <a:gd name="connsiteY180" fmla="*/ 1073335 h 1323113"/>
              <a:gd name="connsiteX181" fmla="*/ 2255220 w 2691946"/>
              <a:gd name="connsiteY181" fmla="*/ 1079919 h 1323113"/>
              <a:gd name="connsiteX182" fmla="*/ 2248157 w 2691946"/>
              <a:gd name="connsiteY182" fmla="*/ 1092153 h 1323113"/>
              <a:gd name="connsiteX183" fmla="*/ 2249446 w 2691946"/>
              <a:gd name="connsiteY183" fmla="*/ 1096974 h 1323113"/>
              <a:gd name="connsiteX184" fmla="*/ 2242383 w 2691946"/>
              <a:gd name="connsiteY184" fmla="*/ 1109207 h 1323113"/>
              <a:gd name="connsiteX185" fmla="*/ 2234509 w 2691946"/>
              <a:gd name="connsiteY185" fmla="*/ 1108738 h 1323113"/>
              <a:gd name="connsiteX186" fmla="*/ 2231789 w 2691946"/>
              <a:gd name="connsiteY186" fmla="*/ 1127557 h 1323113"/>
              <a:gd name="connsiteX187" fmla="*/ 2218617 w 2691946"/>
              <a:gd name="connsiteY187" fmla="*/ 1136263 h 1323113"/>
              <a:gd name="connsiteX188" fmla="*/ 2181061 w 2691946"/>
              <a:gd name="connsiteY188" fmla="*/ 1208367 h 1323113"/>
              <a:gd name="connsiteX189" fmla="*/ 2164834 w 2691946"/>
              <a:gd name="connsiteY189" fmla="*/ 1215309 h 1323113"/>
              <a:gd name="connsiteX190" fmla="*/ 2172232 w 2691946"/>
              <a:gd name="connsiteY190" fmla="*/ 1223658 h 1323113"/>
              <a:gd name="connsiteX191" fmla="*/ 2165647 w 2691946"/>
              <a:gd name="connsiteY191" fmla="*/ 1228011 h 1323113"/>
              <a:gd name="connsiteX192" fmla="*/ 2163404 w 2691946"/>
              <a:gd name="connsiteY192" fmla="*/ 1238950 h 1323113"/>
              <a:gd name="connsiteX193" fmla="*/ 2150231 w 2691946"/>
              <a:gd name="connsiteY193" fmla="*/ 1247656 h 1323113"/>
              <a:gd name="connsiteX194" fmla="*/ 2145747 w 2691946"/>
              <a:gd name="connsiteY194" fmla="*/ 1269532 h 1323113"/>
              <a:gd name="connsiteX195" fmla="*/ 2124223 w 2691946"/>
              <a:gd name="connsiteY195" fmla="*/ 1285650 h 1323113"/>
              <a:gd name="connsiteX196" fmla="*/ 2123746 w 2691946"/>
              <a:gd name="connsiteY196" fmla="*/ 1293530 h 1323113"/>
              <a:gd name="connsiteX197" fmla="*/ 2118449 w 2691946"/>
              <a:gd name="connsiteY197" fmla="*/ 1302704 h 1323113"/>
              <a:gd name="connsiteX198" fmla="*/ 2066716 w 2691946"/>
              <a:gd name="connsiteY198" fmla="*/ 1321768 h 1323113"/>
              <a:gd name="connsiteX199" fmla="*/ 1685338 w 2691946"/>
              <a:gd name="connsiteY199" fmla="*/ 1276921 h 1323113"/>
              <a:gd name="connsiteX200" fmla="*/ 1616708 w 2691946"/>
              <a:gd name="connsiteY200" fmla="*/ 1261763 h 1323113"/>
              <a:gd name="connsiteX201" fmla="*/ 1632934 w 2691946"/>
              <a:gd name="connsiteY201" fmla="*/ 1254821 h 1323113"/>
              <a:gd name="connsiteX202" fmla="*/ 1567359 w 2691946"/>
              <a:gd name="connsiteY202" fmla="*/ 1241426 h 1323113"/>
              <a:gd name="connsiteX203" fmla="*/ 1495674 w 2691946"/>
              <a:gd name="connsiteY203" fmla="*/ 1224506 h 1323113"/>
              <a:gd name="connsiteX204" fmla="*/ 1502260 w 2691946"/>
              <a:gd name="connsiteY204" fmla="*/ 1220153 h 1323113"/>
              <a:gd name="connsiteX205" fmla="*/ 1468183 w 2691946"/>
              <a:gd name="connsiteY205" fmla="*/ 1208634 h 1323113"/>
              <a:gd name="connsiteX206" fmla="*/ 1555283 w 2691946"/>
              <a:gd name="connsiteY206" fmla="*/ 1205910 h 1323113"/>
              <a:gd name="connsiteX207" fmla="*/ 1508510 w 2691946"/>
              <a:gd name="connsiteY207" fmla="*/ 1195217 h 1323113"/>
              <a:gd name="connsiteX208" fmla="*/ 1533901 w 2691946"/>
              <a:gd name="connsiteY208" fmla="*/ 1193566 h 1323113"/>
              <a:gd name="connsiteX209" fmla="*/ 1513808 w 2691946"/>
              <a:gd name="connsiteY209" fmla="*/ 1186043 h 1323113"/>
              <a:gd name="connsiteX210" fmla="*/ 1465748 w 2691946"/>
              <a:gd name="connsiteY210" fmla="*/ 1170528 h 1323113"/>
              <a:gd name="connsiteX211" fmla="*/ 1494192 w 2691946"/>
              <a:gd name="connsiteY211" fmla="*/ 1170640 h 1323113"/>
              <a:gd name="connsiteX212" fmla="*/ 1480685 w 2691946"/>
              <a:gd name="connsiteY212" fmla="*/ 1158764 h 1323113"/>
              <a:gd name="connsiteX213" fmla="*/ 1367049 w 2691946"/>
              <a:gd name="connsiteY213" fmla="*/ 1129856 h 1323113"/>
              <a:gd name="connsiteX214" fmla="*/ 1554277 w 2691946"/>
              <a:gd name="connsiteY214" fmla="*/ 1144165 h 1323113"/>
              <a:gd name="connsiteX215" fmla="*/ 1566972 w 2691946"/>
              <a:gd name="connsiteY215" fmla="*/ 1143339 h 1323113"/>
              <a:gd name="connsiteX216" fmla="*/ 1577901 w 2691946"/>
              <a:gd name="connsiteY216" fmla="*/ 1145571 h 1323113"/>
              <a:gd name="connsiteX217" fmla="*/ 1577901 w 2691946"/>
              <a:gd name="connsiteY217" fmla="*/ 1145571 h 1323113"/>
              <a:gd name="connsiteX218" fmla="*/ 1566972 w 2691946"/>
              <a:gd name="connsiteY218" fmla="*/ 1143339 h 1323113"/>
              <a:gd name="connsiteX219" fmla="*/ 1554277 w 2691946"/>
              <a:gd name="connsiteY219" fmla="*/ 1144165 h 1323113"/>
              <a:gd name="connsiteX220" fmla="*/ 1412674 w 2691946"/>
              <a:gd name="connsiteY220" fmla="*/ 1107264 h 1323113"/>
              <a:gd name="connsiteX221" fmla="*/ 1392104 w 2691946"/>
              <a:gd name="connsiteY221" fmla="*/ 1107621 h 1323113"/>
              <a:gd name="connsiteX222" fmla="*/ 1373776 w 2691946"/>
              <a:gd name="connsiteY222" fmla="*/ 1097040 h 1323113"/>
              <a:gd name="connsiteX223" fmla="*/ 1494475 w 2691946"/>
              <a:gd name="connsiteY223" fmla="*/ 1113716 h 1323113"/>
              <a:gd name="connsiteX224" fmla="*/ 1494475 w 2691946"/>
              <a:gd name="connsiteY224" fmla="*/ 1113716 h 1323113"/>
              <a:gd name="connsiteX225" fmla="*/ 1383894 w 2691946"/>
              <a:gd name="connsiteY225" fmla="*/ 1086571 h 1323113"/>
              <a:gd name="connsiteX226" fmla="*/ 1459110 w 2691946"/>
              <a:gd name="connsiteY226" fmla="*/ 1097375 h 1323113"/>
              <a:gd name="connsiteX227" fmla="*/ 1404464 w 2691946"/>
              <a:gd name="connsiteY227" fmla="*/ 1086214 h 1323113"/>
              <a:gd name="connsiteX228" fmla="*/ 1418924 w 2691946"/>
              <a:gd name="connsiteY228" fmla="*/ 1082330 h 1323113"/>
              <a:gd name="connsiteX229" fmla="*/ 1416347 w 2691946"/>
              <a:gd name="connsiteY229" fmla="*/ 1072686 h 1323113"/>
              <a:gd name="connsiteX230" fmla="*/ 1302234 w 2691946"/>
              <a:gd name="connsiteY230" fmla="*/ 1051658 h 1323113"/>
              <a:gd name="connsiteX231" fmla="*/ 1357357 w 2691946"/>
              <a:gd name="connsiteY231" fmla="*/ 1054939 h 1323113"/>
              <a:gd name="connsiteX232" fmla="*/ 1416824 w 2691946"/>
              <a:gd name="connsiteY232" fmla="*/ 1064806 h 1323113"/>
              <a:gd name="connsiteX233" fmla="*/ 1358311 w 2691946"/>
              <a:gd name="connsiteY233" fmla="*/ 1039179 h 1323113"/>
              <a:gd name="connsiteX234" fmla="*/ 1416489 w 2691946"/>
              <a:gd name="connsiteY234" fmla="*/ 1044224 h 1323113"/>
              <a:gd name="connsiteX235" fmla="*/ 1416489 w 2691946"/>
              <a:gd name="connsiteY235" fmla="*/ 1044224 h 1323113"/>
              <a:gd name="connsiteX236" fmla="*/ 1299320 w 2691946"/>
              <a:gd name="connsiteY236" fmla="*/ 1021432 h 1323113"/>
              <a:gd name="connsiteX237" fmla="*/ 1262190 w 2691946"/>
              <a:gd name="connsiteY237" fmla="*/ 1008150 h 1323113"/>
              <a:gd name="connsiteX238" fmla="*/ 1350101 w 2691946"/>
              <a:gd name="connsiteY238" fmla="*/ 1018128 h 1323113"/>
              <a:gd name="connsiteX239" fmla="*/ 1368905 w 2691946"/>
              <a:gd name="connsiteY239" fmla="*/ 1020829 h 1323113"/>
              <a:gd name="connsiteX240" fmla="*/ 1350578 w 2691946"/>
              <a:gd name="connsiteY240" fmla="*/ 1010248 h 1323113"/>
              <a:gd name="connsiteX241" fmla="*/ 1361507 w 2691946"/>
              <a:gd name="connsiteY241" fmla="*/ 1012480 h 1323113"/>
              <a:gd name="connsiteX242" fmla="*/ 1366804 w 2691946"/>
              <a:gd name="connsiteY242" fmla="*/ 1003305 h 1323113"/>
              <a:gd name="connsiteX243" fmla="*/ 1210739 w 2691946"/>
              <a:gd name="connsiteY243" fmla="*/ 970289 h 1323113"/>
              <a:gd name="connsiteX244" fmla="*/ 1248824 w 2691946"/>
              <a:gd name="connsiteY244" fmla="*/ 967811 h 1323113"/>
              <a:gd name="connsiteX245" fmla="*/ 1255410 w 2691946"/>
              <a:gd name="connsiteY245" fmla="*/ 963458 h 1323113"/>
              <a:gd name="connsiteX246" fmla="*/ 1282089 w 2691946"/>
              <a:gd name="connsiteY246" fmla="*/ 966628 h 1323113"/>
              <a:gd name="connsiteX247" fmla="*/ 1240614 w 2691946"/>
              <a:gd name="connsiteY247" fmla="*/ 946761 h 1323113"/>
              <a:gd name="connsiteX248" fmla="*/ 1271637 w 2691946"/>
              <a:gd name="connsiteY248" fmla="*/ 956516 h 1323113"/>
              <a:gd name="connsiteX249" fmla="*/ 1259418 w 2691946"/>
              <a:gd name="connsiteY249" fmla="*/ 949462 h 1323113"/>
              <a:gd name="connsiteX250" fmla="*/ 1261661 w 2691946"/>
              <a:gd name="connsiteY250" fmla="*/ 938523 h 1323113"/>
              <a:gd name="connsiteX251" fmla="*/ 1283520 w 2691946"/>
              <a:gd name="connsiteY251" fmla="*/ 942988 h 1323113"/>
              <a:gd name="connsiteX252" fmla="*/ 1273067 w 2691946"/>
              <a:gd name="connsiteY252" fmla="*/ 932876 h 1323113"/>
              <a:gd name="connsiteX253" fmla="*/ 1285285 w 2691946"/>
              <a:gd name="connsiteY253" fmla="*/ 939930 h 1323113"/>
              <a:gd name="connsiteX254" fmla="*/ 1275310 w 2691946"/>
              <a:gd name="connsiteY254" fmla="*/ 921938 h 1323113"/>
              <a:gd name="connsiteX255" fmla="*/ 1203625 w 2691946"/>
              <a:gd name="connsiteY255" fmla="*/ 905016 h 1323113"/>
              <a:gd name="connsiteX256" fmla="*/ 992914 w 2691946"/>
              <a:gd name="connsiteY256" fmla="*/ 860839 h 1323113"/>
              <a:gd name="connsiteX257" fmla="*/ 1039686 w 2691946"/>
              <a:gd name="connsiteY257" fmla="*/ 871532 h 1323113"/>
              <a:gd name="connsiteX258" fmla="*/ 1002555 w 2691946"/>
              <a:gd name="connsiteY258" fmla="*/ 858249 h 1323113"/>
              <a:gd name="connsiteX259" fmla="*/ 962369 w 2691946"/>
              <a:gd name="connsiteY259" fmla="*/ 843203 h 1323113"/>
              <a:gd name="connsiteX260" fmla="*/ 998211 w 2691946"/>
              <a:gd name="connsiteY260" fmla="*/ 851664 h 1323113"/>
              <a:gd name="connsiteX261" fmla="*/ 1006563 w 2691946"/>
              <a:gd name="connsiteY261" fmla="*/ 844253 h 1323113"/>
              <a:gd name="connsiteX262" fmla="*/ 1015726 w 2691946"/>
              <a:gd name="connsiteY262" fmla="*/ 849543 h 1323113"/>
              <a:gd name="connsiteX263" fmla="*/ 1014438 w 2691946"/>
              <a:gd name="connsiteY263" fmla="*/ 844722 h 1323113"/>
              <a:gd name="connsiteX264" fmla="*/ 1056866 w 2691946"/>
              <a:gd name="connsiteY264" fmla="*/ 848829 h 1323113"/>
              <a:gd name="connsiteX265" fmla="*/ 1061686 w 2691946"/>
              <a:gd name="connsiteY265" fmla="*/ 847534 h 1323113"/>
              <a:gd name="connsiteX266" fmla="*/ 1080490 w 2691946"/>
              <a:gd name="connsiteY266" fmla="*/ 850236 h 1323113"/>
              <a:gd name="connsiteX267" fmla="*/ 1082256 w 2691946"/>
              <a:gd name="connsiteY267" fmla="*/ 847177 h 1323113"/>
              <a:gd name="connsiteX268" fmla="*/ 1094951 w 2691946"/>
              <a:gd name="connsiteY268" fmla="*/ 846351 h 1323113"/>
              <a:gd name="connsiteX269" fmla="*/ 1092373 w 2691946"/>
              <a:gd name="connsiteY269" fmla="*/ 836707 h 1323113"/>
              <a:gd name="connsiteX270" fmla="*/ 1081444 w 2691946"/>
              <a:gd name="connsiteY270" fmla="*/ 834475 h 1323113"/>
              <a:gd name="connsiteX271" fmla="*/ 950769 w 2691946"/>
              <a:gd name="connsiteY271" fmla="*/ 799807 h 1323113"/>
              <a:gd name="connsiteX272" fmla="*/ 957832 w 2691946"/>
              <a:gd name="connsiteY272" fmla="*/ 787574 h 1323113"/>
              <a:gd name="connsiteX273" fmla="*/ 939505 w 2691946"/>
              <a:gd name="connsiteY273" fmla="*/ 776993 h 1323113"/>
              <a:gd name="connsiteX274" fmla="*/ 847728 w 2691946"/>
              <a:gd name="connsiteY274" fmla="*/ 752549 h 1323113"/>
              <a:gd name="connsiteX275" fmla="*/ 879227 w 2691946"/>
              <a:gd name="connsiteY275" fmla="*/ 754424 h 1323113"/>
              <a:gd name="connsiteX276" fmla="*/ 901085 w 2691946"/>
              <a:gd name="connsiteY276" fmla="*/ 758889 h 1323113"/>
              <a:gd name="connsiteX277" fmla="*/ 902851 w 2691946"/>
              <a:gd name="connsiteY277" fmla="*/ 755830 h 1323113"/>
              <a:gd name="connsiteX278" fmla="*/ 904616 w 2691946"/>
              <a:gd name="connsiteY278" fmla="*/ 752772 h 1323113"/>
              <a:gd name="connsiteX279" fmla="*/ 880180 w 2691946"/>
              <a:gd name="connsiteY279" fmla="*/ 738664 h 1323113"/>
              <a:gd name="connsiteX280" fmla="*/ 599022 w 2691946"/>
              <a:gd name="connsiteY280" fmla="*/ 604881 h 1323113"/>
              <a:gd name="connsiteX281" fmla="*/ 532634 w 2691946"/>
              <a:gd name="connsiteY281" fmla="*/ 578785 h 1323113"/>
              <a:gd name="connsiteX282" fmla="*/ 325597 w 2691946"/>
              <a:gd name="connsiteY282" fmla="*/ 500029 h 1323113"/>
              <a:gd name="connsiteX283" fmla="*/ 371080 w 2691946"/>
              <a:gd name="connsiteY283" fmla="*/ 505900 h 1323113"/>
              <a:gd name="connsiteX284" fmla="*/ 366736 w 2691946"/>
              <a:gd name="connsiteY284" fmla="*/ 499315 h 1323113"/>
              <a:gd name="connsiteX285" fmla="*/ 383774 w 2691946"/>
              <a:gd name="connsiteY285" fmla="*/ 505074 h 1323113"/>
              <a:gd name="connsiteX286" fmla="*/ 351941 w 2691946"/>
              <a:gd name="connsiteY286" fmla="*/ 482617 h 1323113"/>
              <a:gd name="connsiteX287" fmla="*/ 264648 w 2691946"/>
              <a:gd name="connsiteY287" fmla="*/ 436296 h 1323113"/>
              <a:gd name="connsiteX288" fmla="*/ 199549 w 2691946"/>
              <a:gd name="connsiteY288" fmla="*/ 415023 h 1323113"/>
              <a:gd name="connsiteX289" fmla="*/ 155020 w 2691946"/>
              <a:gd name="connsiteY289" fmla="*/ 393391 h 1323113"/>
              <a:gd name="connsiteX290" fmla="*/ 150677 w 2691946"/>
              <a:gd name="connsiteY290" fmla="*/ 386805 h 1323113"/>
              <a:gd name="connsiteX291" fmla="*/ 87087 w 2691946"/>
              <a:gd name="connsiteY291" fmla="*/ 369971 h 1323113"/>
              <a:gd name="connsiteX292" fmla="*/ 55595 w 2691946"/>
              <a:gd name="connsiteY292" fmla="*/ 360296 h 1323113"/>
              <a:gd name="connsiteX293" fmla="*/ 51794 w 2691946"/>
              <a:gd name="connsiteY293" fmla="*/ 355711 h 1323113"/>
              <a:gd name="connsiteX294" fmla="*/ 35417 w 2691946"/>
              <a:gd name="connsiteY294" fmla="*/ 332494 h 1323113"/>
              <a:gd name="connsiteX295" fmla="*/ 14035 w 2691946"/>
              <a:gd name="connsiteY295" fmla="*/ 320149 h 1323113"/>
              <a:gd name="connsiteX296" fmla="*/ 29785 w 2691946"/>
              <a:gd name="connsiteY296" fmla="*/ 321086 h 1323113"/>
              <a:gd name="connsiteX297" fmla="*/ 25441 w 2691946"/>
              <a:gd name="connsiteY297" fmla="*/ 314501 h 1323113"/>
              <a:gd name="connsiteX298" fmla="*/ 19332 w 2691946"/>
              <a:gd name="connsiteY298" fmla="*/ 310974 h 1323113"/>
              <a:gd name="connsiteX299" fmla="*/ 20286 w 2691946"/>
              <a:gd name="connsiteY299" fmla="*/ 295214 h 1323113"/>
              <a:gd name="connsiteX300" fmla="*/ 13365 w 2691946"/>
              <a:gd name="connsiteY300" fmla="*/ 278985 h 1323113"/>
              <a:gd name="connsiteX301" fmla="*/ 32646 w 2691946"/>
              <a:gd name="connsiteY301" fmla="*/ 273806 h 1323113"/>
              <a:gd name="connsiteX302" fmla="*/ 16084 w 2691946"/>
              <a:gd name="connsiteY302" fmla="*/ 260166 h 1323113"/>
              <a:gd name="connsiteX303" fmla="*/ 0 w 2691946"/>
              <a:gd name="connsiteY303" fmla="*/ 238647 h 1323113"/>
              <a:gd name="connsiteX304" fmla="*/ 33123 w 2691946"/>
              <a:gd name="connsiteY304" fmla="*/ 265926 h 1323113"/>
              <a:gd name="connsiteX305" fmla="*/ 5297 w 2691946"/>
              <a:gd name="connsiteY305" fmla="*/ 229472 h 1323113"/>
              <a:gd name="connsiteX306" fmla="*/ 21523 w 2691946"/>
              <a:gd name="connsiteY306" fmla="*/ 222529 h 1323113"/>
              <a:gd name="connsiteX307" fmla="*/ 20711 w 2691946"/>
              <a:gd name="connsiteY307" fmla="*/ 209828 h 1323113"/>
              <a:gd name="connsiteX308" fmla="*/ 34978 w 2691946"/>
              <a:gd name="connsiteY308" fmla="*/ 156899 h 1323113"/>
              <a:gd name="connsiteX309" fmla="*/ 54259 w 2691946"/>
              <a:gd name="connsiteY309" fmla="*/ 151720 h 1323113"/>
              <a:gd name="connsiteX310" fmla="*/ 63899 w 2691946"/>
              <a:gd name="connsiteY310" fmla="*/ 149131 h 1323113"/>
              <a:gd name="connsiteX311" fmla="*/ 70963 w 2691946"/>
              <a:gd name="connsiteY311" fmla="*/ 136898 h 1323113"/>
              <a:gd name="connsiteX312" fmla="*/ 79314 w 2691946"/>
              <a:gd name="connsiteY312" fmla="*/ 129487 h 1323113"/>
              <a:gd name="connsiteX313" fmla="*/ 74971 w 2691946"/>
              <a:gd name="connsiteY313" fmla="*/ 122901 h 1323113"/>
              <a:gd name="connsiteX314" fmla="*/ 96353 w 2691946"/>
              <a:gd name="connsiteY314" fmla="*/ 135246 h 1323113"/>
              <a:gd name="connsiteX315" fmla="*/ 114680 w 2691946"/>
              <a:gd name="connsiteY315" fmla="*/ 145827 h 1323113"/>
              <a:gd name="connsiteX316" fmla="*/ 123031 w 2691946"/>
              <a:gd name="connsiteY316" fmla="*/ 138416 h 1323113"/>
              <a:gd name="connsiteX317" fmla="*/ 144890 w 2691946"/>
              <a:gd name="connsiteY317" fmla="*/ 142881 h 1323113"/>
              <a:gd name="connsiteX318" fmla="*/ 159350 w 2691946"/>
              <a:gd name="connsiteY318" fmla="*/ 138996 h 1323113"/>
              <a:gd name="connsiteX319" fmla="*/ 166748 w 2691946"/>
              <a:gd name="connsiteY319" fmla="*/ 147345 h 1323113"/>
              <a:gd name="connsiteX320" fmla="*/ 169467 w 2691946"/>
              <a:gd name="connsiteY320" fmla="*/ 128527 h 1323113"/>
              <a:gd name="connsiteX321" fmla="*/ 179108 w 2691946"/>
              <a:gd name="connsiteY321" fmla="*/ 125938 h 1323113"/>
              <a:gd name="connsiteX322" fmla="*/ 186171 w 2691946"/>
              <a:gd name="connsiteY322" fmla="*/ 113704 h 1323113"/>
              <a:gd name="connsiteX323" fmla="*/ 180874 w 2691946"/>
              <a:gd name="connsiteY323" fmla="*/ 122879 h 1323113"/>
              <a:gd name="connsiteX324" fmla="*/ 190991 w 2691946"/>
              <a:gd name="connsiteY324" fmla="*/ 112409 h 1323113"/>
              <a:gd name="connsiteX325" fmla="*/ 194522 w 2691946"/>
              <a:gd name="connsiteY325" fmla="*/ 106293 h 1323113"/>
              <a:gd name="connsiteX326" fmla="*/ 195477 w 2691946"/>
              <a:gd name="connsiteY326" fmla="*/ 90533 h 1323113"/>
              <a:gd name="connsiteX327" fmla="*/ 200296 w 2691946"/>
              <a:gd name="connsiteY327" fmla="*/ 89238 h 1323113"/>
              <a:gd name="connsiteX328" fmla="*/ 204305 w 2691946"/>
              <a:gd name="connsiteY328" fmla="*/ 75242 h 1323113"/>
              <a:gd name="connsiteX329" fmla="*/ 223109 w 2691946"/>
              <a:gd name="connsiteY329" fmla="*/ 77943 h 1323113"/>
              <a:gd name="connsiteX330" fmla="*/ 227929 w 2691946"/>
              <a:gd name="connsiteY330" fmla="*/ 76648 h 1323113"/>
              <a:gd name="connsiteX331" fmla="*/ 236280 w 2691946"/>
              <a:gd name="connsiteY331" fmla="*/ 69237 h 1323113"/>
              <a:gd name="connsiteX332" fmla="*/ 228883 w 2691946"/>
              <a:gd name="connsiteY332" fmla="*/ 60888 h 1323113"/>
              <a:gd name="connsiteX333" fmla="*/ 242531 w 2691946"/>
              <a:gd name="connsiteY333" fmla="*/ 44302 h 1323113"/>
              <a:gd name="connsiteX334" fmla="*/ 235134 w 2691946"/>
              <a:gd name="connsiteY334" fmla="*/ 35952 h 1323113"/>
              <a:gd name="connsiteX335" fmla="*/ 299562 w 2691946"/>
              <a:gd name="connsiteY335" fmla="*/ 16063 h 1323113"/>
              <a:gd name="connsiteX336" fmla="*/ 312734 w 2691946"/>
              <a:gd name="connsiteY336" fmla="*/ 7357 h 13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691946" h="1323113">
                <a:moveTo>
                  <a:pt x="1563157" y="1206379"/>
                </a:moveTo>
                <a:cubicBezTo>
                  <a:pt x="1573610" y="1216492"/>
                  <a:pt x="1564923" y="1203321"/>
                  <a:pt x="1563157" y="1206379"/>
                </a:cubicBezTo>
                <a:close/>
                <a:moveTo>
                  <a:pt x="1466661" y="1098294"/>
                </a:moveTo>
                <a:cubicBezTo>
                  <a:pt x="1465398" y="1097947"/>
                  <a:pt x="1463811" y="1098051"/>
                  <a:pt x="1462164" y="1099139"/>
                </a:cubicBezTo>
                <a:cubicBezTo>
                  <a:pt x="1471329" y="1104430"/>
                  <a:pt x="1470452" y="1099335"/>
                  <a:pt x="1466661" y="1098294"/>
                </a:cubicBezTo>
                <a:close/>
                <a:moveTo>
                  <a:pt x="1975402" y="828084"/>
                </a:moveTo>
                <a:cubicBezTo>
                  <a:pt x="1972818" y="827930"/>
                  <a:pt x="1974509" y="834258"/>
                  <a:pt x="1979449" y="830994"/>
                </a:cubicBezTo>
                <a:cubicBezTo>
                  <a:pt x="1985558" y="834521"/>
                  <a:pt x="1996487" y="836753"/>
                  <a:pt x="2003073" y="832400"/>
                </a:cubicBezTo>
                <a:cubicBezTo>
                  <a:pt x="1996964" y="828873"/>
                  <a:pt x="1984269" y="829699"/>
                  <a:pt x="1979449" y="830994"/>
                </a:cubicBezTo>
                <a:cubicBezTo>
                  <a:pt x="1977599" y="828907"/>
                  <a:pt x="1976263" y="828135"/>
                  <a:pt x="1975402" y="828084"/>
                </a:cubicBezTo>
                <a:close/>
                <a:moveTo>
                  <a:pt x="1721241" y="573031"/>
                </a:moveTo>
                <a:cubicBezTo>
                  <a:pt x="1718174" y="571069"/>
                  <a:pt x="1720107" y="578301"/>
                  <a:pt x="1726013" y="578653"/>
                </a:cubicBezTo>
                <a:cubicBezTo>
                  <a:pt x="1726013" y="578653"/>
                  <a:pt x="1729068" y="580416"/>
                  <a:pt x="1732598" y="574300"/>
                </a:cubicBezTo>
                <a:cubicBezTo>
                  <a:pt x="1729544" y="572536"/>
                  <a:pt x="1729544" y="572536"/>
                  <a:pt x="1726013" y="578653"/>
                </a:cubicBezTo>
                <a:cubicBezTo>
                  <a:pt x="1723841" y="575360"/>
                  <a:pt x="1722263" y="573685"/>
                  <a:pt x="1721241" y="573031"/>
                </a:cubicBezTo>
                <a:close/>
                <a:moveTo>
                  <a:pt x="1055623" y="422885"/>
                </a:moveTo>
                <a:cubicBezTo>
                  <a:pt x="1053739" y="422180"/>
                  <a:pt x="1058957" y="429014"/>
                  <a:pt x="1060281" y="426721"/>
                </a:cubicBezTo>
                <a:cubicBezTo>
                  <a:pt x="1057668" y="424193"/>
                  <a:pt x="1056251" y="423120"/>
                  <a:pt x="1055623" y="422885"/>
                </a:cubicBezTo>
                <a:close/>
                <a:moveTo>
                  <a:pt x="54427" y="359938"/>
                </a:moveTo>
                <a:lnTo>
                  <a:pt x="55595" y="360296"/>
                </a:lnTo>
                <a:lnTo>
                  <a:pt x="55844" y="360598"/>
                </a:lnTo>
                <a:close/>
                <a:moveTo>
                  <a:pt x="8261" y="337204"/>
                </a:moveTo>
                <a:cubicBezTo>
                  <a:pt x="17425" y="342495"/>
                  <a:pt x="39609" y="353008"/>
                  <a:pt x="50128" y="357934"/>
                </a:cubicBezTo>
                <a:lnTo>
                  <a:pt x="54427" y="359938"/>
                </a:lnTo>
                <a:lnTo>
                  <a:pt x="24822" y="350843"/>
                </a:lnTo>
                <a:cubicBezTo>
                  <a:pt x="18713" y="347316"/>
                  <a:pt x="-7489" y="336266"/>
                  <a:pt x="8261" y="337204"/>
                </a:cubicBezTo>
                <a:close/>
                <a:moveTo>
                  <a:pt x="312614" y="0"/>
                </a:moveTo>
                <a:lnTo>
                  <a:pt x="1345406" y="0"/>
                </a:lnTo>
                <a:lnTo>
                  <a:pt x="1429534" y="13219"/>
                </a:lnTo>
                <a:cubicBezTo>
                  <a:pt x="1469239" y="19066"/>
                  <a:pt x="1509418" y="24424"/>
                  <a:pt x="1550641" y="28855"/>
                </a:cubicBezTo>
                <a:cubicBezTo>
                  <a:pt x="1553696" y="30619"/>
                  <a:pt x="1594359" y="37785"/>
                  <a:pt x="1594359" y="37785"/>
                </a:cubicBezTo>
                <a:cubicBezTo>
                  <a:pt x="1599656" y="28610"/>
                  <a:pt x="1552407" y="25797"/>
                  <a:pt x="1552407" y="25797"/>
                </a:cubicBezTo>
                <a:cubicBezTo>
                  <a:pt x="1495995" y="17694"/>
                  <a:pt x="1464973" y="7938"/>
                  <a:pt x="1411615" y="1599"/>
                </a:cubicBezTo>
                <a:lnTo>
                  <a:pt x="1397346" y="0"/>
                </a:lnTo>
                <a:lnTo>
                  <a:pt x="2691946" y="0"/>
                </a:lnTo>
                <a:lnTo>
                  <a:pt x="2691616" y="6623"/>
                </a:lnTo>
                <a:cubicBezTo>
                  <a:pt x="2689851" y="9681"/>
                  <a:pt x="2662218" y="22271"/>
                  <a:pt x="2658687" y="28388"/>
                </a:cubicBezTo>
                <a:cubicBezTo>
                  <a:pt x="2655156" y="34505"/>
                  <a:pt x="2659499" y="41089"/>
                  <a:pt x="2660787" y="45911"/>
                </a:cubicBezTo>
                <a:cubicBezTo>
                  <a:pt x="2659022" y="48970"/>
                  <a:pt x="2648092" y="46738"/>
                  <a:pt x="2648092" y="46738"/>
                </a:cubicBezTo>
                <a:cubicBezTo>
                  <a:pt x="2648904" y="59439"/>
                  <a:pt x="2651959" y="61203"/>
                  <a:pt x="2648427" y="67319"/>
                </a:cubicBezTo>
                <a:cubicBezTo>
                  <a:pt x="2646662" y="70378"/>
                  <a:pt x="2635733" y="68145"/>
                  <a:pt x="2625615" y="78615"/>
                </a:cubicBezTo>
                <a:cubicBezTo>
                  <a:pt x="2620795" y="79909"/>
                  <a:pt x="2612443" y="87321"/>
                  <a:pt x="2610678" y="90379"/>
                </a:cubicBezTo>
                <a:cubicBezTo>
                  <a:pt x="2611967" y="95201"/>
                  <a:pt x="2626763" y="111898"/>
                  <a:pt x="2616310" y="101786"/>
                </a:cubicBezTo>
                <a:cubicBezTo>
                  <a:pt x="2609866" y="77677"/>
                  <a:pt x="2588342" y="93795"/>
                  <a:pt x="2616310" y="101786"/>
                </a:cubicBezTo>
                <a:cubicBezTo>
                  <a:pt x="2606670" y="104376"/>
                  <a:pt x="2618888" y="111430"/>
                  <a:pt x="2615357" y="117546"/>
                </a:cubicBezTo>
                <a:cubicBezTo>
                  <a:pt x="2615357" y="117546"/>
                  <a:pt x="2602662" y="118372"/>
                  <a:pt x="2600896" y="121431"/>
                </a:cubicBezTo>
                <a:cubicBezTo>
                  <a:pt x="2590779" y="131900"/>
                  <a:pt x="2585005" y="148955"/>
                  <a:pt x="2583239" y="152013"/>
                </a:cubicBezTo>
                <a:cubicBezTo>
                  <a:pt x="2576653" y="156366"/>
                  <a:pt x="2557849" y="153665"/>
                  <a:pt x="2563481" y="165072"/>
                </a:cubicBezTo>
                <a:cubicBezTo>
                  <a:pt x="2561715" y="168131"/>
                  <a:pt x="2555129" y="172484"/>
                  <a:pt x="2553364" y="175542"/>
                </a:cubicBezTo>
                <a:cubicBezTo>
                  <a:pt x="2548067" y="184716"/>
                  <a:pt x="2556419" y="177306"/>
                  <a:pt x="2554176" y="188243"/>
                </a:cubicBezTo>
                <a:cubicBezTo>
                  <a:pt x="2552410" y="191302"/>
                  <a:pt x="2531699" y="220121"/>
                  <a:pt x="2529933" y="223180"/>
                </a:cubicBezTo>
                <a:cubicBezTo>
                  <a:pt x="2525112" y="224474"/>
                  <a:pt x="2528167" y="226237"/>
                  <a:pt x="2528167" y="226237"/>
                </a:cubicBezTo>
                <a:cubicBezTo>
                  <a:pt x="2524636" y="232354"/>
                  <a:pt x="2515472" y="227063"/>
                  <a:pt x="2513706" y="230122"/>
                </a:cubicBezTo>
                <a:cubicBezTo>
                  <a:pt x="2508410" y="239297"/>
                  <a:pt x="2519339" y="241529"/>
                  <a:pt x="2519339" y="241529"/>
                </a:cubicBezTo>
                <a:cubicBezTo>
                  <a:pt x="2519339" y="241529"/>
                  <a:pt x="2514519" y="242824"/>
                  <a:pt x="2512753" y="245882"/>
                </a:cubicBezTo>
                <a:cubicBezTo>
                  <a:pt x="2509221" y="251999"/>
                  <a:pt x="2512276" y="253762"/>
                  <a:pt x="2512276" y="253762"/>
                </a:cubicBezTo>
                <a:cubicBezTo>
                  <a:pt x="2506979" y="262937"/>
                  <a:pt x="2502159" y="264232"/>
                  <a:pt x="2494284" y="263763"/>
                </a:cubicBezTo>
                <a:cubicBezTo>
                  <a:pt x="2492519" y="266821"/>
                  <a:pt x="2495096" y="276465"/>
                  <a:pt x="2496385" y="281286"/>
                </a:cubicBezTo>
                <a:cubicBezTo>
                  <a:pt x="2492853" y="287403"/>
                  <a:pt x="2463455" y="303051"/>
                  <a:pt x="2457682" y="320107"/>
                </a:cubicBezTo>
                <a:cubicBezTo>
                  <a:pt x="2455915" y="323165"/>
                  <a:pt x="2458970" y="324928"/>
                  <a:pt x="2458970" y="324928"/>
                </a:cubicBezTo>
                <a:cubicBezTo>
                  <a:pt x="2453673" y="334103"/>
                  <a:pt x="2445798" y="333634"/>
                  <a:pt x="2442267" y="339751"/>
                </a:cubicBezTo>
                <a:cubicBezTo>
                  <a:pt x="2438735" y="345868"/>
                  <a:pt x="2444844" y="349394"/>
                  <a:pt x="2444844" y="349394"/>
                </a:cubicBezTo>
                <a:cubicBezTo>
                  <a:pt x="2444844" y="349394"/>
                  <a:pt x="2433438" y="355042"/>
                  <a:pt x="2431673" y="358100"/>
                </a:cubicBezTo>
                <a:cubicBezTo>
                  <a:pt x="2431673" y="358100"/>
                  <a:pt x="2431673" y="358100"/>
                  <a:pt x="2432962" y="362922"/>
                </a:cubicBezTo>
                <a:cubicBezTo>
                  <a:pt x="2429430" y="369039"/>
                  <a:pt x="2426853" y="359395"/>
                  <a:pt x="2423321" y="365512"/>
                </a:cubicBezTo>
                <a:cubicBezTo>
                  <a:pt x="2418500" y="366807"/>
                  <a:pt x="2416258" y="377745"/>
                  <a:pt x="2407907" y="385156"/>
                </a:cubicBezTo>
                <a:cubicBezTo>
                  <a:pt x="2406141" y="388214"/>
                  <a:pt x="2400032" y="384688"/>
                  <a:pt x="2395212" y="385982"/>
                </a:cubicBezTo>
                <a:cubicBezTo>
                  <a:pt x="2393446" y="389040"/>
                  <a:pt x="2388149" y="398215"/>
                  <a:pt x="2386383" y="401274"/>
                </a:cubicBezTo>
                <a:cubicBezTo>
                  <a:pt x="2374977" y="406921"/>
                  <a:pt x="2361805" y="415627"/>
                  <a:pt x="2357797" y="429624"/>
                </a:cubicBezTo>
                <a:cubicBezTo>
                  <a:pt x="2356031" y="432682"/>
                  <a:pt x="2362141" y="436209"/>
                  <a:pt x="2360375" y="439267"/>
                </a:cubicBezTo>
                <a:cubicBezTo>
                  <a:pt x="2356844" y="445384"/>
                  <a:pt x="2344148" y="446210"/>
                  <a:pt x="2340617" y="452326"/>
                </a:cubicBezTo>
                <a:cubicBezTo>
                  <a:pt x="2337085" y="458443"/>
                  <a:pt x="2337898" y="471145"/>
                  <a:pt x="2334844" y="469381"/>
                </a:cubicBezTo>
                <a:cubicBezTo>
                  <a:pt x="2334844" y="469381"/>
                  <a:pt x="2334844" y="469381"/>
                  <a:pt x="2342718" y="469850"/>
                </a:cubicBezTo>
                <a:cubicBezTo>
                  <a:pt x="2339187" y="475966"/>
                  <a:pt x="2324725" y="479851"/>
                  <a:pt x="2305445" y="485030"/>
                </a:cubicBezTo>
                <a:cubicBezTo>
                  <a:pt x="2268648" y="492329"/>
                  <a:pt x="2238439" y="495276"/>
                  <a:pt x="2197299" y="495990"/>
                </a:cubicBezTo>
                <a:cubicBezTo>
                  <a:pt x="2132059" y="503178"/>
                  <a:pt x="2035796" y="500611"/>
                  <a:pt x="1983728" y="499093"/>
                </a:cubicBezTo>
                <a:cubicBezTo>
                  <a:pt x="1983728" y="499093"/>
                  <a:pt x="1978907" y="500388"/>
                  <a:pt x="1980673" y="497329"/>
                </a:cubicBezTo>
                <a:cubicBezTo>
                  <a:pt x="1978907" y="500388"/>
                  <a:pt x="1972799" y="496861"/>
                  <a:pt x="1969744" y="495097"/>
                </a:cubicBezTo>
                <a:cubicBezTo>
                  <a:pt x="1967978" y="498155"/>
                  <a:pt x="1967978" y="498155"/>
                  <a:pt x="1964923" y="496392"/>
                </a:cubicBezTo>
                <a:cubicBezTo>
                  <a:pt x="1966689" y="493334"/>
                  <a:pt x="1963635" y="491570"/>
                  <a:pt x="1961868" y="494629"/>
                </a:cubicBezTo>
                <a:cubicBezTo>
                  <a:pt x="1958814" y="492865"/>
                  <a:pt x="1958814" y="492865"/>
                  <a:pt x="1958814" y="492865"/>
                </a:cubicBezTo>
                <a:cubicBezTo>
                  <a:pt x="1955760" y="491101"/>
                  <a:pt x="1955760" y="491101"/>
                  <a:pt x="1953994" y="494160"/>
                </a:cubicBezTo>
                <a:cubicBezTo>
                  <a:pt x="1922495" y="492285"/>
                  <a:pt x="1894528" y="484293"/>
                  <a:pt x="1867372" y="489003"/>
                </a:cubicBezTo>
                <a:cubicBezTo>
                  <a:pt x="1817069" y="484426"/>
                  <a:pt x="1766766" y="479850"/>
                  <a:pt x="1716463" y="475274"/>
                </a:cubicBezTo>
                <a:cubicBezTo>
                  <a:pt x="1711642" y="476569"/>
                  <a:pt x="1705534" y="473042"/>
                  <a:pt x="1703768" y="476100"/>
                </a:cubicBezTo>
                <a:cubicBezTo>
                  <a:pt x="1470245" y="443218"/>
                  <a:pt x="1225316" y="415983"/>
                  <a:pt x="995324" y="376984"/>
                </a:cubicBezTo>
                <a:cubicBezTo>
                  <a:pt x="959005" y="376404"/>
                  <a:pt x="924451" y="372765"/>
                  <a:pt x="889898" y="369127"/>
                </a:cubicBezTo>
                <a:cubicBezTo>
                  <a:pt x="888609" y="364305"/>
                  <a:pt x="880734" y="363836"/>
                  <a:pt x="874148" y="368189"/>
                </a:cubicBezTo>
                <a:cubicBezTo>
                  <a:pt x="868516" y="356781"/>
                  <a:pt x="870617" y="374306"/>
                  <a:pt x="874148" y="368189"/>
                </a:cubicBezTo>
                <a:cubicBezTo>
                  <a:pt x="883312" y="373480"/>
                  <a:pt x="889898" y="369127"/>
                  <a:pt x="889898" y="369127"/>
                </a:cubicBezTo>
                <a:cubicBezTo>
                  <a:pt x="902593" y="368300"/>
                  <a:pt x="914811" y="375355"/>
                  <a:pt x="927029" y="382409"/>
                </a:cubicBezTo>
                <a:cubicBezTo>
                  <a:pt x="936192" y="387700"/>
                  <a:pt x="953231" y="393459"/>
                  <a:pt x="973800" y="393102"/>
                </a:cubicBezTo>
                <a:cubicBezTo>
                  <a:pt x="981675" y="393571"/>
                  <a:pt x="1000480" y="396271"/>
                  <a:pt x="1014463" y="400268"/>
                </a:cubicBezTo>
                <a:cubicBezTo>
                  <a:pt x="1020572" y="403794"/>
                  <a:pt x="1018806" y="406853"/>
                  <a:pt x="1021861" y="408617"/>
                </a:cubicBezTo>
                <a:cubicBezTo>
                  <a:pt x="1041953" y="416139"/>
                  <a:pt x="1059469" y="414018"/>
                  <a:pt x="1085671" y="425069"/>
                </a:cubicBezTo>
                <a:cubicBezTo>
                  <a:pt x="1093546" y="425538"/>
                  <a:pt x="1145137" y="434936"/>
                  <a:pt x="1124568" y="435293"/>
                </a:cubicBezTo>
                <a:cubicBezTo>
                  <a:pt x="1103998" y="435650"/>
                  <a:pt x="1090491" y="423774"/>
                  <a:pt x="1068156" y="427189"/>
                </a:cubicBezTo>
                <a:cubicBezTo>
                  <a:pt x="1176972" y="457392"/>
                  <a:pt x="1275812" y="469604"/>
                  <a:pt x="1383339" y="494985"/>
                </a:cubicBezTo>
                <a:cubicBezTo>
                  <a:pt x="1370167" y="503691"/>
                  <a:pt x="1394268" y="497217"/>
                  <a:pt x="1383339" y="494985"/>
                </a:cubicBezTo>
                <a:cubicBezTo>
                  <a:pt x="1478648" y="513312"/>
                  <a:pt x="1574433" y="523760"/>
                  <a:pt x="1671032" y="546909"/>
                </a:cubicBezTo>
                <a:cubicBezTo>
                  <a:pt x="1666212" y="548204"/>
                  <a:pt x="1655282" y="545971"/>
                  <a:pt x="1644353" y="543739"/>
                </a:cubicBezTo>
                <a:cubicBezTo>
                  <a:pt x="1620728" y="542333"/>
                  <a:pt x="1592761" y="534341"/>
                  <a:pt x="1623783" y="544097"/>
                </a:cubicBezTo>
                <a:cubicBezTo>
                  <a:pt x="1717326" y="565482"/>
                  <a:pt x="1805237" y="575460"/>
                  <a:pt x="1899257" y="588966"/>
                </a:cubicBezTo>
                <a:cubicBezTo>
                  <a:pt x="1899257" y="588966"/>
                  <a:pt x="1935100" y="597426"/>
                  <a:pt x="1911476" y="596020"/>
                </a:cubicBezTo>
                <a:cubicBezTo>
                  <a:pt x="1841080" y="583921"/>
                  <a:pt x="1772449" y="568763"/>
                  <a:pt x="1707686" y="568071"/>
                </a:cubicBezTo>
                <a:cubicBezTo>
                  <a:pt x="1716849" y="573362"/>
                  <a:pt x="1759755" y="569589"/>
                  <a:pt x="1743529" y="576532"/>
                </a:cubicBezTo>
                <a:cubicBezTo>
                  <a:pt x="1740473" y="574769"/>
                  <a:pt x="1740473" y="574769"/>
                  <a:pt x="1740473" y="574769"/>
                </a:cubicBezTo>
                <a:cubicBezTo>
                  <a:pt x="1740473" y="574769"/>
                  <a:pt x="1741762" y="579590"/>
                  <a:pt x="1743529" y="576532"/>
                </a:cubicBezTo>
                <a:cubicBezTo>
                  <a:pt x="1756223" y="575706"/>
                  <a:pt x="1765387" y="580997"/>
                  <a:pt x="1782425" y="586756"/>
                </a:cubicBezTo>
                <a:cubicBezTo>
                  <a:pt x="1830962" y="594391"/>
                  <a:pt x="1895249" y="602963"/>
                  <a:pt x="1945076" y="615419"/>
                </a:cubicBezTo>
                <a:cubicBezTo>
                  <a:pt x="1997956" y="629639"/>
                  <a:pt x="1897827" y="612606"/>
                  <a:pt x="1938013" y="627652"/>
                </a:cubicBezTo>
                <a:cubicBezTo>
                  <a:pt x="1992659" y="638814"/>
                  <a:pt x="2035087" y="642921"/>
                  <a:pt x="2091499" y="651024"/>
                </a:cubicBezTo>
                <a:cubicBezTo>
                  <a:pt x="2105483" y="655020"/>
                  <a:pt x="2172825" y="665356"/>
                  <a:pt x="2142614" y="668303"/>
                </a:cubicBezTo>
                <a:cubicBezTo>
                  <a:pt x="2123810" y="665601"/>
                  <a:pt x="2097131" y="662432"/>
                  <a:pt x="2078328" y="659731"/>
                </a:cubicBezTo>
                <a:cubicBezTo>
                  <a:pt x="2056469" y="655266"/>
                  <a:pt x="2079616" y="664553"/>
                  <a:pt x="2082671" y="666316"/>
                </a:cubicBezTo>
                <a:cubicBezTo>
                  <a:pt x="2088780" y="669843"/>
                  <a:pt x="2083483" y="679018"/>
                  <a:pt x="2090069" y="674665"/>
                </a:cubicBezTo>
                <a:cubicBezTo>
                  <a:pt x="2099233" y="679956"/>
                  <a:pt x="2128966" y="684888"/>
                  <a:pt x="2146004" y="690648"/>
                </a:cubicBezTo>
                <a:cubicBezTo>
                  <a:pt x="2158222" y="697702"/>
                  <a:pt x="2169628" y="692055"/>
                  <a:pt x="2170440" y="704756"/>
                </a:cubicBezTo>
                <a:cubicBezTo>
                  <a:pt x="2170440" y="704756"/>
                  <a:pt x="2137652" y="698060"/>
                  <a:pt x="2135887" y="701118"/>
                </a:cubicBezTo>
                <a:cubicBezTo>
                  <a:pt x="2097802" y="703596"/>
                  <a:pt x="2145051" y="706409"/>
                  <a:pt x="2165143" y="713931"/>
                </a:cubicBezTo>
                <a:cubicBezTo>
                  <a:pt x="2176072" y="716164"/>
                  <a:pt x="2241648" y="729558"/>
                  <a:pt x="2202274" y="727214"/>
                </a:cubicBezTo>
                <a:cubicBezTo>
                  <a:pt x="2165956" y="726633"/>
                  <a:pt x="2122715" y="709824"/>
                  <a:pt x="2099091" y="708417"/>
                </a:cubicBezTo>
                <a:cubicBezTo>
                  <a:pt x="2086872" y="701363"/>
                  <a:pt x="2093793" y="717592"/>
                  <a:pt x="2099091" y="708417"/>
                </a:cubicBezTo>
                <a:cubicBezTo>
                  <a:pt x="2114363" y="717235"/>
                  <a:pt x="2124004" y="714645"/>
                  <a:pt x="2141042" y="720405"/>
                </a:cubicBezTo>
                <a:cubicBezTo>
                  <a:pt x="2123050" y="730406"/>
                  <a:pt x="2061483" y="703015"/>
                  <a:pt x="2048311" y="711721"/>
                </a:cubicBezTo>
                <a:cubicBezTo>
                  <a:pt x="2041724" y="716074"/>
                  <a:pt x="2064061" y="712659"/>
                  <a:pt x="2063584" y="720539"/>
                </a:cubicBezTo>
                <a:cubicBezTo>
                  <a:pt x="2063584" y="720539"/>
                  <a:pt x="2063584" y="720539"/>
                  <a:pt x="2058763" y="721834"/>
                </a:cubicBezTo>
                <a:cubicBezTo>
                  <a:pt x="2061817" y="723597"/>
                  <a:pt x="2064872" y="725360"/>
                  <a:pt x="2069692" y="724066"/>
                </a:cubicBezTo>
                <a:cubicBezTo>
                  <a:pt x="2072747" y="725829"/>
                  <a:pt x="2081910" y="731120"/>
                  <a:pt x="2085442" y="725004"/>
                </a:cubicBezTo>
                <a:cubicBezTo>
                  <a:pt x="2107300" y="729468"/>
                  <a:pt x="2121285" y="733464"/>
                  <a:pt x="2141378" y="740987"/>
                </a:cubicBezTo>
                <a:cubicBezTo>
                  <a:pt x="2154072" y="740161"/>
                  <a:pt x="2163712" y="737572"/>
                  <a:pt x="2165001" y="742394"/>
                </a:cubicBezTo>
                <a:cubicBezTo>
                  <a:pt x="2175453" y="752506"/>
                  <a:pt x="2147486" y="744514"/>
                  <a:pt x="2139611" y="744045"/>
                </a:cubicBezTo>
                <a:cubicBezTo>
                  <a:pt x="2131737" y="743576"/>
                  <a:pt x="2083199" y="735942"/>
                  <a:pt x="2115987" y="742639"/>
                </a:cubicBezTo>
                <a:cubicBezTo>
                  <a:pt x="2133025" y="748398"/>
                  <a:pt x="2131737" y="743576"/>
                  <a:pt x="2143955" y="750631"/>
                </a:cubicBezTo>
                <a:cubicBezTo>
                  <a:pt x="2146533" y="760274"/>
                  <a:pt x="2168868" y="756859"/>
                  <a:pt x="2181563" y="756032"/>
                </a:cubicBezTo>
                <a:cubicBezTo>
                  <a:pt x="2193781" y="763087"/>
                  <a:pt x="2202944" y="768377"/>
                  <a:pt x="2215163" y="775432"/>
                </a:cubicBezTo>
                <a:cubicBezTo>
                  <a:pt x="2223038" y="775900"/>
                  <a:pt x="2238787" y="776838"/>
                  <a:pt x="2244896" y="780365"/>
                </a:cubicBezTo>
                <a:cubicBezTo>
                  <a:pt x="2246185" y="785187"/>
                  <a:pt x="2227857" y="774606"/>
                  <a:pt x="2221272" y="778959"/>
                </a:cubicBezTo>
                <a:cubicBezTo>
                  <a:pt x="2218217" y="777195"/>
                  <a:pt x="2224326" y="780722"/>
                  <a:pt x="2224326" y="780722"/>
                </a:cubicBezTo>
                <a:cubicBezTo>
                  <a:pt x="2220795" y="786839"/>
                  <a:pt x="2214209" y="791192"/>
                  <a:pt x="2214209" y="791192"/>
                </a:cubicBezTo>
                <a:cubicBezTo>
                  <a:pt x="2209389" y="792487"/>
                  <a:pt x="2206335" y="790723"/>
                  <a:pt x="2201514" y="792018"/>
                </a:cubicBezTo>
                <a:cubicBezTo>
                  <a:pt x="2156843" y="798849"/>
                  <a:pt x="2207146" y="803425"/>
                  <a:pt x="2227715" y="803067"/>
                </a:cubicBezTo>
                <a:cubicBezTo>
                  <a:pt x="2246520" y="805769"/>
                  <a:pt x="2260980" y="801885"/>
                  <a:pt x="2273198" y="808939"/>
                </a:cubicBezTo>
                <a:cubicBezTo>
                  <a:pt x="2276253" y="810702"/>
                  <a:pt x="2288472" y="817756"/>
                  <a:pt x="2288472" y="817756"/>
                </a:cubicBezTo>
                <a:cubicBezTo>
                  <a:pt x="2291049" y="827400"/>
                  <a:pt x="2253918" y="814118"/>
                  <a:pt x="2272244" y="824699"/>
                </a:cubicBezTo>
                <a:cubicBezTo>
                  <a:pt x="2262128" y="835168"/>
                  <a:pt x="2250387" y="820234"/>
                  <a:pt x="2251199" y="832936"/>
                </a:cubicBezTo>
                <a:cubicBezTo>
                  <a:pt x="2247667" y="839053"/>
                  <a:pt x="2309376" y="837981"/>
                  <a:pt x="2283986" y="839633"/>
                </a:cubicBezTo>
                <a:cubicBezTo>
                  <a:pt x="2283986" y="839633"/>
                  <a:pt x="2250721" y="840816"/>
                  <a:pt x="2252487" y="837758"/>
                </a:cubicBezTo>
                <a:cubicBezTo>
                  <a:pt x="2245424" y="849991"/>
                  <a:pt x="2290095" y="843160"/>
                  <a:pt x="2293962" y="857626"/>
                </a:cubicBezTo>
                <a:cubicBezTo>
                  <a:pt x="2212972" y="863876"/>
                  <a:pt x="2125538" y="846018"/>
                  <a:pt x="2043735" y="839566"/>
                </a:cubicBezTo>
                <a:cubicBezTo>
                  <a:pt x="2032806" y="837334"/>
                  <a:pt x="2023643" y="832043"/>
                  <a:pt x="2017057" y="836396"/>
                </a:cubicBezTo>
                <a:cubicBezTo>
                  <a:pt x="2024931" y="836865"/>
                  <a:pt x="2037150" y="843919"/>
                  <a:pt x="2043735" y="839566"/>
                </a:cubicBezTo>
                <a:cubicBezTo>
                  <a:pt x="2076523" y="846263"/>
                  <a:pt x="2120241" y="855192"/>
                  <a:pt x="2162669" y="859299"/>
                </a:cubicBezTo>
                <a:cubicBezTo>
                  <a:pt x="2197222" y="862938"/>
                  <a:pt x="2242705" y="868810"/>
                  <a:pt x="2271149" y="868921"/>
                </a:cubicBezTo>
                <a:cubicBezTo>
                  <a:pt x="2285610" y="865037"/>
                  <a:pt x="2297828" y="872091"/>
                  <a:pt x="2308758" y="874323"/>
                </a:cubicBezTo>
                <a:cubicBezTo>
                  <a:pt x="2310523" y="871265"/>
                  <a:pt x="2317110" y="866912"/>
                  <a:pt x="2317110" y="866912"/>
                </a:cubicBezTo>
                <a:cubicBezTo>
                  <a:pt x="2335436" y="877493"/>
                  <a:pt x="2310046" y="879145"/>
                  <a:pt x="2327084" y="884904"/>
                </a:cubicBezTo>
                <a:cubicBezTo>
                  <a:pt x="2356818" y="889838"/>
                  <a:pt x="2258313" y="898209"/>
                  <a:pt x="2261844" y="892092"/>
                </a:cubicBezTo>
                <a:cubicBezTo>
                  <a:pt x="2260078" y="895151"/>
                  <a:pt x="2283226" y="904437"/>
                  <a:pt x="2284992" y="901379"/>
                </a:cubicBezTo>
                <a:cubicBezTo>
                  <a:pt x="2279695" y="910554"/>
                  <a:pt x="2306850" y="905843"/>
                  <a:pt x="2284992" y="901379"/>
                </a:cubicBezTo>
                <a:cubicBezTo>
                  <a:pt x="2305561" y="901022"/>
                  <a:pt x="2297210" y="908433"/>
                  <a:pt x="2312960" y="909370"/>
                </a:cubicBezTo>
                <a:cubicBezTo>
                  <a:pt x="2306850" y="905843"/>
                  <a:pt x="2325655" y="908545"/>
                  <a:pt x="2327420" y="905486"/>
                </a:cubicBezTo>
                <a:cubicBezTo>
                  <a:pt x="2332240" y="904192"/>
                  <a:pt x="2327897" y="897606"/>
                  <a:pt x="2330951" y="899370"/>
                </a:cubicBezTo>
                <a:cubicBezTo>
                  <a:pt x="2337537" y="895017"/>
                  <a:pt x="2340115" y="904660"/>
                  <a:pt x="2341404" y="909482"/>
                </a:cubicBezTo>
                <a:cubicBezTo>
                  <a:pt x="2334006" y="901133"/>
                  <a:pt x="2342692" y="914304"/>
                  <a:pt x="2342692" y="914304"/>
                </a:cubicBezTo>
                <a:cubicBezTo>
                  <a:pt x="2340927" y="917362"/>
                  <a:pt x="2318591" y="920778"/>
                  <a:pt x="2313772" y="922073"/>
                </a:cubicBezTo>
                <a:cubicBezTo>
                  <a:pt x="2396527" y="912764"/>
                  <a:pt x="2302365" y="927720"/>
                  <a:pt x="2305897" y="921604"/>
                </a:cubicBezTo>
                <a:cubicBezTo>
                  <a:pt x="2305420" y="929484"/>
                  <a:pt x="2313772" y="922073"/>
                  <a:pt x="2327278" y="933948"/>
                </a:cubicBezTo>
                <a:cubicBezTo>
                  <a:pt x="2333387" y="937476"/>
                  <a:pt x="2326801" y="941828"/>
                  <a:pt x="2329856" y="943592"/>
                </a:cubicBezTo>
                <a:cubicBezTo>
                  <a:pt x="2329856" y="943592"/>
                  <a:pt x="2329856" y="943592"/>
                  <a:pt x="2337731" y="944061"/>
                </a:cubicBezTo>
                <a:cubicBezTo>
                  <a:pt x="2342074" y="950646"/>
                  <a:pt x="2332910" y="945356"/>
                  <a:pt x="2327613" y="954531"/>
                </a:cubicBezTo>
                <a:cubicBezTo>
                  <a:pt x="2325848" y="957588"/>
                  <a:pt x="2328902" y="959352"/>
                  <a:pt x="2328902" y="959352"/>
                </a:cubicBezTo>
                <a:cubicBezTo>
                  <a:pt x="2333245" y="965937"/>
                  <a:pt x="2322652" y="984287"/>
                  <a:pt x="2324417" y="981229"/>
                </a:cubicBezTo>
                <a:cubicBezTo>
                  <a:pt x="2311245" y="989935"/>
                  <a:pt x="2299027" y="982881"/>
                  <a:pt x="2298550" y="990761"/>
                </a:cubicBezTo>
                <a:cubicBezTo>
                  <a:pt x="2301605" y="992525"/>
                  <a:pt x="2304182" y="1002168"/>
                  <a:pt x="2305948" y="999110"/>
                </a:cubicBezTo>
                <a:cubicBezTo>
                  <a:pt x="2302417" y="1005226"/>
                  <a:pt x="2284901" y="1007347"/>
                  <a:pt x="2284425" y="1015227"/>
                </a:cubicBezTo>
                <a:cubicBezTo>
                  <a:pt x="2285714" y="1020049"/>
                  <a:pt x="2285714" y="1020049"/>
                  <a:pt x="2288768" y="1021813"/>
                </a:cubicBezTo>
                <a:cubicBezTo>
                  <a:pt x="2303564" y="1038510"/>
                  <a:pt x="2285237" y="1027929"/>
                  <a:pt x="2281705" y="1034045"/>
                </a:cubicBezTo>
                <a:cubicBezTo>
                  <a:pt x="2275120" y="1038398"/>
                  <a:pt x="2277697" y="1048042"/>
                  <a:pt x="2274642" y="1046279"/>
                </a:cubicBezTo>
                <a:cubicBezTo>
                  <a:pt x="2264525" y="1056748"/>
                  <a:pt x="2252784" y="1041814"/>
                  <a:pt x="2259704" y="1058043"/>
                </a:cubicBezTo>
                <a:cubicBezTo>
                  <a:pt x="2270970" y="1080857"/>
                  <a:pt x="2259228" y="1065923"/>
                  <a:pt x="2250877" y="1073335"/>
                </a:cubicBezTo>
                <a:cubicBezTo>
                  <a:pt x="2245579" y="1082509"/>
                  <a:pt x="2256985" y="1076862"/>
                  <a:pt x="2255220" y="1079919"/>
                </a:cubicBezTo>
                <a:cubicBezTo>
                  <a:pt x="2254743" y="1087800"/>
                  <a:pt x="2248157" y="1092153"/>
                  <a:pt x="2248157" y="1092153"/>
                </a:cubicBezTo>
                <a:cubicBezTo>
                  <a:pt x="2248157" y="1092153"/>
                  <a:pt x="2255555" y="1100502"/>
                  <a:pt x="2249446" y="1096974"/>
                </a:cubicBezTo>
                <a:cubicBezTo>
                  <a:pt x="2249446" y="1096974"/>
                  <a:pt x="2249446" y="1096974"/>
                  <a:pt x="2242383" y="1109207"/>
                </a:cubicBezTo>
                <a:cubicBezTo>
                  <a:pt x="2242383" y="1109207"/>
                  <a:pt x="2232743" y="1111797"/>
                  <a:pt x="2234509" y="1108738"/>
                </a:cubicBezTo>
                <a:cubicBezTo>
                  <a:pt x="2232743" y="1111797"/>
                  <a:pt x="2235320" y="1121441"/>
                  <a:pt x="2231789" y="1127557"/>
                </a:cubicBezTo>
                <a:cubicBezTo>
                  <a:pt x="2236133" y="1134142"/>
                  <a:pt x="2225203" y="1131911"/>
                  <a:pt x="2218617" y="1136263"/>
                </a:cubicBezTo>
                <a:cubicBezTo>
                  <a:pt x="2206734" y="1149791"/>
                  <a:pt x="2184592" y="1202250"/>
                  <a:pt x="2181061" y="1208367"/>
                </a:cubicBezTo>
                <a:cubicBezTo>
                  <a:pt x="2176241" y="1209662"/>
                  <a:pt x="2164834" y="1215309"/>
                  <a:pt x="2164834" y="1215309"/>
                </a:cubicBezTo>
                <a:cubicBezTo>
                  <a:pt x="2161304" y="1221426"/>
                  <a:pt x="2173186" y="1207898"/>
                  <a:pt x="2172232" y="1223658"/>
                </a:cubicBezTo>
                <a:cubicBezTo>
                  <a:pt x="2170466" y="1226717"/>
                  <a:pt x="2165647" y="1228011"/>
                  <a:pt x="2165647" y="1228011"/>
                </a:cubicBezTo>
                <a:cubicBezTo>
                  <a:pt x="2163881" y="1231070"/>
                  <a:pt x="2166935" y="1232833"/>
                  <a:pt x="2163404" y="1238950"/>
                </a:cubicBezTo>
                <a:cubicBezTo>
                  <a:pt x="2161638" y="1242008"/>
                  <a:pt x="2156818" y="1243303"/>
                  <a:pt x="2150231" y="1247656"/>
                </a:cubicBezTo>
                <a:cubicBezTo>
                  <a:pt x="2144935" y="1256830"/>
                  <a:pt x="2149278" y="1263416"/>
                  <a:pt x="2145747" y="1269532"/>
                </a:cubicBezTo>
                <a:cubicBezTo>
                  <a:pt x="2140927" y="1270827"/>
                  <a:pt x="2129521" y="1276475"/>
                  <a:pt x="2124223" y="1285650"/>
                </a:cubicBezTo>
                <a:cubicBezTo>
                  <a:pt x="2124223" y="1285650"/>
                  <a:pt x="2124223" y="1285650"/>
                  <a:pt x="2123746" y="1293530"/>
                </a:cubicBezTo>
                <a:cubicBezTo>
                  <a:pt x="2121504" y="1304468"/>
                  <a:pt x="2114106" y="1296119"/>
                  <a:pt x="2118449" y="1302704"/>
                </a:cubicBezTo>
                <a:cubicBezTo>
                  <a:pt x="2128425" y="1320697"/>
                  <a:pt x="2082465" y="1322706"/>
                  <a:pt x="2066716" y="1321768"/>
                </a:cubicBezTo>
                <a:cubicBezTo>
                  <a:pt x="1939766" y="1330028"/>
                  <a:pt x="1807326" y="1298418"/>
                  <a:pt x="1685338" y="1276921"/>
                </a:cubicBezTo>
                <a:cubicBezTo>
                  <a:pt x="1671354" y="1272925"/>
                  <a:pt x="1621052" y="1268348"/>
                  <a:pt x="1616708" y="1261763"/>
                </a:cubicBezTo>
                <a:cubicBezTo>
                  <a:pt x="1616708" y="1261763"/>
                  <a:pt x="1651261" y="1265402"/>
                  <a:pt x="1632934" y="1254821"/>
                </a:cubicBezTo>
                <a:cubicBezTo>
                  <a:pt x="1612842" y="1247298"/>
                  <a:pt x="1581343" y="1245422"/>
                  <a:pt x="1567359" y="1241426"/>
                </a:cubicBezTo>
                <a:cubicBezTo>
                  <a:pt x="1553375" y="1237431"/>
                  <a:pt x="1504837" y="1229796"/>
                  <a:pt x="1495674" y="1224506"/>
                </a:cubicBezTo>
                <a:cubicBezTo>
                  <a:pt x="1489565" y="1220979"/>
                  <a:pt x="1499205" y="1218389"/>
                  <a:pt x="1502260" y="1220153"/>
                </a:cubicBezTo>
                <a:cubicBezTo>
                  <a:pt x="1497917" y="1213568"/>
                  <a:pt x="1472527" y="1215219"/>
                  <a:pt x="1468183" y="1208634"/>
                </a:cubicBezTo>
                <a:cubicBezTo>
                  <a:pt x="1501448" y="1207451"/>
                  <a:pt x="1522018" y="1207094"/>
                  <a:pt x="1555283" y="1205910"/>
                </a:cubicBezTo>
                <a:cubicBezTo>
                  <a:pt x="1553993" y="1201089"/>
                  <a:pt x="1511089" y="1204861"/>
                  <a:pt x="1508510" y="1195217"/>
                </a:cubicBezTo>
                <a:cubicBezTo>
                  <a:pt x="1508510" y="1195217"/>
                  <a:pt x="1508510" y="1195217"/>
                  <a:pt x="1533901" y="1193566"/>
                </a:cubicBezTo>
                <a:cubicBezTo>
                  <a:pt x="1587258" y="1199906"/>
                  <a:pt x="1535667" y="1190507"/>
                  <a:pt x="1513808" y="1186043"/>
                </a:cubicBezTo>
                <a:cubicBezTo>
                  <a:pt x="1510754" y="1184280"/>
                  <a:pt x="1467036" y="1175350"/>
                  <a:pt x="1465748" y="1170528"/>
                </a:cubicBezTo>
                <a:cubicBezTo>
                  <a:pt x="1467990" y="1159590"/>
                  <a:pt x="1492426" y="1173698"/>
                  <a:pt x="1494192" y="1170640"/>
                </a:cubicBezTo>
                <a:cubicBezTo>
                  <a:pt x="1497723" y="1164523"/>
                  <a:pt x="1480685" y="1158764"/>
                  <a:pt x="1480685" y="1158764"/>
                </a:cubicBezTo>
                <a:cubicBezTo>
                  <a:pt x="1446609" y="1147245"/>
                  <a:pt x="1407235" y="1144901"/>
                  <a:pt x="1367049" y="1129856"/>
                </a:cubicBezTo>
                <a:cubicBezTo>
                  <a:pt x="1431813" y="1130548"/>
                  <a:pt x="1493045" y="1137356"/>
                  <a:pt x="1554277" y="1144165"/>
                </a:cubicBezTo>
                <a:cubicBezTo>
                  <a:pt x="1560386" y="1147692"/>
                  <a:pt x="1563441" y="1149456"/>
                  <a:pt x="1566972" y="1143339"/>
                </a:cubicBezTo>
                <a:cubicBezTo>
                  <a:pt x="1570027" y="1145103"/>
                  <a:pt x="1576136" y="1148629"/>
                  <a:pt x="1577901" y="1145571"/>
                </a:cubicBezTo>
                <a:cubicBezTo>
                  <a:pt x="1585299" y="1153920"/>
                  <a:pt x="1581433" y="1139455"/>
                  <a:pt x="1577901" y="1145571"/>
                </a:cubicBezTo>
                <a:cubicBezTo>
                  <a:pt x="1571793" y="1142044"/>
                  <a:pt x="1571793" y="1142044"/>
                  <a:pt x="1566972" y="1143339"/>
                </a:cubicBezTo>
                <a:cubicBezTo>
                  <a:pt x="1563917" y="1141575"/>
                  <a:pt x="1560863" y="1139812"/>
                  <a:pt x="1554277" y="1144165"/>
                </a:cubicBezTo>
                <a:cubicBezTo>
                  <a:pt x="1509271" y="1130414"/>
                  <a:pt x="1457202" y="1128896"/>
                  <a:pt x="1412674" y="1107264"/>
                </a:cubicBezTo>
                <a:cubicBezTo>
                  <a:pt x="1406564" y="1103738"/>
                  <a:pt x="1399978" y="1108090"/>
                  <a:pt x="1392104" y="1107621"/>
                </a:cubicBezTo>
                <a:cubicBezTo>
                  <a:pt x="1382940" y="1102331"/>
                  <a:pt x="1354973" y="1094339"/>
                  <a:pt x="1373776" y="1097040"/>
                </a:cubicBezTo>
                <a:cubicBezTo>
                  <a:pt x="1410095" y="1097621"/>
                  <a:pt x="1464265" y="1116663"/>
                  <a:pt x="1494475" y="1113716"/>
                </a:cubicBezTo>
                <a:cubicBezTo>
                  <a:pt x="1498819" y="1120301"/>
                  <a:pt x="1499772" y="1104541"/>
                  <a:pt x="1494475" y="1113716"/>
                </a:cubicBezTo>
                <a:cubicBezTo>
                  <a:pt x="1454290" y="1098670"/>
                  <a:pt x="1417970" y="1098090"/>
                  <a:pt x="1383894" y="1086571"/>
                </a:cubicBezTo>
                <a:cubicBezTo>
                  <a:pt x="1407518" y="1087977"/>
                  <a:pt x="1433720" y="1099027"/>
                  <a:pt x="1459110" y="1097375"/>
                </a:cubicBezTo>
                <a:cubicBezTo>
                  <a:pt x="1439017" y="1089853"/>
                  <a:pt x="1421502" y="1091973"/>
                  <a:pt x="1404464" y="1086214"/>
                </a:cubicBezTo>
                <a:cubicBezTo>
                  <a:pt x="1406229" y="1083156"/>
                  <a:pt x="1409284" y="1084919"/>
                  <a:pt x="1418924" y="1082330"/>
                </a:cubicBezTo>
                <a:cubicBezTo>
                  <a:pt x="1440783" y="1086794"/>
                  <a:pt x="1423744" y="1081035"/>
                  <a:pt x="1416347" y="1072686"/>
                </a:cubicBezTo>
                <a:cubicBezTo>
                  <a:pt x="1379215" y="1059404"/>
                  <a:pt x="1341130" y="1061881"/>
                  <a:pt x="1302234" y="1051658"/>
                </a:cubicBezTo>
                <a:cubicBezTo>
                  <a:pt x="1324569" y="1048242"/>
                  <a:pt x="1338553" y="1052238"/>
                  <a:pt x="1357357" y="1054939"/>
                </a:cubicBezTo>
                <a:cubicBezTo>
                  <a:pt x="1357357" y="1054939"/>
                  <a:pt x="1415058" y="1067864"/>
                  <a:pt x="1416824" y="1064806"/>
                </a:cubicBezTo>
                <a:cubicBezTo>
                  <a:pt x="1422121" y="1055631"/>
                  <a:pt x="1334209" y="1045653"/>
                  <a:pt x="1358311" y="1039179"/>
                </a:cubicBezTo>
                <a:cubicBezTo>
                  <a:pt x="1380646" y="1035763"/>
                  <a:pt x="1397684" y="1041523"/>
                  <a:pt x="1416489" y="1044224"/>
                </a:cubicBezTo>
                <a:cubicBezTo>
                  <a:pt x="1428706" y="1051278"/>
                  <a:pt x="1421785" y="1035049"/>
                  <a:pt x="1416489" y="1044224"/>
                </a:cubicBezTo>
                <a:cubicBezTo>
                  <a:pt x="1382412" y="1032705"/>
                  <a:pt x="1339984" y="1028597"/>
                  <a:pt x="1299320" y="1021432"/>
                </a:cubicBezTo>
                <a:cubicBezTo>
                  <a:pt x="1291446" y="1020963"/>
                  <a:pt x="1249495" y="1008976"/>
                  <a:pt x="1262190" y="1008150"/>
                </a:cubicBezTo>
                <a:cubicBezTo>
                  <a:pt x="1289345" y="1003440"/>
                  <a:pt x="1323422" y="1014958"/>
                  <a:pt x="1350101" y="1018128"/>
                </a:cubicBezTo>
                <a:cubicBezTo>
                  <a:pt x="1287579" y="1006498"/>
                  <a:pt x="1367139" y="1023887"/>
                  <a:pt x="1368905" y="1020829"/>
                </a:cubicBezTo>
                <a:cubicBezTo>
                  <a:pt x="1367139" y="1023887"/>
                  <a:pt x="1355398" y="1008953"/>
                  <a:pt x="1350578" y="1010248"/>
                </a:cubicBezTo>
                <a:cubicBezTo>
                  <a:pt x="1355398" y="1008953"/>
                  <a:pt x="1353632" y="1012012"/>
                  <a:pt x="1361507" y="1012480"/>
                </a:cubicBezTo>
                <a:cubicBezTo>
                  <a:pt x="1386897" y="1010828"/>
                  <a:pt x="1379022" y="1010359"/>
                  <a:pt x="1366804" y="1003305"/>
                </a:cubicBezTo>
                <a:cubicBezTo>
                  <a:pt x="1320032" y="992613"/>
                  <a:pt x="1249637" y="980513"/>
                  <a:pt x="1210739" y="970289"/>
                </a:cubicBezTo>
                <a:cubicBezTo>
                  <a:pt x="1222145" y="964642"/>
                  <a:pt x="1239184" y="970401"/>
                  <a:pt x="1248824" y="967811"/>
                </a:cubicBezTo>
                <a:cubicBezTo>
                  <a:pt x="1248824" y="967811"/>
                  <a:pt x="1257176" y="960400"/>
                  <a:pt x="1255410" y="963458"/>
                </a:cubicBezTo>
                <a:cubicBezTo>
                  <a:pt x="1260231" y="962164"/>
                  <a:pt x="1279034" y="964865"/>
                  <a:pt x="1282089" y="966628"/>
                </a:cubicBezTo>
                <a:cubicBezTo>
                  <a:pt x="1318408" y="967209"/>
                  <a:pt x="1246247" y="958168"/>
                  <a:pt x="1240614" y="946761"/>
                </a:cubicBezTo>
                <a:cubicBezTo>
                  <a:pt x="1240614" y="946761"/>
                  <a:pt x="1240614" y="946761"/>
                  <a:pt x="1271637" y="956516"/>
                </a:cubicBezTo>
                <a:cubicBezTo>
                  <a:pt x="1301370" y="961449"/>
                  <a:pt x="1269059" y="946872"/>
                  <a:pt x="1259418" y="949462"/>
                </a:cubicBezTo>
                <a:cubicBezTo>
                  <a:pt x="1262950" y="943346"/>
                  <a:pt x="1264716" y="940287"/>
                  <a:pt x="1261661" y="938523"/>
                </a:cubicBezTo>
                <a:cubicBezTo>
                  <a:pt x="1269536" y="938992"/>
                  <a:pt x="1283520" y="942988"/>
                  <a:pt x="1283520" y="942988"/>
                </a:cubicBezTo>
                <a:cubicBezTo>
                  <a:pt x="1285285" y="939930"/>
                  <a:pt x="1273067" y="932876"/>
                  <a:pt x="1273067" y="932876"/>
                </a:cubicBezTo>
                <a:cubicBezTo>
                  <a:pt x="1276599" y="926760"/>
                  <a:pt x="1282231" y="938166"/>
                  <a:pt x="1285285" y="939930"/>
                </a:cubicBezTo>
                <a:cubicBezTo>
                  <a:pt x="1282231" y="938166"/>
                  <a:pt x="1275310" y="921938"/>
                  <a:pt x="1275310" y="921938"/>
                </a:cubicBezTo>
                <a:cubicBezTo>
                  <a:pt x="1255694" y="906534"/>
                  <a:pt x="1225484" y="909481"/>
                  <a:pt x="1203625" y="905016"/>
                </a:cubicBezTo>
                <a:cubicBezTo>
                  <a:pt x="1133229" y="892917"/>
                  <a:pt x="1054958" y="880349"/>
                  <a:pt x="992914" y="860839"/>
                </a:cubicBezTo>
                <a:cubicBezTo>
                  <a:pt x="996446" y="854722"/>
                  <a:pt x="1037920" y="874590"/>
                  <a:pt x="1039686" y="871532"/>
                </a:cubicBezTo>
                <a:cubicBezTo>
                  <a:pt x="1044983" y="862357"/>
                  <a:pt x="999500" y="856486"/>
                  <a:pt x="1002555" y="858249"/>
                </a:cubicBezTo>
                <a:cubicBezTo>
                  <a:pt x="999500" y="856486"/>
                  <a:pt x="960603" y="846261"/>
                  <a:pt x="962369" y="843203"/>
                </a:cubicBezTo>
                <a:cubicBezTo>
                  <a:pt x="959315" y="841440"/>
                  <a:pt x="987282" y="849432"/>
                  <a:pt x="998211" y="851664"/>
                </a:cubicBezTo>
                <a:cubicBezTo>
                  <a:pt x="1003032" y="850369"/>
                  <a:pt x="1003508" y="842489"/>
                  <a:pt x="1006563" y="844253"/>
                </a:cubicBezTo>
                <a:cubicBezTo>
                  <a:pt x="1006563" y="844253"/>
                  <a:pt x="1021836" y="853071"/>
                  <a:pt x="1015726" y="849543"/>
                </a:cubicBezTo>
                <a:cubicBezTo>
                  <a:pt x="1040163" y="863651"/>
                  <a:pt x="1025367" y="846954"/>
                  <a:pt x="1014438" y="844722"/>
                </a:cubicBezTo>
                <a:cubicBezTo>
                  <a:pt x="1025367" y="846954"/>
                  <a:pt x="1039351" y="850950"/>
                  <a:pt x="1056866" y="848829"/>
                </a:cubicBezTo>
                <a:cubicBezTo>
                  <a:pt x="1059920" y="850592"/>
                  <a:pt x="1061686" y="847534"/>
                  <a:pt x="1061686" y="847534"/>
                </a:cubicBezTo>
                <a:cubicBezTo>
                  <a:pt x="1066507" y="846240"/>
                  <a:pt x="1078724" y="853294"/>
                  <a:pt x="1080490" y="850236"/>
                </a:cubicBezTo>
                <a:cubicBezTo>
                  <a:pt x="1083545" y="851999"/>
                  <a:pt x="1082256" y="847177"/>
                  <a:pt x="1082256" y="847177"/>
                </a:cubicBezTo>
                <a:cubicBezTo>
                  <a:pt x="1085311" y="848941"/>
                  <a:pt x="1088365" y="850704"/>
                  <a:pt x="1094951" y="846351"/>
                </a:cubicBezTo>
                <a:cubicBezTo>
                  <a:pt x="1109412" y="842467"/>
                  <a:pt x="1037056" y="784382"/>
                  <a:pt x="1092373" y="836707"/>
                </a:cubicBezTo>
                <a:cubicBezTo>
                  <a:pt x="1089319" y="834944"/>
                  <a:pt x="1081444" y="834475"/>
                  <a:pt x="1081444" y="834475"/>
                </a:cubicBezTo>
                <a:cubicBezTo>
                  <a:pt x="1069226" y="827421"/>
                  <a:pt x="980026" y="812621"/>
                  <a:pt x="950769" y="799807"/>
                </a:cubicBezTo>
                <a:cubicBezTo>
                  <a:pt x="915404" y="783466"/>
                  <a:pt x="959121" y="792396"/>
                  <a:pt x="957832" y="787574"/>
                </a:cubicBezTo>
                <a:cubicBezTo>
                  <a:pt x="957832" y="787574"/>
                  <a:pt x="942560" y="778756"/>
                  <a:pt x="939505" y="776993"/>
                </a:cubicBezTo>
                <a:cubicBezTo>
                  <a:pt x="930341" y="771702"/>
                  <a:pt x="847251" y="760429"/>
                  <a:pt x="847728" y="752549"/>
                </a:cubicBezTo>
                <a:cubicBezTo>
                  <a:pt x="847728" y="752549"/>
                  <a:pt x="874407" y="755719"/>
                  <a:pt x="879227" y="754424"/>
                </a:cubicBezTo>
                <a:cubicBezTo>
                  <a:pt x="882281" y="756188"/>
                  <a:pt x="901085" y="758889"/>
                  <a:pt x="901085" y="758889"/>
                </a:cubicBezTo>
                <a:cubicBezTo>
                  <a:pt x="902851" y="755830"/>
                  <a:pt x="902851" y="755830"/>
                  <a:pt x="902851" y="755830"/>
                </a:cubicBezTo>
                <a:cubicBezTo>
                  <a:pt x="902851" y="755830"/>
                  <a:pt x="902851" y="755830"/>
                  <a:pt x="904616" y="752772"/>
                </a:cubicBezTo>
                <a:cubicBezTo>
                  <a:pt x="909437" y="751478"/>
                  <a:pt x="874071" y="735137"/>
                  <a:pt x="880180" y="738664"/>
                </a:cubicBezTo>
                <a:cubicBezTo>
                  <a:pt x="797231" y="698929"/>
                  <a:pt x="667987" y="640621"/>
                  <a:pt x="599022" y="604881"/>
                </a:cubicBezTo>
                <a:cubicBezTo>
                  <a:pt x="572820" y="593831"/>
                  <a:pt x="548384" y="579723"/>
                  <a:pt x="532634" y="578785"/>
                </a:cubicBezTo>
                <a:cubicBezTo>
                  <a:pt x="457560" y="539519"/>
                  <a:pt x="395039" y="527889"/>
                  <a:pt x="325597" y="500029"/>
                </a:cubicBezTo>
                <a:cubicBezTo>
                  <a:pt x="335237" y="497440"/>
                  <a:pt x="361439" y="508490"/>
                  <a:pt x="371080" y="505900"/>
                </a:cubicBezTo>
                <a:cubicBezTo>
                  <a:pt x="371080" y="505900"/>
                  <a:pt x="371556" y="498020"/>
                  <a:pt x="366736" y="499315"/>
                </a:cubicBezTo>
                <a:cubicBezTo>
                  <a:pt x="369791" y="501078"/>
                  <a:pt x="383774" y="505074"/>
                  <a:pt x="383774" y="505074"/>
                </a:cubicBezTo>
                <a:cubicBezTo>
                  <a:pt x="386017" y="494136"/>
                  <a:pt x="364159" y="489671"/>
                  <a:pt x="351941" y="482617"/>
                </a:cubicBezTo>
                <a:cubicBezTo>
                  <a:pt x="324450" y="466745"/>
                  <a:pt x="282975" y="446877"/>
                  <a:pt x="264648" y="436296"/>
                </a:cubicBezTo>
                <a:cubicBezTo>
                  <a:pt x="243266" y="423951"/>
                  <a:pt x="229282" y="419955"/>
                  <a:pt x="199549" y="415023"/>
                </a:cubicBezTo>
                <a:cubicBezTo>
                  <a:pt x="185566" y="411026"/>
                  <a:pt x="130107" y="387163"/>
                  <a:pt x="155020" y="393391"/>
                </a:cubicBezTo>
                <a:cubicBezTo>
                  <a:pt x="178644" y="394797"/>
                  <a:pt x="159840" y="392097"/>
                  <a:pt x="150677" y="386805"/>
                </a:cubicBezTo>
                <a:cubicBezTo>
                  <a:pt x="128174" y="379930"/>
                  <a:pt x="107520" y="375141"/>
                  <a:pt x="87087" y="369971"/>
                </a:cubicBezTo>
                <a:lnTo>
                  <a:pt x="55595" y="360296"/>
                </a:lnTo>
                <a:lnTo>
                  <a:pt x="51794" y="355711"/>
                </a:lnTo>
                <a:cubicBezTo>
                  <a:pt x="44617" y="346980"/>
                  <a:pt x="30835" y="329848"/>
                  <a:pt x="35417" y="332494"/>
                </a:cubicBezTo>
                <a:cubicBezTo>
                  <a:pt x="29308" y="328966"/>
                  <a:pt x="15324" y="324970"/>
                  <a:pt x="14035" y="320149"/>
                </a:cubicBezTo>
                <a:cubicBezTo>
                  <a:pt x="-3815" y="301688"/>
                  <a:pt x="20144" y="323676"/>
                  <a:pt x="29785" y="321086"/>
                </a:cubicBezTo>
                <a:cubicBezTo>
                  <a:pt x="31550" y="318028"/>
                  <a:pt x="25441" y="314501"/>
                  <a:pt x="25441" y="314501"/>
                </a:cubicBezTo>
                <a:cubicBezTo>
                  <a:pt x="16277" y="309211"/>
                  <a:pt x="20621" y="315796"/>
                  <a:pt x="19332" y="310974"/>
                </a:cubicBezTo>
                <a:cubicBezTo>
                  <a:pt x="18520" y="298272"/>
                  <a:pt x="19809" y="303094"/>
                  <a:pt x="20286" y="295214"/>
                </a:cubicBezTo>
                <a:cubicBezTo>
                  <a:pt x="20763" y="287334"/>
                  <a:pt x="16419" y="280748"/>
                  <a:pt x="13365" y="278985"/>
                </a:cubicBezTo>
                <a:cubicBezTo>
                  <a:pt x="19951" y="274632"/>
                  <a:pt x="31357" y="268984"/>
                  <a:pt x="32646" y="273806"/>
                </a:cubicBezTo>
                <a:cubicBezTo>
                  <a:pt x="30545" y="256282"/>
                  <a:pt x="25248" y="265457"/>
                  <a:pt x="16084" y="260166"/>
                </a:cubicBezTo>
                <a:cubicBezTo>
                  <a:pt x="19139" y="261930"/>
                  <a:pt x="0" y="238647"/>
                  <a:pt x="0" y="238647"/>
                </a:cubicBezTo>
                <a:cubicBezTo>
                  <a:pt x="9640" y="236057"/>
                  <a:pt x="25248" y="265457"/>
                  <a:pt x="33123" y="265926"/>
                </a:cubicBezTo>
                <a:cubicBezTo>
                  <a:pt x="39708" y="261572"/>
                  <a:pt x="5297" y="229472"/>
                  <a:pt x="5297" y="229472"/>
                </a:cubicBezTo>
                <a:cubicBezTo>
                  <a:pt x="7062" y="226414"/>
                  <a:pt x="19757" y="225587"/>
                  <a:pt x="21523" y="222529"/>
                </a:cubicBezTo>
                <a:cubicBezTo>
                  <a:pt x="25054" y="216413"/>
                  <a:pt x="20711" y="209828"/>
                  <a:pt x="20711" y="209828"/>
                </a:cubicBezTo>
                <a:cubicBezTo>
                  <a:pt x="16845" y="195362"/>
                  <a:pt x="23095" y="170427"/>
                  <a:pt x="34978" y="156899"/>
                </a:cubicBezTo>
                <a:cubicBezTo>
                  <a:pt x="41564" y="152547"/>
                  <a:pt x="50728" y="157837"/>
                  <a:pt x="54259" y="151720"/>
                </a:cubicBezTo>
                <a:cubicBezTo>
                  <a:pt x="60845" y="147367"/>
                  <a:pt x="63899" y="149131"/>
                  <a:pt x="63899" y="149131"/>
                </a:cubicBezTo>
                <a:cubicBezTo>
                  <a:pt x="65665" y="146073"/>
                  <a:pt x="66142" y="138193"/>
                  <a:pt x="70963" y="136898"/>
                </a:cubicBezTo>
                <a:cubicBezTo>
                  <a:pt x="76259" y="127723"/>
                  <a:pt x="81892" y="139130"/>
                  <a:pt x="79314" y="129487"/>
                </a:cubicBezTo>
                <a:cubicBezTo>
                  <a:pt x="81080" y="126428"/>
                  <a:pt x="67096" y="122432"/>
                  <a:pt x="74971" y="122901"/>
                </a:cubicBezTo>
                <a:cubicBezTo>
                  <a:pt x="79791" y="121606"/>
                  <a:pt x="90243" y="131719"/>
                  <a:pt x="96353" y="135246"/>
                </a:cubicBezTo>
                <a:cubicBezTo>
                  <a:pt x="99407" y="137009"/>
                  <a:pt x="108571" y="142300"/>
                  <a:pt x="114680" y="145827"/>
                </a:cubicBezTo>
                <a:cubicBezTo>
                  <a:pt x="119500" y="144532"/>
                  <a:pt x="118211" y="139711"/>
                  <a:pt x="123031" y="138416"/>
                </a:cubicBezTo>
                <a:cubicBezTo>
                  <a:pt x="135726" y="137590"/>
                  <a:pt x="141358" y="148997"/>
                  <a:pt x="144890" y="142881"/>
                </a:cubicBezTo>
                <a:cubicBezTo>
                  <a:pt x="147944" y="144644"/>
                  <a:pt x="151476" y="138527"/>
                  <a:pt x="159350" y="138996"/>
                </a:cubicBezTo>
                <a:cubicBezTo>
                  <a:pt x="159350" y="138996"/>
                  <a:pt x="159350" y="138996"/>
                  <a:pt x="166748" y="147345"/>
                </a:cubicBezTo>
                <a:cubicBezTo>
                  <a:pt x="173334" y="142992"/>
                  <a:pt x="164171" y="137702"/>
                  <a:pt x="169467" y="128527"/>
                </a:cubicBezTo>
                <a:cubicBezTo>
                  <a:pt x="167702" y="131585"/>
                  <a:pt x="179108" y="125938"/>
                  <a:pt x="179108" y="125938"/>
                </a:cubicBezTo>
                <a:cubicBezTo>
                  <a:pt x="184405" y="116763"/>
                  <a:pt x="181351" y="114999"/>
                  <a:pt x="186171" y="113704"/>
                </a:cubicBezTo>
                <a:cubicBezTo>
                  <a:pt x="186171" y="113704"/>
                  <a:pt x="184405" y="116763"/>
                  <a:pt x="180874" y="122879"/>
                </a:cubicBezTo>
                <a:cubicBezTo>
                  <a:pt x="196146" y="131697"/>
                  <a:pt x="186171" y="113704"/>
                  <a:pt x="190991" y="112409"/>
                </a:cubicBezTo>
                <a:cubicBezTo>
                  <a:pt x="192757" y="109351"/>
                  <a:pt x="208029" y="118169"/>
                  <a:pt x="194522" y="106293"/>
                </a:cubicBezTo>
                <a:cubicBezTo>
                  <a:pt x="188414" y="102766"/>
                  <a:pt x="193711" y="93591"/>
                  <a:pt x="195477" y="90533"/>
                </a:cubicBezTo>
                <a:cubicBezTo>
                  <a:pt x="197242" y="87475"/>
                  <a:pt x="200296" y="89238"/>
                  <a:pt x="200296" y="89238"/>
                </a:cubicBezTo>
                <a:cubicBezTo>
                  <a:pt x="203828" y="83121"/>
                  <a:pt x="197718" y="79595"/>
                  <a:pt x="204305" y="75242"/>
                </a:cubicBezTo>
                <a:cubicBezTo>
                  <a:pt x="210891" y="70889"/>
                  <a:pt x="212179" y="75710"/>
                  <a:pt x="223109" y="77943"/>
                </a:cubicBezTo>
                <a:cubicBezTo>
                  <a:pt x="227929" y="76648"/>
                  <a:pt x="227929" y="76648"/>
                  <a:pt x="227929" y="76648"/>
                </a:cubicBezTo>
                <a:cubicBezTo>
                  <a:pt x="227929" y="76648"/>
                  <a:pt x="229695" y="73590"/>
                  <a:pt x="236280" y="69237"/>
                </a:cubicBezTo>
                <a:cubicBezTo>
                  <a:pt x="260858" y="54883"/>
                  <a:pt x="227117" y="63946"/>
                  <a:pt x="228883" y="60888"/>
                </a:cubicBezTo>
                <a:cubicBezTo>
                  <a:pt x="224539" y="54302"/>
                  <a:pt x="242054" y="52182"/>
                  <a:pt x="242531" y="44302"/>
                </a:cubicBezTo>
                <a:cubicBezTo>
                  <a:pt x="242531" y="44302"/>
                  <a:pt x="236899" y="32894"/>
                  <a:pt x="235134" y="35952"/>
                </a:cubicBezTo>
                <a:cubicBezTo>
                  <a:pt x="243962" y="20661"/>
                  <a:pt x="281570" y="26064"/>
                  <a:pt x="299562" y="16063"/>
                </a:cubicBezTo>
                <a:cubicBezTo>
                  <a:pt x="299562" y="16063"/>
                  <a:pt x="299562" y="16063"/>
                  <a:pt x="312734" y="7357"/>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325105753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Picture Placeholder 2105"/>
          <p:cNvSpPr>
            <a:spLocks noGrp="1"/>
          </p:cNvSpPr>
          <p:nvPr>
            <p:ph type="pic" sz="quarter" idx="12" hasCustomPrompt="1"/>
          </p:nvPr>
        </p:nvSpPr>
        <p:spPr>
          <a:xfrm>
            <a:off x="1301092" y="-626642"/>
            <a:ext cx="11223418" cy="4397997"/>
          </a:xfrm>
          <a:custGeom>
            <a:avLst/>
            <a:gdLst>
              <a:gd name="connsiteX0" fmla="*/ 1346754 w 2137764"/>
              <a:gd name="connsiteY0" fmla="*/ 758113 h 837702"/>
              <a:gd name="connsiteX1" fmla="*/ 1346541 w 2137764"/>
              <a:gd name="connsiteY1" fmla="*/ 758566 h 837702"/>
              <a:gd name="connsiteX2" fmla="*/ 1344472 w 2137764"/>
              <a:gd name="connsiteY2" fmla="*/ 758126 h 837702"/>
              <a:gd name="connsiteX3" fmla="*/ 392959 w 2137764"/>
              <a:gd name="connsiteY3" fmla="*/ 734260 h 837702"/>
              <a:gd name="connsiteX4" fmla="*/ 376996 w 2137764"/>
              <a:gd name="connsiteY4" fmla="*/ 739970 h 837702"/>
              <a:gd name="connsiteX5" fmla="*/ 392959 w 2137764"/>
              <a:gd name="connsiteY5" fmla="*/ 734260 h 837702"/>
              <a:gd name="connsiteX6" fmla="*/ 1566635 w 2137764"/>
              <a:gd name="connsiteY6" fmla="*/ 645325 h 837702"/>
              <a:gd name="connsiteX7" fmla="*/ 1560979 w 2137764"/>
              <a:gd name="connsiteY7" fmla="*/ 646028 h 837702"/>
              <a:gd name="connsiteX8" fmla="*/ 1553237 w 2137764"/>
              <a:gd name="connsiteY8" fmla="*/ 647073 h 837702"/>
              <a:gd name="connsiteX9" fmla="*/ 1558744 w 2137764"/>
              <a:gd name="connsiteY9" fmla="*/ 646073 h 837702"/>
              <a:gd name="connsiteX10" fmla="*/ 1566635 w 2137764"/>
              <a:gd name="connsiteY10" fmla="*/ 645325 h 837702"/>
              <a:gd name="connsiteX11" fmla="*/ 103302 w 2137764"/>
              <a:gd name="connsiteY11" fmla="*/ 469807 h 837702"/>
              <a:gd name="connsiteX12" fmla="*/ 103302 w 2137764"/>
              <a:gd name="connsiteY12" fmla="*/ 469807 h 837702"/>
              <a:gd name="connsiteX13" fmla="*/ 1412608 w 2137764"/>
              <a:gd name="connsiteY13" fmla="*/ 438890 h 837702"/>
              <a:gd name="connsiteX14" fmla="*/ 1401010 w 2137764"/>
              <a:gd name="connsiteY14" fmla="*/ 440022 h 837702"/>
              <a:gd name="connsiteX15" fmla="*/ 1412608 w 2137764"/>
              <a:gd name="connsiteY15" fmla="*/ 438890 h 837702"/>
              <a:gd name="connsiteX16" fmla="*/ 1371371 w 2137764"/>
              <a:gd name="connsiteY16" fmla="*/ 281674 h 837702"/>
              <a:gd name="connsiteX17" fmla="*/ 1369668 w 2137764"/>
              <a:gd name="connsiteY17" fmla="*/ 285300 h 837702"/>
              <a:gd name="connsiteX18" fmla="*/ 1371371 w 2137764"/>
              <a:gd name="connsiteY18" fmla="*/ 281674 h 837702"/>
              <a:gd name="connsiteX19" fmla="*/ 544186 w 2137764"/>
              <a:gd name="connsiteY19" fmla="*/ 255064 h 837702"/>
              <a:gd name="connsiteX20" fmla="*/ 543160 w 2137764"/>
              <a:gd name="connsiteY20" fmla="*/ 255510 h 837702"/>
              <a:gd name="connsiteX21" fmla="*/ 542893 w 2137764"/>
              <a:gd name="connsiteY21" fmla="*/ 255266 h 837702"/>
              <a:gd name="connsiteX22" fmla="*/ 538133 w 2137764"/>
              <a:gd name="connsiteY22" fmla="*/ 250897 h 837702"/>
              <a:gd name="connsiteX23" fmla="*/ 542893 w 2137764"/>
              <a:gd name="connsiteY23" fmla="*/ 255266 h 837702"/>
              <a:gd name="connsiteX24" fmla="*/ 542707 w 2137764"/>
              <a:gd name="connsiteY24" fmla="*/ 255295 h 837702"/>
              <a:gd name="connsiteX25" fmla="*/ 510573 w 2137764"/>
              <a:gd name="connsiteY25" fmla="*/ 257740 h 837702"/>
              <a:gd name="connsiteX26" fmla="*/ 538133 w 2137764"/>
              <a:gd name="connsiteY26" fmla="*/ 250897 h 837702"/>
              <a:gd name="connsiteX27" fmla="*/ 2107876 w 2137764"/>
              <a:gd name="connsiteY27" fmla="*/ 101 h 837702"/>
              <a:gd name="connsiteX28" fmla="*/ 2127666 w 2137764"/>
              <a:gd name="connsiteY28" fmla="*/ 5089 h 837702"/>
              <a:gd name="connsiteX29" fmla="*/ 2117234 w 2137764"/>
              <a:gd name="connsiteY29" fmla="*/ 17872 h 837702"/>
              <a:gd name="connsiteX30" fmla="*/ 2134363 w 2137764"/>
              <a:gd name="connsiteY30" fmla="*/ 23812 h 837702"/>
              <a:gd name="connsiteX31" fmla="*/ 2114247 w 2137764"/>
              <a:gd name="connsiteY31" fmla="*/ 43076 h 837702"/>
              <a:gd name="connsiteX32" fmla="*/ 2125636 w 2137764"/>
              <a:gd name="connsiteY32" fmla="*/ 32969 h 837702"/>
              <a:gd name="connsiteX33" fmla="*/ 2125846 w 2137764"/>
              <a:gd name="connsiteY33" fmla="*/ 41944 h 837702"/>
              <a:gd name="connsiteX34" fmla="*/ 2120525 w 2137764"/>
              <a:gd name="connsiteY34" fmla="*/ 43848 h 837702"/>
              <a:gd name="connsiteX35" fmla="*/ 2126802 w 2137764"/>
              <a:gd name="connsiteY35" fmla="*/ 44619 h 837702"/>
              <a:gd name="connsiteX36" fmla="*/ 2120198 w 2137764"/>
              <a:gd name="connsiteY36" fmla="*/ 68100 h 837702"/>
              <a:gd name="connsiteX37" fmla="*/ 2137117 w 2137764"/>
              <a:gd name="connsiteY37" fmla="*/ 65065 h 837702"/>
              <a:gd name="connsiteX38" fmla="*/ 2123279 w 2137764"/>
              <a:gd name="connsiteY38" fmla="*/ 85100 h 837702"/>
              <a:gd name="connsiteX39" fmla="*/ 2122532 w 2137764"/>
              <a:gd name="connsiteY39" fmla="*/ 91401 h 837702"/>
              <a:gd name="connsiteX40" fmla="*/ 2128063 w 2137764"/>
              <a:gd name="connsiteY40" fmla="*/ 98474 h 837702"/>
              <a:gd name="connsiteX41" fmla="*/ 2122742 w 2137764"/>
              <a:gd name="connsiteY41" fmla="*/ 100377 h 837702"/>
              <a:gd name="connsiteX42" fmla="*/ 2128273 w 2137764"/>
              <a:gd name="connsiteY42" fmla="*/ 107450 h 837702"/>
              <a:gd name="connsiteX43" fmla="*/ 2116138 w 2137764"/>
              <a:gd name="connsiteY43" fmla="*/ 123859 h 837702"/>
              <a:gd name="connsiteX44" fmla="*/ 2109114 w 2137764"/>
              <a:gd name="connsiteY44" fmla="*/ 129388 h 837702"/>
              <a:gd name="connsiteX45" fmla="*/ 2119755 w 2137764"/>
              <a:gd name="connsiteY45" fmla="*/ 125582 h 837702"/>
              <a:gd name="connsiteX46" fmla="*/ 2136885 w 2137764"/>
              <a:gd name="connsiteY46" fmla="*/ 131522 h 837702"/>
              <a:gd name="connsiteX47" fmla="*/ 2113898 w 2137764"/>
              <a:gd name="connsiteY47" fmla="*/ 142762 h 837702"/>
              <a:gd name="connsiteX48" fmla="*/ 2127200 w 2137764"/>
              <a:gd name="connsiteY48" fmla="*/ 138003 h 837702"/>
              <a:gd name="connsiteX49" fmla="*/ 2129113 w 2137764"/>
              <a:gd name="connsiteY49" fmla="*/ 143353 h 837702"/>
              <a:gd name="connsiteX50" fmla="*/ 2087388 w 2137764"/>
              <a:gd name="connsiteY50" fmla="*/ 194483 h 837702"/>
              <a:gd name="connsiteX51" fmla="*/ 1909983 w 2137764"/>
              <a:gd name="connsiteY51" fmla="*/ 294150 h 837702"/>
              <a:gd name="connsiteX52" fmla="*/ 1444743 w 2137764"/>
              <a:gd name="connsiteY52" fmla="*/ 436445 h 837702"/>
              <a:gd name="connsiteX53" fmla="*/ 1730454 w 2137764"/>
              <a:gd name="connsiteY53" fmla="*/ 379492 h 837702"/>
              <a:gd name="connsiteX54" fmla="*/ 1818246 w 2137764"/>
              <a:gd name="connsiteY54" fmla="*/ 348086 h 837702"/>
              <a:gd name="connsiteX55" fmla="*/ 1847511 w 2137764"/>
              <a:gd name="connsiteY55" fmla="*/ 337618 h 837702"/>
              <a:gd name="connsiteX56" fmla="*/ 1758971 w 2137764"/>
              <a:gd name="connsiteY56" fmla="*/ 375325 h 837702"/>
              <a:gd name="connsiteX57" fmla="*/ 1741305 w 2137764"/>
              <a:gd name="connsiteY57" fmla="*/ 384661 h 837702"/>
              <a:gd name="connsiteX58" fmla="*/ 1838783 w 2137764"/>
              <a:gd name="connsiteY58" fmla="*/ 346774 h 837702"/>
              <a:gd name="connsiteX59" fmla="*/ 1935303 w 2137764"/>
              <a:gd name="connsiteY59" fmla="*/ 306211 h 837702"/>
              <a:gd name="connsiteX60" fmla="*/ 2080784 w 2137764"/>
              <a:gd name="connsiteY60" fmla="*/ 217965 h 837702"/>
              <a:gd name="connsiteX61" fmla="*/ 2106431 w 2137764"/>
              <a:gd name="connsiteY61" fmla="*/ 205773 h 837702"/>
              <a:gd name="connsiteX62" fmla="*/ 2078333 w 2137764"/>
              <a:gd name="connsiteY62" fmla="*/ 227892 h 837702"/>
              <a:gd name="connsiteX63" fmla="*/ 2035977 w 2137764"/>
              <a:gd name="connsiteY63" fmla="*/ 252095 h 837702"/>
              <a:gd name="connsiteX64" fmla="*/ 1940624 w 2137764"/>
              <a:gd name="connsiteY64" fmla="*/ 304308 h 837702"/>
              <a:gd name="connsiteX65" fmla="*/ 1697993 w 2137764"/>
              <a:gd name="connsiteY65" fmla="*/ 406190 h 837702"/>
              <a:gd name="connsiteX66" fmla="*/ 1674382 w 2137764"/>
              <a:gd name="connsiteY66" fmla="*/ 414636 h 837702"/>
              <a:gd name="connsiteX67" fmla="*/ 1668729 w 2137764"/>
              <a:gd name="connsiteY67" fmla="*/ 416658 h 837702"/>
              <a:gd name="connsiteX68" fmla="*/ 1668728 w 2137764"/>
              <a:gd name="connsiteY68" fmla="*/ 416658 h 837702"/>
              <a:gd name="connsiteX69" fmla="*/ 1666193 w 2137764"/>
              <a:gd name="connsiteY69" fmla="*/ 417565 h 837702"/>
              <a:gd name="connsiteX70" fmla="*/ 1668729 w 2137764"/>
              <a:gd name="connsiteY70" fmla="*/ 416658 h 837702"/>
              <a:gd name="connsiteX71" fmla="*/ 1707820 w 2137764"/>
              <a:gd name="connsiteY71" fmla="*/ 410594 h 837702"/>
              <a:gd name="connsiteX72" fmla="*/ 1740769 w 2137764"/>
              <a:gd name="connsiteY72" fmla="*/ 399938 h 837702"/>
              <a:gd name="connsiteX73" fmla="*/ 1765669 w 2137764"/>
              <a:gd name="connsiteY73" fmla="*/ 394048 h 837702"/>
              <a:gd name="connsiteX74" fmla="*/ 1643082 w 2137764"/>
              <a:gd name="connsiteY74" fmla="*/ 428850 h 837702"/>
              <a:gd name="connsiteX75" fmla="*/ 1221177 w 2137764"/>
              <a:gd name="connsiteY75" fmla="*/ 474184 h 837702"/>
              <a:gd name="connsiteX76" fmla="*/ 1216603 w 2137764"/>
              <a:gd name="connsiteY76" fmla="*/ 469786 h 837702"/>
              <a:gd name="connsiteX77" fmla="*/ 1221177 w 2137764"/>
              <a:gd name="connsiteY77" fmla="*/ 474184 h 837702"/>
              <a:gd name="connsiteX78" fmla="*/ 1504532 w 2137764"/>
              <a:gd name="connsiteY78" fmla="*/ 469363 h 837702"/>
              <a:gd name="connsiteX79" fmla="*/ 1538370 w 2137764"/>
              <a:gd name="connsiteY79" fmla="*/ 463292 h 837702"/>
              <a:gd name="connsiteX80" fmla="*/ 1536666 w 2137764"/>
              <a:gd name="connsiteY80" fmla="*/ 466918 h 837702"/>
              <a:gd name="connsiteX81" fmla="*/ 1571461 w 2137764"/>
              <a:gd name="connsiteY81" fmla="*/ 463522 h 837702"/>
              <a:gd name="connsiteX82" fmla="*/ 1591041 w 2137764"/>
              <a:gd name="connsiteY82" fmla="*/ 459535 h 837702"/>
              <a:gd name="connsiteX83" fmla="*/ 1576035 w 2137764"/>
              <a:gd name="connsiteY83" fmla="*/ 467920 h 837702"/>
              <a:gd name="connsiteX84" fmla="*/ 1496761 w 2137764"/>
              <a:gd name="connsiteY84" fmla="*/ 481194 h 837702"/>
              <a:gd name="connsiteX85" fmla="*/ 1277139 w 2137764"/>
              <a:gd name="connsiteY85" fmla="*/ 496403 h 837702"/>
              <a:gd name="connsiteX86" fmla="*/ 1327360 w 2137764"/>
              <a:gd name="connsiteY86" fmla="*/ 502573 h 837702"/>
              <a:gd name="connsiteX87" fmla="*/ 1554962 w 2137764"/>
              <a:gd name="connsiteY87" fmla="*/ 484509 h 837702"/>
              <a:gd name="connsiteX88" fmla="*/ 1467707 w 2137764"/>
              <a:gd name="connsiteY88" fmla="*/ 500638 h 837702"/>
              <a:gd name="connsiteX89" fmla="*/ 1442806 w 2137764"/>
              <a:gd name="connsiteY89" fmla="*/ 506529 h 837702"/>
              <a:gd name="connsiteX90" fmla="*/ 1468663 w 2137764"/>
              <a:gd name="connsiteY90" fmla="*/ 503313 h 837702"/>
              <a:gd name="connsiteX91" fmla="*/ 1505162 w 2137764"/>
              <a:gd name="connsiteY91" fmla="*/ 496290 h 837702"/>
              <a:gd name="connsiteX92" fmla="*/ 1484089 w 2137764"/>
              <a:gd name="connsiteY92" fmla="*/ 512880 h 837702"/>
              <a:gd name="connsiteX93" fmla="*/ 1529526 w 2137764"/>
              <a:gd name="connsiteY93" fmla="*/ 505676 h 837702"/>
              <a:gd name="connsiteX94" fmla="*/ 1360124 w 2137764"/>
              <a:gd name="connsiteY94" fmla="*/ 527056 h 837702"/>
              <a:gd name="connsiteX95" fmla="*/ 1503879 w 2137764"/>
              <a:gd name="connsiteY95" fmla="*/ 517868 h 837702"/>
              <a:gd name="connsiteX96" fmla="*/ 1580493 w 2137764"/>
              <a:gd name="connsiteY96" fmla="*/ 505546 h 837702"/>
              <a:gd name="connsiteX97" fmla="*/ 1656151 w 2137764"/>
              <a:gd name="connsiteY97" fmla="*/ 490549 h 837702"/>
              <a:gd name="connsiteX98" fmla="*/ 1649126 w 2137764"/>
              <a:gd name="connsiteY98" fmla="*/ 496078 h 837702"/>
              <a:gd name="connsiteX99" fmla="*/ 1619862 w 2137764"/>
              <a:gd name="connsiteY99" fmla="*/ 506547 h 837702"/>
              <a:gd name="connsiteX100" fmla="*/ 1514940 w 2137764"/>
              <a:gd name="connsiteY100" fmla="*/ 532013 h 837702"/>
              <a:gd name="connsiteX101" fmla="*/ 1490040 w 2137764"/>
              <a:gd name="connsiteY101" fmla="*/ 537904 h 837702"/>
              <a:gd name="connsiteX102" fmla="*/ 1519514 w 2137764"/>
              <a:gd name="connsiteY102" fmla="*/ 536411 h 837702"/>
              <a:gd name="connsiteX103" fmla="*/ 1487590 w 2137764"/>
              <a:gd name="connsiteY103" fmla="*/ 547831 h 837702"/>
              <a:gd name="connsiteX104" fmla="*/ 1453752 w 2137764"/>
              <a:gd name="connsiteY104" fmla="*/ 553902 h 837702"/>
              <a:gd name="connsiteX105" fmla="*/ 1533236 w 2137764"/>
              <a:gd name="connsiteY105" fmla="*/ 549604 h 837702"/>
              <a:gd name="connsiteX106" fmla="*/ 1523552 w 2137764"/>
              <a:gd name="connsiteY106" fmla="*/ 556085 h 837702"/>
              <a:gd name="connsiteX107" fmla="*/ 1464813 w 2137764"/>
              <a:gd name="connsiteY107" fmla="*/ 568047 h 837702"/>
              <a:gd name="connsiteX108" fmla="*/ 1441617 w 2137764"/>
              <a:gd name="connsiteY108" fmla="*/ 570311 h 837702"/>
              <a:gd name="connsiteX109" fmla="*/ 1472048 w 2137764"/>
              <a:gd name="connsiteY109" fmla="*/ 571493 h 837702"/>
              <a:gd name="connsiteX110" fmla="*/ 1515781 w 2137764"/>
              <a:gd name="connsiteY110" fmla="*/ 567916 h 837702"/>
              <a:gd name="connsiteX111" fmla="*/ 1566538 w 2137764"/>
              <a:gd name="connsiteY111" fmla="*/ 558810 h 837702"/>
              <a:gd name="connsiteX112" fmla="*/ 1553446 w 2137764"/>
              <a:gd name="connsiteY112" fmla="*/ 572544 h 837702"/>
              <a:gd name="connsiteX113" fmla="*/ 1561427 w 2137764"/>
              <a:gd name="connsiteY113" fmla="*/ 569689 h 837702"/>
              <a:gd name="connsiteX114" fmla="*/ 1532163 w 2137764"/>
              <a:gd name="connsiteY114" fmla="*/ 580158 h 837702"/>
              <a:gd name="connsiteX115" fmla="*/ 1539398 w 2137764"/>
              <a:gd name="connsiteY115" fmla="*/ 583604 h 837702"/>
              <a:gd name="connsiteX116" fmla="*/ 1485980 w 2137764"/>
              <a:gd name="connsiteY116" fmla="*/ 593662 h 837702"/>
              <a:gd name="connsiteX117" fmla="*/ 1468104 w 2137764"/>
              <a:gd name="connsiteY117" fmla="*/ 594023 h 837702"/>
              <a:gd name="connsiteX118" fmla="*/ 1485980 w 2137764"/>
              <a:gd name="connsiteY118" fmla="*/ 593662 h 837702"/>
              <a:gd name="connsiteX119" fmla="*/ 1554613 w 2137764"/>
              <a:gd name="connsiteY119" fmla="*/ 584194 h 837702"/>
              <a:gd name="connsiteX120" fmla="*/ 1384465 w 2137764"/>
              <a:gd name="connsiteY120" fmla="*/ 611875 h 837702"/>
              <a:gd name="connsiteX121" fmla="*/ 1256463 w 2137764"/>
              <a:gd name="connsiteY121" fmla="*/ 606376 h 837702"/>
              <a:gd name="connsiteX122" fmla="*/ 1077820 w 2137764"/>
              <a:gd name="connsiteY122" fmla="*/ 576756 h 837702"/>
              <a:gd name="connsiteX123" fmla="*/ 1019409 w 2137764"/>
              <a:gd name="connsiteY123" fmla="*/ 564465 h 837702"/>
              <a:gd name="connsiteX124" fmla="*/ 1023026 w 2137764"/>
              <a:gd name="connsiteY124" fmla="*/ 566188 h 837702"/>
              <a:gd name="connsiteX125" fmla="*/ 1072500 w 2137764"/>
              <a:gd name="connsiteY125" fmla="*/ 578659 h 837702"/>
              <a:gd name="connsiteX126" fmla="*/ 1251353 w 2137764"/>
              <a:gd name="connsiteY126" fmla="*/ 617256 h 837702"/>
              <a:gd name="connsiteX127" fmla="*/ 1492888 w 2137764"/>
              <a:gd name="connsiteY127" fmla="*/ 621361 h 837702"/>
              <a:gd name="connsiteX128" fmla="*/ 1512467 w 2137764"/>
              <a:gd name="connsiteY128" fmla="*/ 617373 h 837702"/>
              <a:gd name="connsiteX129" fmla="*/ 1510764 w 2137764"/>
              <a:gd name="connsiteY129" fmla="*/ 621000 h 837702"/>
              <a:gd name="connsiteX130" fmla="*/ 1557157 w 2137764"/>
              <a:gd name="connsiteY130" fmla="*/ 616471 h 837702"/>
              <a:gd name="connsiteX131" fmla="*/ 1351047 w 2137764"/>
              <a:gd name="connsiteY131" fmla="*/ 635897 h 837702"/>
              <a:gd name="connsiteX132" fmla="*/ 1348387 w 2137764"/>
              <a:gd name="connsiteY132" fmla="*/ 636849 h 837702"/>
              <a:gd name="connsiteX133" fmla="*/ 1342109 w 2137764"/>
              <a:gd name="connsiteY133" fmla="*/ 636078 h 837702"/>
              <a:gd name="connsiteX134" fmla="*/ 1348387 w 2137764"/>
              <a:gd name="connsiteY134" fmla="*/ 636849 h 837702"/>
              <a:gd name="connsiteX135" fmla="*/ 1351047 w 2137764"/>
              <a:gd name="connsiteY135" fmla="*/ 635897 h 837702"/>
              <a:gd name="connsiteX136" fmla="*/ 1452235 w 2137764"/>
              <a:gd name="connsiteY136" fmla="*/ 641937 h 837702"/>
              <a:gd name="connsiteX137" fmla="*/ 1463087 w 2137764"/>
              <a:gd name="connsiteY137" fmla="*/ 647106 h 837702"/>
              <a:gd name="connsiteX138" fmla="*/ 1393497 w 2137764"/>
              <a:gd name="connsiteY138" fmla="*/ 653899 h 837702"/>
              <a:gd name="connsiteX139" fmla="*/ 1388923 w 2137764"/>
              <a:gd name="connsiteY139" fmla="*/ 649501 h 837702"/>
              <a:gd name="connsiteX140" fmla="*/ 1380942 w 2137764"/>
              <a:gd name="connsiteY140" fmla="*/ 652356 h 837702"/>
              <a:gd name="connsiteX141" fmla="*/ 1388923 w 2137764"/>
              <a:gd name="connsiteY141" fmla="*/ 649501 h 837702"/>
              <a:gd name="connsiteX142" fmla="*/ 1393497 w 2137764"/>
              <a:gd name="connsiteY142" fmla="*/ 653899 h 837702"/>
              <a:gd name="connsiteX143" fmla="*/ 1439143 w 2137764"/>
              <a:gd name="connsiteY143" fmla="*/ 655671 h 837702"/>
              <a:gd name="connsiteX144" fmla="*/ 1490858 w 2137764"/>
              <a:gd name="connsiteY144" fmla="*/ 649240 h 837702"/>
              <a:gd name="connsiteX145" fmla="*/ 1466914 w 2137764"/>
              <a:gd name="connsiteY145" fmla="*/ 657805 h 837702"/>
              <a:gd name="connsiteX146" fmla="*/ 1541825 w 2137764"/>
              <a:gd name="connsiteY146" fmla="*/ 649109 h 837702"/>
              <a:gd name="connsiteX147" fmla="*/ 1549975 w 2137764"/>
              <a:gd name="connsiteY147" fmla="*/ 647513 h 837702"/>
              <a:gd name="connsiteX148" fmla="*/ 1553237 w 2137764"/>
              <a:gd name="connsiteY148" fmla="*/ 647073 h 837702"/>
              <a:gd name="connsiteX149" fmla="*/ 1473151 w 2137764"/>
              <a:gd name="connsiteY149" fmla="*/ 661608 h 837702"/>
              <a:gd name="connsiteX150" fmla="*/ 1394664 w 2137764"/>
              <a:gd name="connsiteY150" fmla="*/ 665549 h 837702"/>
              <a:gd name="connsiteX151" fmla="*/ 1374127 w 2137764"/>
              <a:gd name="connsiteY151" fmla="*/ 666862 h 837702"/>
              <a:gd name="connsiteX152" fmla="*/ 1443928 w 2137764"/>
              <a:gd name="connsiteY152" fmla="*/ 669045 h 837702"/>
              <a:gd name="connsiteX153" fmla="*/ 1380615 w 2137764"/>
              <a:gd name="connsiteY153" fmla="*/ 676609 h 837702"/>
              <a:gd name="connsiteX154" fmla="*/ 1417324 w 2137764"/>
              <a:gd name="connsiteY154" fmla="*/ 678562 h 837702"/>
              <a:gd name="connsiteX155" fmla="*/ 1385189 w 2137764"/>
              <a:gd name="connsiteY155" fmla="*/ 681007 h 837702"/>
              <a:gd name="connsiteX156" fmla="*/ 1369227 w 2137764"/>
              <a:gd name="connsiteY156" fmla="*/ 686717 h 837702"/>
              <a:gd name="connsiteX157" fmla="*/ 1344117 w 2137764"/>
              <a:gd name="connsiteY157" fmla="*/ 683632 h 837702"/>
              <a:gd name="connsiteX158" fmla="*/ 1360289 w 2137764"/>
              <a:gd name="connsiteY158" fmla="*/ 686897 h 837702"/>
              <a:gd name="connsiteX159" fmla="*/ 1353265 w 2137764"/>
              <a:gd name="connsiteY159" fmla="*/ 692427 h 837702"/>
              <a:gd name="connsiteX160" fmla="*/ 1461477 w 2137764"/>
              <a:gd name="connsiteY160" fmla="*/ 692937 h 837702"/>
              <a:gd name="connsiteX161" fmla="*/ 1562245 w 2137764"/>
              <a:gd name="connsiteY161" fmla="*/ 681025 h 837702"/>
              <a:gd name="connsiteX162" fmla="*/ 1574800 w 2137764"/>
              <a:gd name="connsiteY162" fmla="*/ 682567 h 837702"/>
              <a:gd name="connsiteX163" fmla="*/ 1452959 w 2137764"/>
              <a:gd name="connsiteY163" fmla="*/ 711069 h 837702"/>
              <a:gd name="connsiteX164" fmla="*/ 1447638 w 2137764"/>
              <a:gd name="connsiteY164" fmla="*/ 712972 h 837702"/>
              <a:gd name="connsiteX165" fmla="*/ 1414547 w 2137764"/>
              <a:gd name="connsiteY165" fmla="*/ 712742 h 837702"/>
              <a:gd name="connsiteX166" fmla="*/ 1399541 w 2137764"/>
              <a:gd name="connsiteY166" fmla="*/ 721127 h 837702"/>
              <a:gd name="connsiteX167" fmla="*/ 1474662 w 2137764"/>
              <a:gd name="connsiteY167" fmla="*/ 721407 h 837702"/>
              <a:gd name="connsiteX168" fmla="*/ 1436460 w 2137764"/>
              <a:gd name="connsiteY168" fmla="*/ 732056 h 837702"/>
              <a:gd name="connsiteX169" fmla="*/ 1414967 w 2137764"/>
              <a:gd name="connsiteY169" fmla="*/ 730694 h 837702"/>
              <a:gd name="connsiteX170" fmla="*/ 1389110 w 2137764"/>
              <a:gd name="connsiteY170" fmla="*/ 733910 h 837702"/>
              <a:gd name="connsiteX171" fmla="*/ 1425819 w 2137764"/>
              <a:gd name="connsiteY171" fmla="*/ 735863 h 837702"/>
              <a:gd name="connsiteX172" fmla="*/ 1450182 w 2137764"/>
              <a:gd name="connsiteY172" fmla="*/ 745249 h 837702"/>
              <a:gd name="connsiteX173" fmla="*/ 1408153 w 2137764"/>
              <a:gd name="connsiteY173" fmla="*/ 745199 h 837702"/>
              <a:gd name="connsiteX174" fmla="*/ 1278447 w 2137764"/>
              <a:gd name="connsiteY174" fmla="*/ 743327 h 837702"/>
              <a:gd name="connsiteX175" fmla="*/ 963938 w 2137764"/>
              <a:gd name="connsiteY175" fmla="*/ 677835 h 837702"/>
              <a:gd name="connsiteX176" fmla="*/ 805295 w 2137764"/>
              <a:gd name="connsiteY176" fmla="*/ 662179 h 837702"/>
              <a:gd name="connsiteX177" fmla="*/ 807955 w 2137764"/>
              <a:gd name="connsiteY177" fmla="*/ 661227 h 837702"/>
              <a:gd name="connsiteX178" fmla="*/ 781141 w 2137764"/>
              <a:gd name="connsiteY178" fmla="*/ 661768 h 837702"/>
              <a:gd name="connsiteX179" fmla="*/ 698249 w 2137764"/>
              <a:gd name="connsiteY179" fmla="*/ 673320 h 837702"/>
              <a:gd name="connsiteX180" fmla="*/ 689311 w 2137764"/>
              <a:gd name="connsiteY180" fmla="*/ 673500 h 837702"/>
              <a:gd name="connsiteX181" fmla="*/ 689311 w 2137764"/>
              <a:gd name="connsiteY181" fmla="*/ 673500 h 837702"/>
              <a:gd name="connsiteX182" fmla="*/ 698249 w 2137764"/>
              <a:gd name="connsiteY182" fmla="*/ 673320 h 837702"/>
              <a:gd name="connsiteX183" fmla="*/ 773160 w 2137764"/>
              <a:gd name="connsiteY183" fmla="*/ 664624 h 837702"/>
              <a:gd name="connsiteX184" fmla="*/ 767839 w 2137764"/>
              <a:gd name="connsiteY184" fmla="*/ 666527 h 837702"/>
              <a:gd name="connsiteX185" fmla="*/ 806252 w 2137764"/>
              <a:gd name="connsiteY185" fmla="*/ 664854 h 837702"/>
              <a:gd name="connsiteX186" fmla="*/ 1203326 w 2137764"/>
              <a:gd name="connsiteY186" fmla="*/ 743048 h 837702"/>
              <a:gd name="connsiteX187" fmla="*/ 1334199 w 2137764"/>
              <a:gd name="connsiteY187" fmla="*/ 756570 h 837702"/>
              <a:gd name="connsiteX188" fmla="*/ 1339183 w 2137764"/>
              <a:gd name="connsiteY188" fmla="*/ 757003 h 837702"/>
              <a:gd name="connsiteX189" fmla="*/ 1344472 w 2137764"/>
              <a:gd name="connsiteY189" fmla="*/ 758126 h 837702"/>
              <a:gd name="connsiteX190" fmla="*/ 1307079 w 2137764"/>
              <a:gd name="connsiteY190" fmla="*/ 758352 h 837702"/>
              <a:gd name="connsiteX191" fmla="*/ 1273547 w 2137764"/>
              <a:gd name="connsiteY191" fmla="*/ 763182 h 837702"/>
              <a:gd name="connsiteX192" fmla="*/ 1355365 w 2137764"/>
              <a:gd name="connsiteY192" fmla="*/ 782185 h 837702"/>
              <a:gd name="connsiteX193" fmla="*/ 1378772 w 2137764"/>
              <a:gd name="connsiteY193" fmla="*/ 788897 h 837702"/>
              <a:gd name="connsiteX194" fmla="*/ 1304608 w 2137764"/>
              <a:gd name="connsiteY194" fmla="*/ 791291 h 837702"/>
              <a:gd name="connsiteX195" fmla="*/ 1304608 w 2137764"/>
              <a:gd name="connsiteY195" fmla="*/ 791291 h 837702"/>
              <a:gd name="connsiteX196" fmla="*/ 1330675 w 2137764"/>
              <a:gd name="connsiteY196" fmla="*/ 797051 h 837702"/>
              <a:gd name="connsiteX197" fmla="*/ 1304818 w 2137764"/>
              <a:gd name="connsiteY197" fmla="*/ 800267 h 837702"/>
              <a:gd name="connsiteX198" fmla="*/ 1322904 w 2137764"/>
              <a:gd name="connsiteY198" fmla="*/ 808882 h 837702"/>
              <a:gd name="connsiteX199" fmla="*/ 1314923 w 2137764"/>
              <a:gd name="connsiteY199" fmla="*/ 811737 h 837702"/>
              <a:gd name="connsiteX200" fmla="*/ 1337373 w 2137764"/>
              <a:gd name="connsiteY200" fmla="*/ 815774 h 837702"/>
              <a:gd name="connsiteX201" fmla="*/ 1316837 w 2137764"/>
              <a:gd name="connsiteY201" fmla="*/ 817087 h 837702"/>
              <a:gd name="connsiteX202" fmla="*/ 1293640 w 2137764"/>
              <a:gd name="connsiteY202" fmla="*/ 819351 h 837702"/>
              <a:gd name="connsiteX203" fmla="*/ 1277468 w 2137764"/>
              <a:gd name="connsiteY203" fmla="*/ 816085 h 837702"/>
              <a:gd name="connsiteX204" fmla="*/ 1264166 w 2137764"/>
              <a:gd name="connsiteY204" fmla="*/ 820844 h 837702"/>
              <a:gd name="connsiteX205" fmla="*/ 1212988 w 2137764"/>
              <a:gd name="connsiteY205" fmla="*/ 811999 h 837702"/>
              <a:gd name="connsiteX206" fmla="*/ 1157237 w 2137764"/>
              <a:gd name="connsiteY206" fmla="*/ 798756 h 837702"/>
              <a:gd name="connsiteX207" fmla="*/ 865177 w 2137764"/>
              <a:gd name="connsiteY207" fmla="*/ 737301 h 837702"/>
              <a:gd name="connsiteX208" fmla="*/ 797291 w 2137764"/>
              <a:gd name="connsiteY208" fmla="*/ 740467 h 837702"/>
              <a:gd name="connsiteX209" fmla="*/ 757922 w 2137764"/>
              <a:gd name="connsiteY209" fmla="*/ 739465 h 837702"/>
              <a:gd name="connsiteX210" fmla="*/ 679604 w 2137764"/>
              <a:gd name="connsiteY210" fmla="*/ 755414 h 837702"/>
              <a:gd name="connsiteX211" fmla="*/ 665345 w 2137764"/>
              <a:gd name="connsiteY211" fmla="*/ 757498 h 837702"/>
              <a:gd name="connsiteX212" fmla="*/ 667049 w 2137764"/>
              <a:gd name="connsiteY212" fmla="*/ 753872 h 837702"/>
              <a:gd name="connsiteX213" fmla="*/ 599372 w 2137764"/>
              <a:gd name="connsiteY213" fmla="*/ 766014 h 837702"/>
              <a:gd name="connsiteX214" fmla="*/ 561917 w 2137764"/>
              <a:gd name="connsiteY214" fmla="*/ 770362 h 837702"/>
              <a:gd name="connsiteX215" fmla="*/ 543294 w 2137764"/>
              <a:gd name="connsiteY215" fmla="*/ 777024 h 837702"/>
              <a:gd name="connsiteX216" fmla="*/ 544998 w 2137764"/>
              <a:gd name="connsiteY216" fmla="*/ 773397 h 837702"/>
              <a:gd name="connsiteX217" fmla="*/ 550319 w 2137764"/>
              <a:gd name="connsiteY217" fmla="*/ 771494 h 837702"/>
              <a:gd name="connsiteX218" fmla="*/ 544998 w 2137764"/>
              <a:gd name="connsiteY218" fmla="*/ 773397 h 837702"/>
              <a:gd name="connsiteX219" fmla="*/ 540424 w 2137764"/>
              <a:gd name="connsiteY219" fmla="*/ 769000 h 837702"/>
              <a:gd name="connsiteX220" fmla="*/ 488920 w 2137764"/>
              <a:gd name="connsiteY220" fmla="*/ 784407 h 837702"/>
              <a:gd name="connsiteX221" fmla="*/ 353240 w 2137764"/>
              <a:gd name="connsiteY221" fmla="*/ 832944 h 837702"/>
              <a:gd name="connsiteX222" fmla="*/ 339938 w 2137764"/>
              <a:gd name="connsiteY222" fmla="*/ 837702 h 837702"/>
              <a:gd name="connsiteX223" fmla="*/ 351327 w 2137764"/>
              <a:gd name="connsiteY223" fmla="*/ 827595 h 837702"/>
              <a:gd name="connsiteX224" fmla="*/ 414219 w 2137764"/>
              <a:gd name="connsiteY224" fmla="*/ 802079 h 837702"/>
              <a:gd name="connsiteX225" fmla="*/ 513610 w 2137764"/>
              <a:gd name="connsiteY225" fmla="*/ 769541 h 837702"/>
              <a:gd name="connsiteX226" fmla="*/ 545534 w 2137764"/>
              <a:gd name="connsiteY226" fmla="*/ 758120 h 837702"/>
              <a:gd name="connsiteX227" fmla="*/ 533936 w 2137764"/>
              <a:gd name="connsiteY227" fmla="*/ 759252 h 837702"/>
              <a:gd name="connsiteX228" fmla="*/ 494777 w 2137764"/>
              <a:gd name="connsiteY228" fmla="*/ 767227 h 837702"/>
              <a:gd name="connsiteX229" fmla="*/ 464556 w 2137764"/>
              <a:gd name="connsiteY229" fmla="*/ 775021 h 837702"/>
              <a:gd name="connsiteX230" fmla="*/ 419330 w 2137764"/>
              <a:gd name="connsiteY230" fmla="*/ 791200 h 837702"/>
              <a:gd name="connsiteX231" fmla="*/ 394429 w 2137764"/>
              <a:gd name="connsiteY231" fmla="*/ 797090 h 837702"/>
              <a:gd name="connsiteX232" fmla="*/ 452958 w 2137764"/>
              <a:gd name="connsiteY232" fmla="*/ 776153 h 837702"/>
              <a:gd name="connsiteX233" fmla="*/ 457322 w 2137764"/>
              <a:gd name="connsiteY233" fmla="*/ 771575 h 837702"/>
              <a:gd name="connsiteX234" fmla="*/ 480308 w 2137764"/>
              <a:gd name="connsiteY234" fmla="*/ 760335 h 837702"/>
              <a:gd name="connsiteX235" fmla="*/ 495314 w 2137764"/>
              <a:gd name="connsiteY235" fmla="*/ 751950 h 837702"/>
              <a:gd name="connsiteX236" fmla="*/ 511276 w 2137764"/>
              <a:gd name="connsiteY236" fmla="*/ 746240 h 837702"/>
              <a:gd name="connsiteX237" fmla="*/ 507449 w 2137764"/>
              <a:gd name="connsiteY237" fmla="*/ 735541 h 837702"/>
              <a:gd name="connsiteX238" fmla="*/ 575872 w 2137764"/>
              <a:gd name="connsiteY238" fmla="*/ 717098 h 837702"/>
              <a:gd name="connsiteX239" fmla="*/ 587260 w 2137764"/>
              <a:gd name="connsiteY239" fmla="*/ 706990 h 837702"/>
              <a:gd name="connsiteX240" fmla="*/ 532139 w 2137764"/>
              <a:gd name="connsiteY240" fmla="*/ 720675 h 837702"/>
              <a:gd name="connsiteX241" fmla="*/ 487659 w 2137764"/>
              <a:gd name="connsiteY241" fmla="*/ 730552 h 837702"/>
              <a:gd name="connsiteX242" fmla="*/ 513306 w 2137764"/>
              <a:gd name="connsiteY242" fmla="*/ 718361 h 837702"/>
              <a:gd name="connsiteX243" fmla="*/ 528312 w 2137764"/>
              <a:gd name="connsiteY243" fmla="*/ 709976 h 837702"/>
              <a:gd name="connsiteX244" fmla="*/ 565557 w 2137764"/>
              <a:gd name="connsiteY244" fmla="*/ 696652 h 837702"/>
              <a:gd name="connsiteX245" fmla="*/ 516713 w 2137764"/>
              <a:gd name="connsiteY245" fmla="*/ 711108 h 837702"/>
              <a:gd name="connsiteX246" fmla="*/ 426050 w 2137764"/>
              <a:gd name="connsiteY246" fmla="*/ 734490 h 837702"/>
              <a:gd name="connsiteX247" fmla="*/ 289414 w 2137764"/>
              <a:gd name="connsiteY247" fmla="*/ 780352 h 837702"/>
              <a:gd name="connsiteX248" fmla="*/ 260150 w 2137764"/>
              <a:gd name="connsiteY248" fmla="*/ 790821 h 837702"/>
              <a:gd name="connsiteX249" fmla="*/ 277816 w 2137764"/>
              <a:gd name="connsiteY249" fmla="*/ 781484 h 837702"/>
              <a:gd name="connsiteX250" fmla="*/ 369015 w 2137764"/>
              <a:gd name="connsiteY250" fmla="*/ 742825 h 837702"/>
              <a:gd name="connsiteX251" fmla="*/ 339751 w 2137764"/>
              <a:gd name="connsiteY251" fmla="*/ 753294 h 837702"/>
              <a:gd name="connsiteX252" fmla="*/ 270581 w 2137764"/>
              <a:gd name="connsiteY252" fmla="*/ 778038 h 837702"/>
              <a:gd name="connsiteX253" fmla="*/ 220991 w 2137764"/>
              <a:gd name="connsiteY253" fmla="*/ 798795 h 837702"/>
              <a:gd name="connsiteX254" fmla="*/ 241317 w 2137764"/>
              <a:gd name="connsiteY254" fmla="*/ 788507 h 837702"/>
              <a:gd name="connsiteX255" fmla="*/ 217164 w 2137764"/>
              <a:gd name="connsiteY255" fmla="*/ 788096 h 837702"/>
              <a:gd name="connsiteX256" fmla="*/ 234829 w 2137764"/>
              <a:gd name="connsiteY256" fmla="*/ 778760 h 837702"/>
              <a:gd name="connsiteX257" fmla="*/ 236533 w 2137764"/>
              <a:gd name="connsiteY257" fmla="*/ 775133 h 837702"/>
              <a:gd name="connsiteX258" fmla="*/ 294851 w 2137764"/>
              <a:gd name="connsiteY258" fmla="*/ 745220 h 837702"/>
              <a:gd name="connsiteX259" fmla="*/ 294851 w 2137764"/>
              <a:gd name="connsiteY259" fmla="*/ 745220 h 837702"/>
              <a:gd name="connsiteX260" fmla="*/ 270908 w 2137764"/>
              <a:gd name="connsiteY260" fmla="*/ 753785 h 837702"/>
              <a:gd name="connsiteX261" fmla="*/ 298258 w 2137764"/>
              <a:gd name="connsiteY261" fmla="*/ 737967 h 837702"/>
              <a:gd name="connsiteX262" fmla="*/ 361151 w 2137764"/>
              <a:gd name="connsiteY262" fmla="*/ 712452 h 837702"/>
              <a:gd name="connsiteX263" fmla="*/ 432024 w 2137764"/>
              <a:gd name="connsiteY263" fmla="*/ 684081 h 837702"/>
              <a:gd name="connsiteX264" fmla="*/ 400846 w 2137764"/>
              <a:gd name="connsiteY264" fmla="*/ 689200 h 837702"/>
              <a:gd name="connsiteX265" fmla="*/ 259846 w 2137764"/>
              <a:gd name="connsiteY265" fmla="*/ 739641 h 837702"/>
              <a:gd name="connsiteX266" fmla="*/ 208552 w 2137764"/>
              <a:gd name="connsiteY266" fmla="*/ 764024 h 837702"/>
              <a:gd name="connsiteX267" fmla="*/ 229625 w 2137764"/>
              <a:gd name="connsiteY267" fmla="*/ 747435 h 837702"/>
              <a:gd name="connsiteX268" fmla="*/ 208342 w 2137764"/>
              <a:gd name="connsiteY268" fmla="*/ 755048 h 837702"/>
              <a:gd name="connsiteX269" fmla="*/ 210046 w 2137764"/>
              <a:gd name="connsiteY269" fmla="*/ 751422 h 837702"/>
              <a:gd name="connsiteX270" fmla="*/ 204725 w 2137764"/>
              <a:gd name="connsiteY270" fmla="*/ 753325 h 837702"/>
              <a:gd name="connsiteX271" fmla="*/ 222181 w 2137764"/>
              <a:gd name="connsiteY271" fmla="*/ 735013 h 837702"/>
              <a:gd name="connsiteX272" fmla="*/ 360310 w 2137764"/>
              <a:gd name="connsiteY272" fmla="*/ 676549 h 837702"/>
              <a:gd name="connsiteX273" fmla="*/ 432141 w 2137764"/>
              <a:gd name="connsiteY273" fmla="*/ 650853 h 837702"/>
              <a:gd name="connsiteX274" fmla="*/ 391278 w 2137764"/>
              <a:gd name="connsiteY274" fmla="*/ 662453 h 837702"/>
              <a:gd name="connsiteX275" fmla="*/ 335410 w 2137764"/>
              <a:gd name="connsiteY275" fmla="*/ 682439 h 837702"/>
              <a:gd name="connsiteX276" fmla="*/ 222717 w 2137764"/>
              <a:gd name="connsiteY276" fmla="*/ 719736 h 837702"/>
              <a:gd name="connsiteX277" fmla="*/ 199731 w 2137764"/>
              <a:gd name="connsiteY277" fmla="*/ 730976 h 837702"/>
              <a:gd name="connsiteX278" fmla="*/ 217397 w 2137764"/>
              <a:gd name="connsiteY278" fmla="*/ 721639 h 837702"/>
              <a:gd name="connsiteX279" fmla="*/ 257092 w 2137764"/>
              <a:gd name="connsiteY279" fmla="*/ 698388 h 837702"/>
              <a:gd name="connsiteX280" fmla="*/ 268480 w 2137764"/>
              <a:gd name="connsiteY280" fmla="*/ 688280 h 837702"/>
              <a:gd name="connsiteX281" fmla="*/ 193243 w 2137764"/>
              <a:gd name="connsiteY281" fmla="*/ 721229 h 837702"/>
              <a:gd name="connsiteX282" fmla="*/ 172707 w 2137764"/>
              <a:gd name="connsiteY282" fmla="*/ 722541 h 837702"/>
              <a:gd name="connsiteX283" fmla="*/ 193033 w 2137764"/>
              <a:gd name="connsiteY283" fmla="*/ 712253 h 837702"/>
              <a:gd name="connsiteX284" fmla="*/ 313287 w 2137764"/>
              <a:gd name="connsiteY284" fmla="*/ 654150 h 837702"/>
              <a:gd name="connsiteX285" fmla="*/ 354896 w 2137764"/>
              <a:gd name="connsiteY285" fmla="*/ 636248 h 837702"/>
              <a:gd name="connsiteX286" fmla="*/ 384160 w 2137764"/>
              <a:gd name="connsiteY286" fmla="*/ 625779 h 837702"/>
              <a:gd name="connsiteX287" fmla="*/ 342341 w 2137764"/>
              <a:gd name="connsiteY287" fmla="*/ 634705 h 837702"/>
              <a:gd name="connsiteX288" fmla="*/ 305095 w 2137764"/>
              <a:gd name="connsiteY288" fmla="*/ 648029 h 837702"/>
              <a:gd name="connsiteX289" fmla="*/ 308503 w 2137764"/>
              <a:gd name="connsiteY289" fmla="*/ 640776 h 837702"/>
              <a:gd name="connsiteX290" fmla="*/ 390017 w 2137764"/>
              <a:gd name="connsiteY290" fmla="*/ 608599 h 837702"/>
              <a:gd name="connsiteX291" fmla="*/ 469829 w 2137764"/>
              <a:gd name="connsiteY291" fmla="*/ 580048 h 837702"/>
              <a:gd name="connsiteX292" fmla="*/ 486748 w 2137764"/>
              <a:gd name="connsiteY292" fmla="*/ 577012 h 837702"/>
              <a:gd name="connsiteX293" fmla="*/ 472489 w 2137764"/>
              <a:gd name="connsiteY293" fmla="*/ 579096 h 837702"/>
              <a:gd name="connsiteX294" fmla="*/ 314570 w 2137764"/>
              <a:gd name="connsiteY294" fmla="*/ 632572 h 837702"/>
              <a:gd name="connsiteX295" fmla="*/ 242740 w 2137764"/>
              <a:gd name="connsiteY295" fmla="*/ 658267 h 837702"/>
              <a:gd name="connsiteX296" fmla="*/ 214432 w 2137764"/>
              <a:gd name="connsiteY296" fmla="*/ 671411 h 837702"/>
              <a:gd name="connsiteX297" fmla="*/ 205495 w 2137764"/>
              <a:gd name="connsiteY297" fmla="*/ 671591 h 837702"/>
              <a:gd name="connsiteX298" fmla="*/ 192193 w 2137764"/>
              <a:gd name="connsiteY298" fmla="*/ 676350 h 837702"/>
              <a:gd name="connsiteX299" fmla="*/ 195600 w 2137764"/>
              <a:gd name="connsiteY299" fmla="*/ 669097 h 837702"/>
              <a:gd name="connsiteX300" fmla="*/ 180384 w 2137764"/>
              <a:gd name="connsiteY300" fmla="*/ 668506 h 837702"/>
              <a:gd name="connsiteX301" fmla="*/ 159101 w 2137764"/>
              <a:gd name="connsiteY301" fmla="*/ 676120 h 837702"/>
              <a:gd name="connsiteX302" fmla="*/ 150163 w 2137764"/>
              <a:gd name="connsiteY302" fmla="*/ 676300 h 837702"/>
              <a:gd name="connsiteX303" fmla="*/ 143885 w 2137764"/>
              <a:gd name="connsiteY303" fmla="*/ 675529 h 837702"/>
              <a:gd name="connsiteX304" fmla="*/ 154527 w 2137764"/>
              <a:gd name="connsiteY304" fmla="*/ 671722 h 837702"/>
              <a:gd name="connsiteX305" fmla="*/ 170279 w 2137764"/>
              <a:gd name="connsiteY305" fmla="*/ 657036 h 837702"/>
              <a:gd name="connsiteX306" fmla="*/ 186988 w 2137764"/>
              <a:gd name="connsiteY306" fmla="*/ 645025 h 837702"/>
              <a:gd name="connsiteX307" fmla="*/ 180711 w 2137764"/>
              <a:gd name="connsiteY307" fmla="*/ 644253 h 837702"/>
              <a:gd name="connsiteX308" fmla="*/ 241689 w 2137764"/>
              <a:gd name="connsiteY308" fmla="*/ 613388 h 837702"/>
              <a:gd name="connsiteX309" fmla="*/ 217746 w 2137764"/>
              <a:gd name="connsiteY309" fmla="*/ 621954 h 837702"/>
              <a:gd name="connsiteX310" fmla="*/ 214129 w 2137764"/>
              <a:gd name="connsiteY310" fmla="*/ 620231 h 837702"/>
              <a:gd name="connsiteX311" fmla="*/ 156557 w 2137764"/>
              <a:gd name="connsiteY311" fmla="*/ 643843 h 837702"/>
              <a:gd name="connsiteX312" fmla="*/ 166242 w 2137764"/>
              <a:gd name="connsiteY312" fmla="*/ 637361 h 837702"/>
              <a:gd name="connsiteX313" fmla="*/ 225517 w 2137764"/>
              <a:gd name="connsiteY313" fmla="*/ 610123 h 837702"/>
              <a:gd name="connsiteX314" fmla="*/ 198703 w 2137764"/>
              <a:gd name="connsiteY314" fmla="*/ 610664 h 837702"/>
              <a:gd name="connsiteX315" fmla="*/ 180080 w 2137764"/>
              <a:gd name="connsiteY315" fmla="*/ 617326 h 837702"/>
              <a:gd name="connsiteX316" fmla="*/ 156137 w 2137764"/>
              <a:gd name="connsiteY316" fmla="*/ 625891 h 837702"/>
              <a:gd name="connsiteX317" fmla="*/ 243509 w 2137764"/>
              <a:gd name="connsiteY317" fmla="*/ 576534 h 837702"/>
              <a:gd name="connsiteX318" fmla="*/ 285119 w 2137764"/>
              <a:gd name="connsiteY318" fmla="*/ 558632 h 837702"/>
              <a:gd name="connsiteX319" fmla="*/ 283205 w 2137764"/>
              <a:gd name="connsiteY319" fmla="*/ 553282 h 837702"/>
              <a:gd name="connsiteX320" fmla="*/ 249577 w 2137764"/>
              <a:gd name="connsiteY320" fmla="*/ 568329 h 837702"/>
              <a:gd name="connsiteX321" fmla="*/ 205307 w 2137764"/>
              <a:gd name="connsiteY321" fmla="*/ 587183 h 837702"/>
              <a:gd name="connsiteX322" fmla="*/ 137094 w 2137764"/>
              <a:gd name="connsiteY322" fmla="*/ 614602 h 837702"/>
              <a:gd name="connsiteX323" fmla="*/ 156464 w 2137764"/>
              <a:gd name="connsiteY323" fmla="*/ 601639 h 837702"/>
              <a:gd name="connsiteX324" fmla="*/ 205844 w 2137764"/>
              <a:gd name="connsiteY324" fmla="*/ 571906 h 837702"/>
              <a:gd name="connsiteX325" fmla="*/ 235108 w 2137764"/>
              <a:gd name="connsiteY325" fmla="*/ 561437 h 837702"/>
              <a:gd name="connsiteX326" fmla="*/ 217232 w 2137764"/>
              <a:gd name="connsiteY326" fmla="*/ 561798 h 837702"/>
              <a:gd name="connsiteX327" fmla="*/ 304068 w 2137764"/>
              <a:gd name="connsiteY327" fmla="*/ 527717 h 837702"/>
              <a:gd name="connsiteX328" fmla="*/ 316413 w 2137764"/>
              <a:gd name="connsiteY328" fmla="*/ 520284 h 837702"/>
              <a:gd name="connsiteX329" fmla="*/ 367707 w 2137764"/>
              <a:gd name="connsiteY329" fmla="*/ 495900 h 837702"/>
              <a:gd name="connsiteX330" fmla="*/ 343763 w 2137764"/>
              <a:gd name="connsiteY330" fmla="*/ 504466 h 837702"/>
              <a:gd name="connsiteX331" fmla="*/ 310882 w 2137764"/>
              <a:gd name="connsiteY331" fmla="*/ 513211 h 837702"/>
              <a:gd name="connsiteX332" fmla="*/ 342807 w 2137764"/>
              <a:gd name="connsiteY332" fmla="*/ 501791 h 837702"/>
              <a:gd name="connsiteX333" fmla="*/ 393354 w 2137764"/>
              <a:gd name="connsiteY333" fmla="*/ 483709 h 837702"/>
              <a:gd name="connsiteX334" fmla="*/ 344510 w 2137764"/>
              <a:gd name="connsiteY334" fmla="*/ 498165 h 837702"/>
              <a:gd name="connsiteX335" fmla="*/ 359516 w 2137764"/>
              <a:gd name="connsiteY335" fmla="*/ 489780 h 837702"/>
              <a:gd name="connsiteX336" fmla="*/ 324931 w 2137764"/>
              <a:gd name="connsiteY336" fmla="*/ 502152 h 837702"/>
              <a:gd name="connsiteX337" fmla="*/ 262785 w 2137764"/>
              <a:gd name="connsiteY337" fmla="*/ 521366 h 837702"/>
              <a:gd name="connsiteX338" fmla="*/ 176906 w 2137764"/>
              <a:gd name="connsiteY338" fmla="*/ 558122 h 837702"/>
              <a:gd name="connsiteX339" fmla="*/ 181270 w 2137764"/>
              <a:gd name="connsiteY339" fmla="*/ 553544 h 837702"/>
              <a:gd name="connsiteX340" fmla="*/ 199683 w 2137764"/>
              <a:gd name="connsiteY340" fmla="*/ 537906 h 837702"/>
              <a:gd name="connsiteX341" fmla="*/ 166801 w 2137764"/>
              <a:gd name="connsiteY341" fmla="*/ 546652 h 837702"/>
              <a:gd name="connsiteX342" fmla="*/ 176486 w 2137764"/>
              <a:gd name="connsiteY342" fmla="*/ 540170 h 837702"/>
              <a:gd name="connsiteX343" fmla="*/ 188831 w 2137764"/>
              <a:gd name="connsiteY343" fmla="*/ 532737 h 837702"/>
              <a:gd name="connsiteX344" fmla="*/ 148179 w 2137764"/>
              <a:gd name="connsiteY344" fmla="*/ 553314 h 837702"/>
              <a:gd name="connsiteX345" fmla="*/ 110933 w 2137764"/>
              <a:gd name="connsiteY345" fmla="*/ 566637 h 837702"/>
              <a:gd name="connsiteX346" fmla="*/ 138284 w 2137764"/>
              <a:gd name="connsiteY346" fmla="*/ 550819 h 837702"/>
              <a:gd name="connsiteX347" fmla="*/ 132963 w 2137764"/>
              <a:gd name="connsiteY347" fmla="*/ 552723 h 837702"/>
              <a:gd name="connsiteX348" fmla="*/ 145308 w 2137764"/>
              <a:gd name="connsiteY348" fmla="*/ 545289 h 837702"/>
              <a:gd name="connsiteX349" fmla="*/ 158610 w 2137764"/>
              <a:gd name="connsiteY349" fmla="*/ 540531 h 837702"/>
              <a:gd name="connsiteX350" fmla="*/ 169998 w 2137764"/>
              <a:gd name="connsiteY350" fmla="*/ 530423 h 837702"/>
              <a:gd name="connsiteX351" fmla="*/ 124025 w 2137764"/>
              <a:gd name="connsiteY351" fmla="*/ 552903 h 837702"/>
              <a:gd name="connsiteX352" fmla="*/ 100828 w 2137764"/>
              <a:gd name="connsiteY352" fmla="*/ 555167 h 837702"/>
              <a:gd name="connsiteX353" fmla="*/ 76885 w 2137764"/>
              <a:gd name="connsiteY353" fmla="*/ 563733 h 837702"/>
              <a:gd name="connsiteX354" fmla="*/ 129883 w 2137764"/>
              <a:gd name="connsiteY354" fmla="*/ 535723 h 837702"/>
              <a:gd name="connsiteX355" fmla="*/ 198842 w 2137764"/>
              <a:gd name="connsiteY355" fmla="*/ 502003 h 837702"/>
              <a:gd name="connsiteX356" fmla="*/ 200546 w 2137764"/>
              <a:gd name="connsiteY356" fmla="*/ 498376 h 837702"/>
              <a:gd name="connsiteX357" fmla="*/ 228853 w 2137764"/>
              <a:gd name="connsiteY357" fmla="*/ 485233 h 837702"/>
              <a:gd name="connsiteX358" fmla="*/ 222576 w 2137764"/>
              <a:gd name="connsiteY358" fmla="*/ 484462 h 837702"/>
              <a:gd name="connsiteX359" fmla="*/ 172985 w 2137764"/>
              <a:gd name="connsiteY359" fmla="*/ 505219 h 837702"/>
              <a:gd name="connsiteX360" fmla="*/ 160640 w 2137764"/>
              <a:gd name="connsiteY360" fmla="*/ 512652 h 837702"/>
              <a:gd name="connsiteX361" fmla="*/ 161387 w 2137764"/>
              <a:gd name="connsiteY361" fmla="*/ 506351 h 837702"/>
              <a:gd name="connsiteX362" fmla="*/ 135740 w 2137764"/>
              <a:gd name="connsiteY362" fmla="*/ 518542 h 837702"/>
              <a:gd name="connsiteX363" fmla="*/ 104772 w 2137764"/>
              <a:gd name="connsiteY363" fmla="*/ 532638 h 837702"/>
              <a:gd name="connsiteX364" fmla="*/ 142764 w 2137764"/>
              <a:gd name="connsiteY364" fmla="*/ 513013 h 837702"/>
              <a:gd name="connsiteX365" fmla="*/ 172775 w 2137764"/>
              <a:gd name="connsiteY365" fmla="*/ 496243 h 837702"/>
              <a:gd name="connsiteX366" fmla="*/ 98495 w 2137764"/>
              <a:gd name="connsiteY366" fmla="*/ 531866 h 837702"/>
              <a:gd name="connsiteX367" fmla="*/ 48904 w 2137764"/>
              <a:gd name="connsiteY367" fmla="*/ 552623 h 837702"/>
              <a:gd name="connsiteX368" fmla="*/ 45287 w 2137764"/>
              <a:gd name="connsiteY368" fmla="*/ 550900 h 837702"/>
              <a:gd name="connsiteX369" fmla="*/ 37306 w 2137764"/>
              <a:gd name="connsiteY369" fmla="*/ 553755 h 837702"/>
              <a:gd name="connsiteX370" fmla="*/ 69977 w 2137764"/>
              <a:gd name="connsiteY370" fmla="*/ 536034 h 837702"/>
              <a:gd name="connsiteX371" fmla="*/ 54015 w 2137764"/>
              <a:gd name="connsiteY371" fmla="*/ 541744 h 837702"/>
              <a:gd name="connsiteX372" fmla="*/ 50398 w 2137764"/>
              <a:gd name="connsiteY372" fmla="*/ 540021 h 837702"/>
              <a:gd name="connsiteX373" fmla="*/ 36886 w 2137764"/>
              <a:gd name="connsiteY373" fmla="*/ 535804 h 837702"/>
              <a:gd name="connsiteX374" fmla="*/ 70514 w 2137764"/>
              <a:gd name="connsiteY374" fmla="*/ 520757 h 837702"/>
              <a:gd name="connsiteX375" fmla="*/ 81902 w 2137764"/>
              <a:gd name="connsiteY375" fmla="*/ 510649 h 837702"/>
              <a:gd name="connsiteX376" fmla="*/ 129579 w 2137764"/>
              <a:gd name="connsiteY376" fmla="*/ 484543 h 837702"/>
              <a:gd name="connsiteX377" fmla="*/ 181830 w 2137764"/>
              <a:gd name="connsiteY377" fmla="*/ 462834 h 837702"/>
              <a:gd name="connsiteX378" fmla="*/ 164911 w 2137764"/>
              <a:gd name="connsiteY378" fmla="*/ 465869 h 837702"/>
              <a:gd name="connsiteX379" fmla="*/ 36676 w 2137764"/>
              <a:gd name="connsiteY379" fmla="*/ 526828 h 837702"/>
              <a:gd name="connsiteX380" fmla="*/ 20713 w 2137764"/>
              <a:gd name="connsiteY380" fmla="*/ 532538 h 837702"/>
              <a:gd name="connsiteX381" fmla="*/ 29441 w 2137764"/>
              <a:gd name="connsiteY381" fmla="*/ 523382 h 837702"/>
              <a:gd name="connsiteX382" fmla="*/ 192051 w 2137764"/>
              <a:gd name="connsiteY382" fmla="*/ 441075 h 837702"/>
              <a:gd name="connsiteX383" fmla="*/ 154806 w 2137764"/>
              <a:gd name="connsiteY383" fmla="*/ 454399 h 837702"/>
              <a:gd name="connsiteX384" fmla="*/ 157466 w 2137764"/>
              <a:gd name="connsiteY384" fmla="*/ 453448 h 837702"/>
              <a:gd name="connsiteX385" fmla="*/ 140547 w 2137764"/>
              <a:gd name="connsiteY385" fmla="*/ 456483 h 837702"/>
              <a:gd name="connsiteX386" fmla="*/ 103302 w 2137764"/>
              <a:gd name="connsiteY386" fmla="*/ 469807 h 837702"/>
              <a:gd name="connsiteX387" fmla="*/ 189927 w 2137764"/>
              <a:gd name="connsiteY387" fmla="*/ 426750 h 837702"/>
              <a:gd name="connsiteX388" fmla="*/ 165027 w 2137764"/>
              <a:gd name="connsiteY388" fmla="*/ 432641 h 837702"/>
              <a:gd name="connsiteX389" fmla="*/ 123418 w 2137764"/>
              <a:gd name="connsiteY389" fmla="*/ 450543 h 837702"/>
              <a:gd name="connsiteX390" fmla="*/ 119801 w 2137764"/>
              <a:gd name="connsiteY390" fmla="*/ 448820 h 837702"/>
              <a:gd name="connsiteX391" fmla="*/ 136510 w 2137764"/>
              <a:gd name="connsiteY391" fmla="*/ 436809 h 837702"/>
              <a:gd name="connsiteX392" fmla="*/ 98517 w 2137764"/>
              <a:gd name="connsiteY392" fmla="*/ 456433 h 837702"/>
              <a:gd name="connsiteX393" fmla="*/ 67550 w 2137764"/>
              <a:gd name="connsiteY393" fmla="*/ 470529 h 837702"/>
              <a:gd name="connsiteX394" fmla="*/ 74574 w 2137764"/>
              <a:gd name="connsiteY394" fmla="*/ 464999 h 837702"/>
              <a:gd name="connsiteX395" fmla="*/ 65636 w 2137764"/>
              <a:gd name="connsiteY395" fmla="*/ 465179 h 837702"/>
              <a:gd name="connsiteX396" fmla="*/ 30094 w 2137764"/>
              <a:gd name="connsiteY396" fmla="*/ 474877 h 837702"/>
              <a:gd name="connsiteX397" fmla="*/ 830 w 2137764"/>
              <a:gd name="connsiteY397" fmla="*/ 485345 h 837702"/>
              <a:gd name="connsiteX398" fmla="*/ 9558 w 2137764"/>
              <a:gd name="connsiteY398" fmla="*/ 476189 h 837702"/>
              <a:gd name="connsiteX399" fmla="*/ 15625 w 2137764"/>
              <a:gd name="connsiteY399" fmla="*/ 467985 h 837702"/>
              <a:gd name="connsiteX400" fmla="*/ 86289 w 2137764"/>
              <a:gd name="connsiteY400" fmla="*/ 430638 h 837702"/>
              <a:gd name="connsiteX401" fmla="*/ 148971 w 2137764"/>
              <a:gd name="connsiteY401" fmla="*/ 396147 h 837702"/>
              <a:gd name="connsiteX402" fmla="*/ 410435 w 2137764"/>
              <a:gd name="connsiteY402" fmla="*/ 296579 h 837702"/>
              <a:gd name="connsiteX403" fmla="*/ 474284 w 2137764"/>
              <a:gd name="connsiteY403" fmla="*/ 273738 h 837702"/>
              <a:gd name="connsiteX404" fmla="*/ 541961 w 2137764"/>
              <a:gd name="connsiteY404" fmla="*/ 261596 h 837702"/>
              <a:gd name="connsiteX405" fmla="*/ 579206 w 2137764"/>
              <a:gd name="connsiteY405" fmla="*/ 248272 h 837702"/>
              <a:gd name="connsiteX406" fmla="*/ 579206 w 2137764"/>
              <a:gd name="connsiteY406" fmla="*/ 248272 h 837702"/>
              <a:gd name="connsiteX407" fmla="*/ 563311 w 2137764"/>
              <a:gd name="connsiteY407" fmla="*/ 252073 h 837702"/>
              <a:gd name="connsiteX408" fmla="*/ 544186 w 2137764"/>
              <a:gd name="connsiteY408" fmla="*/ 255064 h 837702"/>
              <a:gd name="connsiteX409" fmla="*/ 548028 w 2137764"/>
              <a:gd name="connsiteY409" fmla="*/ 253392 h 837702"/>
              <a:gd name="connsiteX410" fmla="*/ 558670 w 2137764"/>
              <a:gd name="connsiteY410" fmla="*/ 249585 h 837702"/>
              <a:gd name="connsiteX411" fmla="*/ 567608 w 2137764"/>
              <a:gd name="connsiteY411" fmla="*/ 249404 h 837702"/>
              <a:gd name="connsiteX412" fmla="*/ 558670 w 2137764"/>
              <a:gd name="connsiteY412" fmla="*/ 249585 h 837702"/>
              <a:gd name="connsiteX413" fmla="*/ 548028 w 2137764"/>
              <a:gd name="connsiteY413" fmla="*/ 253392 h 837702"/>
              <a:gd name="connsiteX414" fmla="*/ 538133 w 2137764"/>
              <a:gd name="connsiteY414" fmla="*/ 250897 h 837702"/>
              <a:gd name="connsiteX415" fmla="*/ 454495 w 2137764"/>
              <a:gd name="connsiteY415" fmla="*/ 268750 h 837702"/>
              <a:gd name="connsiteX416" fmla="*/ 244115 w 2137764"/>
              <a:gd name="connsiteY416" fmla="*/ 334958 h 837702"/>
              <a:gd name="connsiteX417" fmla="*/ 198888 w 2137764"/>
              <a:gd name="connsiteY417" fmla="*/ 351137 h 837702"/>
              <a:gd name="connsiteX418" fmla="*/ 190160 w 2137764"/>
              <a:gd name="connsiteY418" fmla="*/ 360293 h 837702"/>
              <a:gd name="connsiteX419" fmla="*/ 160686 w 2137764"/>
              <a:gd name="connsiteY419" fmla="*/ 361786 h 837702"/>
              <a:gd name="connsiteX420" fmla="*/ 194314 w 2137764"/>
              <a:gd name="connsiteY420" fmla="*/ 346739 h 837702"/>
              <a:gd name="connsiteX421" fmla="*/ 364578 w 2137764"/>
              <a:gd name="connsiteY421" fmla="*/ 285831 h 837702"/>
              <a:gd name="connsiteX422" fmla="*/ 569848 w 2137764"/>
              <a:gd name="connsiteY422" fmla="*/ 230501 h 837702"/>
              <a:gd name="connsiteX423" fmla="*/ 650079 w 2137764"/>
              <a:gd name="connsiteY423" fmla="*/ 219902 h 837702"/>
              <a:gd name="connsiteX424" fmla="*/ 797661 w 2137764"/>
              <a:gd name="connsiteY424" fmla="*/ 221413 h 837702"/>
              <a:gd name="connsiteX425" fmla="*/ 784149 w 2137764"/>
              <a:gd name="connsiteY425" fmla="*/ 217196 h 837702"/>
              <a:gd name="connsiteX426" fmla="*/ 609753 w 2137764"/>
              <a:gd name="connsiteY426" fmla="*/ 216226 h 837702"/>
              <a:gd name="connsiteX427" fmla="*/ 639974 w 2137764"/>
              <a:gd name="connsiteY427" fmla="*/ 208432 h 837702"/>
              <a:gd name="connsiteX428" fmla="*/ 877356 w 2137764"/>
              <a:gd name="connsiteY428" fmla="*/ 226090 h 837702"/>
              <a:gd name="connsiteX429" fmla="*/ 1064400 w 2137764"/>
              <a:gd name="connsiteY429" fmla="*/ 270807 h 837702"/>
              <a:gd name="connsiteX430" fmla="*/ 1130046 w 2137764"/>
              <a:gd name="connsiteY430" fmla="*/ 286544 h 837702"/>
              <a:gd name="connsiteX431" fmla="*/ 1163884 w 2137764"/>
              <a:gd name="connsiteY431" fmla="*/ 280473 h 837702"/>
              <a:gd name="connsiteX432" fmla="*/ 1216765 w 2137764"/>
              <a:gd name="connsiteY432" fmla="*/ 285692 h 837702"/>
              <a:gd name="connsiteX433" fmla="*/ 1369668 w 2137764"/>
              <a:gd name="connsiteY433" fmla="*/ 285300 h 837702"/>
              <a:gd name="connsiteX434" fmla="*/ 1374988 w 2137764"/>
              <a:gd name="connsiteY434" fmla="*/ 283397 h 837702"/>
              <a:gd name="connsiteX435" fmla="*/ 1382223 w 2137764"/>
              <a:gd name="connsiteY435" fmla="*/ 286843 h 837702"/>
              <a:gd name="connsiteX436" fmla="*/ 1380309 w 2137764"/>
              <a:gd name="connsiteY436" fmla="*/ 281493 h 837702"/>
              <a:gd name="connsiteX437" fmla="*/ 1395525 w 2137764"/>
              <a:gd name="connsiteY437" fmla="*/ 282084 h 837702"/>
              <a:gd name="connsiteX438" fmla="*/ 1407123 w 2137764"/>
              <a:gd name="connsiteY438" fmla="*/ 280952 h 837702"/>
              <a:gd name="connsiteX439" fmla="*/ 1416061 w 2137764"/>
              <a:gd name="connsiteY439" fmla="*/ 280772 h 837702"/>
              <a:gd name="connsiteX440" fmla="*/ 1424042 w 2137764"/>
              <a:gd name="connsiteY440" fmla="*/ 277916 h 837702"/>
              <a:gd name="connsiteX441" fmla="*/ 1538859 w 2137764"/>
              <a:gd name="connsiteY441" fmla="*/ 254945 h 837702"/>
              <a:gd name="connsiteX442" fmla="*/ 1619627 w 2137764"/>
              <a:gd name="connsiteY442" fmla="*/ 229069 h 837702"/>
              <a:gd name="connsiteX443" fmla="*/ 1761584 w 2137764"/>
              <a:gd name="connsiteY443" fmla="*/ 181303 h 837702"/>
              <a:gd name="connsiteX444" fmla="*/ 2038170 w 2137764"/>
              <a:gd name="connsiteY444" fmla="*/ 40122 h 837702"/>
              <a:gd name="connsiteX445" fmla="*/ 2087340 w 2137764"/>
              <a:gd name="connsiteY445" fmla="*/ 1413 h 837702"/>
              <a:gd name="connsiteX446" fmla="*/ 2095531 w 2137764"/>
              <a:gd name="connsiteY446" fmla="*/ 7534 h 837702"/>
              <a:gd name="connsiteX447" fmla="*/ 2107876 w 2137764"/>
              <a:gd name="connsiteY447" fmla="*/ 101 h 83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Lst>
            <a:rect l="l" t="t" r="r" b="b"/>
            <a:pathLst>
              <a:path w="2137764" h="837702">
                <a:moveTo>
                  <a:pt x="1346754" y="758113"/>
                </a:moveTo>
                <a:cubicBezTo>
                  <a:pt x="1353510" y="760221"/>
                  <a:pt x="1351037" y="759598"/>
                  <a:pt x="1346541" y="758566"/>
                </a:cubicBezTo>
                <a:lnTo>
                  <a:pt x="1344472" y="758126"/>
                </a:lnTo>
                <a:close/>
                <a:moveTo>
                  <a:pt x="392959" y="734260"/>
                </a:moveTo>
                <a:cubicBezTo>
                  <a:pt x="392959" y="734260"/>
                  <a:pt x="387638" y="736163"/>
                  <a:pt x="376996" y="739970"/>
                </a:cubicBezTo>
                <a:cubicBezTo>
                  <a:pt x="382317" y="738067"/>
                  <a:pt x="390298" y="735212"/>
                  <a:pt x="392959" y="734260"/>
                </a:cubicBezTo>
                <a:close/>
                <a:moveTo>
                  <a:pt x="1566635" y="645325"/>
                </a:moveTo>
                <a:cubicBezTo>
                  <a:pt x="1566552" y="645354"/>
                  <a:pt x="1564211" y="645626"/>
                  <a:pt x="1560979" y="646028"/>
                </a:cubicBezTo>
                <a:lnTo>
                  <a:pt x="1553237" y="647073"/>
                </a:lnTo>
                <a:lnTo>
                  <a:pt x="1558744" y="646073"/>
                </a:lnTo>
                <a:cubicBezTo>
                  <a:pt x="1564543" y="645507"/>
                  <a:pt x="1566718" y="645295"/>
                  <a:pt x="1566635" y="645325"/>
                </a:cubicBezTo>
                <a:close/>
                <a:moveTo>
                  <a:pt x="103302" y="469807"/>
                </a:moveTo>
                <a:cubicBezTo>
                  <a:pt x="87339" y="475517"/>
                  <a:pt x="95320" y="472662"/>
                  <a:pt x="103302" y="469807"/>
                </a:cubicBezTo>
                <a:close/>
                <a:moveTo>
                  <a:pt x="1412608" y="438890"/>
                </a:moveTo>
                <a:cubicBezTo>
                  <a:pt x="1408991" y="437167"/>
                  <a:pt x="1406331" y="438119"/>
                  <a:pt x="1401010" y="440022"/>
                </a:cubicBezTo>
                <a:cubicBezTo>
                  <a:pt x="1401967" y="442697"/>
                  <a:pt x="1409948" y="439842"/>
                  <a:pt x="1412608" y="438890"/>
                </a:cubicBezTo>
                <a:close/>
                <a:moveTo>
                  <a:pt x="1371371" y="281674"/>
                </a:moveTo>
                <a:cubicBezTo>
                  <a:pt x="1374988" y="283397"/>
                  <a:pt x="1372328" y="284348"/>
                  <a:pt x="1369668" y="285300"/>
                </a:cubicBezTo>
                <a:cubicBezTo>
                  <a:pt x="1369668" y="285300"/>
                  <a:pt x="1369668" y="285300"/>
                  <a:pt x="1371371" y="281674"/>
                </a:cubicBezTo>
                <a:close/>
                <a:moveTo>
                  <a:pt x="544186" y="255064"/>
                </a:moveTo>
                <a:lnTo>
                  <a:pt x="543160" y="255510"/>
                </a:lnTo>
                <a:lnTo>
                  <a:pt x="542893" y="255266"/>
                </a:lnTo>
                <a:close/>
                <a:moveTo>
                  <a:pt x="538133" y="250897"/>
                </a:moveTo>
                <a:lnTo>
                  <a:pt x="542893" y="255266"/>
                </a:lnTo>
                <a:lnTo>
                  <a:pt x="542707" y="255295"/>
                </a:lnTo>
                <a:cubicBezTo>
                  <a:pt x="524085" y="261957"/>
                  <a:pt x="494610" y="263450"/>
                  <a:pt x="510573" y="257740"/>
                </a:cubicBezTo>
                <a:cubicBezTo>
                  <a:pt x="513233" y="256788"/>
                  <a:pt x="534726" y="258150"/>
                  <a:pt x="538133" y="250897"/>
                </a:cubicBezTo>
                <a:close/>
                <a:moveTo>
                  <a:pt x="2107876" y="101"/>
                </a:moveTo>
                <a:cubicBezTo>
                  <a:pt x="2110536" y="-851"/>
                  <a:pt x="2118728" y="5270"/>
                  <a:pt x="2127666" y="5089"/>
                </a:cubicBezTo>
                <a:cubicBezTo>
                  <a:pt x="2146288" y="-1572"/>
                  <a:pt x="2117234" y="17872"/>
                  <a:pt x="2117234" y="17872"/>
                </a:cubicBezTo>
                <a:cubicBezTo>
                  <a:pt x="2116488" y="24173"/>
                  <a:pt x="2135110" y="17511"/>
                  <a:pt x="2134363" y="23812"/>
                </a:cubicBezTo>
                <a:cubicBezTo>
                  <a:pt x="2133407" y="21138"/>
                  <a:pt x="2111587" y="44028"/>
                  <a:pt x="2114247" y="43076"/>
                </a:cubicBezTo>
                <a:cubicBezTo>
                  <a:pt x="2105519" y="52233"/>
                  <a:pt x="2125636" y="32969"/>
                  <a:pt x="2125636" y="32969"/>
                </a:cubicBezTo>
                <a:cubicBezTo>
                  <a:pt x="2125636" y="32969"/>
                  <a:pt x="2125636" y="32969"/>
                  <a:pt x="2125846" y="41944"/>
                </a:cubicBezTo>
                <a:cubicBezTo>
                  <a:pt x="2120525" y="43848"/>
                  <a:pt x="2120525" y="43848"/>
                  <a:pt x="2120525" y="43848"/>
                </a:cubicBezTo>
                <a:cubicBezTo>
                  <a:pt x="2120525" y="43848"/>
                  <a:pt x="2123185" y="42896"/>
                  <a:pt x="2126802" y="44619"/>
                </a:cubicBezTo>
                <a:cubicBezTo>
                  <a:pt x="2149042" y="39680"/>
                  <a:pt x="2119242" y="65426"/>
                  <a:pt x="2120198" y="68100"/>
                </a:cubicBezTo>
                <a:cubicBezTo>
                  <a:pt x="2124772" y="72498"/>
                  <a:pt x="2136161" y="62390"/>
                  <a:pt x="2137117" y="65065"/>
                </a:cubicBezTo>
                <a:cubicBezTo>
                  <a:pt x="2140945" y="75764"/>
                  <a:pt x="2126686" y="77848"/>
                  <a:pt x="2123279" y="85100"/>
                </a:cubicBezTo>
                <a:cubicBezTo>
                  <a:pt x="2123279" y="85100"/>
                  <a:pt x="2124446" y="96751"/>
                  <a:pt x="2122532" y="91401"/>
                </a:cubicBezTo>
                <a:cubicBezTo>
                  <a:pt x="2125403" y="99426"/>
                  <a:pt x="2129767" y="94847"/>
                  <a:pt x="2128063" y="98474"/>
                </a:cubicBezTo>
                <a:cubicBezTo>
                  <a:pt x="2128063" y="98474"/>
                  <a:pt x="2128063" y="98474"/>
                  <a:pt x="2122742" y="100377"/>
                </a:cubicBezTo>
                <a:cubicBezTo>
                  <a:pt x="2119335" y="107630"/>
                  <a:pt x="2127316" y="104775"/>
                  <a:pt x="2128273" y="107450"/>
                </a:cubicBezTo>
                <a:cubicBezTo>
                  <a:pt x="2133057" y="120823"/>
                  <a:pt x="2120502" y="119281"/>
                  <a:pt x="2116138" y="123859"/>
                </a:cubicBezTo>
                <a:cubicBezTo>
                  <a:pt x="2116138" y="123859"/>
                  <a:pt x="2114435" y="127485"/>
                  <a:pt x="2109114" y="129388"/>
                </a:cubicBezTo>
                <a:cubicBezTo>
                  <a:pt x="2098682" y="142171"/>
                  <a:pt x="2117095" y="126533"/>
                  <a:pt x="2119755" y="125582"/>
                </a:cubicBezTo>
                <a:cubicBezTo>
                  <a:pt x="2122416" y="124630"/>
                  <a:pt x="2135718" y="119871"/>
                  <a:pt x="2136885" y="131522"/>
                </a:cubicBezTo>
                <a:cubicBezTo>
                  <a:pt x="2135181" y="135148"/>
                  <a:pt x="2119965" y="134557"/>
                  <a:pt x="2113898" y="142762"/>
                </a:cubicBezTo>
                <a:cubicBezTo>
                  <a:pt x="2114855" y="145437"/>
                  <a:pt x="2127200" y="138003"/>
                  <a:pt x="2127200" y="138003"/>
                </a:cubicBezTo>
                <a:cubicBezTo>
                  <a:pt x="2127200" y="138003"/>
                  <a:pt x="2131027" y="148702"/>
                  <a:pt x="2129113" y="143353"/>
                </a:cubicBezTo>
                <a:cubicBezTo>
                  <a:pt x="2132194" y="160353"/>
                  <a:pt x="2112078" y="179617"/>
                  <a:pt x="2087388" y="194483"/>
                </a:cubicBezTo>
                <a:cubicBezTo>
                  <a:pt x="2043538" y="231288"/>
                  <a:pt x="1967554" y="270538"/>
                  <a:pt x="1909983" y="294150"/>
                </a:cubicBezTo>
                <a:cubicBezTo>
                  <a:pt x="1760465" y="362723"/>
                  <a:pt x="1582966" y="420185"/>
                  <a:pt x="1444743" y="436445"/>
                </a:cubicBezTo>
                <a:cubicBezTo>
                  <a:pt x="1539233" y="423762"/>
                  <a:pt x="1632767" y="408404"/>
                  <a:pt x="1730454" y="379492"/>
                </a:cubicBezTo>
                <a:cubicBezTo>
                  <a:pt x="1757058" y="369975"/>
                  <a:pt x="1788982" y="358555"/>
                  <a:pt x="1818246" y="348086"/>
                </a:cubicBezTo>
                <a:cubicBezTo>
                  <a:pt x="1823567" y="346183"/>
                  <a:pt x="1865176" y="328281"/>
                  <a:pt x="1847511" y="337618"/>
                </a:cubicBezTo>
                <a:cubicBezTo>
                  <a:pt x="1822820" y="352484"/>
                  <a:pt x="1788236" y="364856"/>
                  <a:pt x="1758971" y="375325"/>
                </a:cubicBezTo>
                <a:cubicBezTo>
                  <a:pt x="1748330" y="379132"/>
                  <a:pt x="1721726" y="388649"/>
                  <a:pt x="1741305" y="384661"/>
                </a:cubicBezTo>
                <a:cubicBezTo>
                  <a:pt x="1768866" y="377819"/>
                  <a:pt x="1805155" y="361821"/>
                  <a:pt x="1838783" y="346774"/>
                </a:cubicBezTo>
                <a:cubicBezTo>
                  <a:pt x="1873368" y="334402"/>
                  <a:pt x="1903379" y="317632"/>
                  <a:pt x="1935303" y="306211"/>
                </a:cubicBezTo>
                <a:cubicBezTo>
                  <a:pt x="1997239" y="278021"/>
                  <a:pt x="2037681" y="248469"/>
                  <a:pt x="2080784" y="217965"/>
                </a:cubicBezTo>
                <a:cubicBezTo>
                  <a:pt x="2088765" y="215110"/>
                  <a:pt x="2125590" y="183834"/>
                  <a:pt x="2106431" y="205773"/>
                </a:cubicBezTo>
                <a:cubicBezTo>
                  <a:pt x="2096746" y="212254"/>
                  <a:pt x="2090678" y="220459"/>
                  <a:pt x="2078333" y="227892"/>
                </a:cubicBezTo>
                <a:cubicBezTo>
                  <a:pt x="2075673" y="228844"/>
                  <a:pt x="2058964" y="240855"/>
                  <a:pt x="2035977" y="252095"/>
                </a:cubicBezTo>
                <a:cubicBezTo>
                  <a:pt x="2005220" y="275166"/>
                  <a:pt x="1967228" y="294791"/>
                  <a:pt x="1940624" y="304308"/>
                </a:cubicBezTo>
                <a:cubicBezTo>
                  <a:pt x="1861023" y="341835"/>
                  <a:pt x="1772483" y="379542"/>
                  <a:pt x="1697993" y="406190"/>
                </a:cubicBezTo>
                <a:cubicBezTo>
                  <a:pt x="1692672" y="408093"/>
                  <a:pt x="1682031" y="411900"/>
                  <a:pt x="1674382" y="414636"/>
                </a:cubicBezTo>
                <a:lnTo>
                  <a:pt x="1668729" y="416658"/>
                </a:lnTo>
                <a:lnTo>
                  <a:pt x="1668728" y="416658"/>
                </a:lnTo>
                <a:cubicBezTo>
                  <a:pt x="1665403" y="417848"/>
                  <a:pt x="1664904" y="418026"/>
                  <a:pt x="1666193" y="417565"/>
                </a:cubicBezTo>
                <a:lnTo>
                  <a:pt x="1668729" y="416658"/>
                </a:lnTo>
                <a:lnTo>
                  <a:pt x="1707820" y="410594"/>
                </a:lnTo>
                <a:cubicBezTo>
                  <a:pt x="1721481" y="406838"/>
                  <a:pt x="1734118" y="402317"/>
                  <a:pt x="1740769" y="399938"/>
                </a:cubicBezTo>
                <a:cubicBezTo>
                  <a:pt x="1754071" y="395180"/>
                  <a:pt x="1788656" y="382808"/>
                  <a:pt x="1765669" y="394048"/>
                </a:cubicBezTo>
                <a:cubicBezTo>
                  <a:pt x="1725763" y="408323"/>
                  <a:pt x="1679580" y="421827"/>
                  <a:pt x="1643082" y="428850"/>
                </a:cubicBezTo>
                <a:cubicBezTo>
                  <a:pt x="1500168" y="473941"/>
                  <a:pt x="1351093" y="485032"/>
                  <a:pt x="1221177" y="474184"/>
                </a:cubicBezTo>
                <a:cubicBezTo>
                  <a:pt x="1219264" y="468835"/>
                  <a:pt x="1216603" y="469786"/>
                  <a:pt x="1216603" y="469786"/>
                </a:cubicBezTo>
                <a:cubicBezTo>
                  <a:pt x="1218517" y="475136"/>
                  <a:pt x="1218517" y="475136"/>
                  <a:pt x="1221177" y="474184"/>
                </a:cubicBezTo>
                <a:cubicBezTo>
                  <a:pt x="1308107" y="482307"/>
                  <a:pt x="1404721" y="483949"/>
                  <a:pt x="1504532" y="469363"/>
                </a:cubicBezTo>
                <a:cubicBezTo>
                  <a:pt x="1521451" y="466327"/>
                  <a:pt x="1571251" y="454546"/>
                  <a:pt x="1538370" y="463292"/>
                </a:cubicBezTo>
                <a:cubicBezTo>
                  <a:pt x="1516130" y="468231"/>
                  <a:pt x="1526025" y="470725"/>
                  <a:pt x="1536666" y="466918"/>
                </a:cubicBezTo>
                <a:cubicBezTo>
                  <a:pt x="1551882" y="467509"/>
                  <a:pt x="1560820" y="467329"/>
                  <a:pt x="1571461" y="463522"/>
                </a:cubicBezTo>
                <a:cubicBezTo>
                  <a:pt x="1571461" y="463522"/>
                  <a:pt x="1589337" y="463161"/>
                  <a:pt x="1591041" y="459535"/>
                </a:cubicBezTo>
                <a:cubicBezTo>
                  <a:pt x="1591998" y="462209"/>
                  <a:pt x="1578696" y="466968"/>
                  <a:pt x="1576035" y="467920"/>
                </a:cubicBezTo>
                <a:cubicBezTo>
                  <a:pt x="1553796" y="472858"/>
                  <a:pt x="1523575" y="480652"/>
                  <a:pt x="1496761" y="481194"/>
                </a:cubicBezTo>
                <a:cubicBezTo>
                  <a:pt x="1419400" y="499817"/>
                  <a:pt x="1343322" y="496863"/>
                  <a:pt x="1277139" y="496403"/>
                </a:cubicBezTo>
                <a:cubicBezTo>
                  <a:pt x="1293311" y="499668"/>
                  <a:pt x="1312144" y="501982"/>
                  <a:pt x="1327360" y="502573"/>
                </a:cubicBezTo>
                <a:cubicBezTo>
                  <a:pt x="1399820" y="503804"/>
                  <a:pt x="1482712" y="492253"/>
                  <a:pt x="1554962" y="484509"/>
                </a:cubicBezTo>
                <a:cubicBezTo>
                  <a:pt x="1523785" y="489628"/>
                  <a:pt x="1493564" y="497422"/>
                  <a:pt x="1467707" y="500638"/>
                </a:cubicBezTo>
                <a:cubicBezTo>
                  <a:pt x="1467707" y="500638"/>
                  <a:pt x="1423974" y="504215"/>
                  <a:pt x="1442806" y="506529"/>
                </a:cubicBezTo>
                <a:cubicBezTo>
                  <a:pt x="1454405" y="505397"/>
                  <a:pt x="1451744" y="506348"/>
                  <a:pt x="1468663" y="503313"/>
                </a:cubicBezTo>
                <a:cubicBezTo>
                  <a:pt x="1479305" y="499506"/>
                  <a:pt x="1493564" y="497422"/>
                  <a:pt x="1505162" y="496290"/>
                </a:cubicBezTo>
                <a:cubicBezTo>
                  <a:pt x="1535593" y="497472"/>
                  <a:pt x="1489410" y="510976"/>
                  <a:pt x="1484089" y="512880"/>
                </a:cubicBezTo>
                <a:cubicBezTo>
                  <a:pt x="1489410" y="510976"/>
                  <a:pt x="1526865" y="506628"/>
                  <a:pt x="1529526" y="505676"/>
                </a:cubicBezTo>
                <a:cubicBezTo>
                  <a:pt x="1466423" y="522216"/>
                  <a:pt x="1415456" y="522347"/>
                  <a:pt x="1360124" y="527056"/>
                </a:cubicBezTo>
                <a:cubicBezTo>
                  <a:pt x="1411092" y="526925"/>
                  <a:pt x="1449504" y="525252"/>
                  <a:pt x="1503879" y="517868"/>
                </a:cubicBezTo>
                <a:cubicBezTo>
                  <a:pt x="1537717" y="511797"/>
                  <a:pt x="1540377" y="510845"/>
                  <a:pt x="1580493" y="505546"/>
                </a:cubicBezTo>
                <a:cubicBezTo>
                  <a:pt x="1583153" y="504594"/>
                  <a:pt x="1656151" y="490549"/>
                  <a:pt x="1656151" y="490549"/>
                </a:cubicBezTo>
                <a:cubicBezTo>
                  <a:pt x="1657107" y="493223"/>
                  <a:pt x="1649126" y="496078"/>
                  <a:pt x="1649126" y="496078"/>
                </a:cubicBezTo>
                <a:cubicBezTo>
                  <a:pt x="1642102" y="501608"/>
                  <a:pt x="1630504" y="502740"/>
                  <a:pt x="1619862" y="506547"/>
                </a:cubicBezTo>
                <a:cubicBezTo>
                  <a:pt x="1584320" y="516245"/>
                  <a:pt x="1551439" y="524990"/>
                  <a:pt x="1514940" y="532013"/>
                </a:cubicBezTo>
                <a:cubicBezTo>
                  <a:pt x="1509620" y="533916"/>
                  <a:pt x="1491744" y="534277"/>
                  <a:pt x="1490040" y="537904"/>
                </a:cubicBezTo>
                <a:cubicBezTo>
                  <a:pt x="1490997" y="540578"/>
                  <a:pt x="1516854" y="537362"/>
                  <a:pt x="1519514" y="536411"/>
                </a:cubicBezTo>
                <a:cubicBezTo>
                  <a:pt x="1548989" y="534918"/>
                  <a:pt x="1496528" y="547651"/>
                  <a:pt x="1487590" y="547831"/>
                </a:cubicBezTo>
                <a:cubicBezTo>
                  <a:pt x="1472374" y="547240"/>
                  <a:pt x="1435876" y="554263"/>
                  <a:pt x="1453752" y="553902"/>
                </a:cubicBezTo>
                <a:cubicBezTo>
                  <a:pt x="1484183" y="555084"/>
                  <a:pt x="1505466" y="547470"/>
                  <a:pt x="1533236" y="549604"/>
                </a:cubicBezTo>
                <a:cubicBezTo>
                  <a:pt x="1552816" y="545617"/>
                  <a:pt x="1531533" y="553230"/>
                  <a:pt x="1523552" y="556085"/>
                </a:cubicBezTo>
                <a:cubicBezTo>
                  <a:pt x="1495991" y="562928"/>
                  <a:pt x="1490670" y="564831"/>
                  <a:pt x="1464813" y="568047"/>
                </a:cubicBezTo>
                <a:cubicBezTo>
                  <a:pt x="1455875" y="568227"/>
                  <a:pt x="1421080" y="571624"/>
                  <a:pt x="1441617" y="570311"/>
                </a:cubicBezTo>
                <a:cubicBezTo>
                  <a:pt x="1447894" y="571082"/>
                  <a:pt x="1462153" y="568999"/>
                  <a:pt x="1472048" y="571493"/>
                </a:cubicBezTo>
                <a:cubicBezTo>
                  <a:pt x="1488967" y="568457"/>
                  <a:pt x="1504182" y="569048"/>
                  <a:pt x="1515781" y="567916"/>
                </a:cubicBezTo>
                <a:cubicBezTo>
                  <a:pt x="1530996" y="568507"/>
                  <a:pt x="1552279" y="560893"/>
                  <a:pt x="1566538" y="558810"/>
                </a:cubicBezTo>
                <a:cubicBezTo>
                  <a:pt x="1587074" y="557497"/>
                  <a:pt x="1551532" y="567195"/>
                  <a:pt x="1553446" y="572544"/>
                </a:cubicBezTo>
                <a:cubicBezTo>
                  <a:pt x="1550786" y="573496"/>
                  <a:pt x="1561427" y="569689"/>
                  <a:pt x="1561427" y="569689"/>
                </a:cubicBezTo>
                <a:cubicBezTo>
                  <a:pt x="1552699" y="578845"/>
                  <a:pt x="1548125" y="574447"/>
                  <a:pt x="1532163" y="580158"/>
                </a:cubicBezTo>
                <a:cubicBezTo>
                  <a:pt x="1536737" y="584555"/>
                  <a:pt x="1555360" y="577893"/>
                  <a:pt x="1539398" y="583604"/>
                </a:cubicBezTo>
                <a:cubicBezTo>
                  <a:pt x="1526096" y="588362"/>
                  <a:pt x="1495665" y="587180"/>
                  <a:pt x="1485980" y="593662"/>
                </a:cubicBezTo>
                <a:cubicBezTo>
                  <a:pt x="1482363" y="591939"/>
                  <a:pt x="1473425" y="592119"/>
                  <a:pt x="1468104" y="594023"/>
                </a:cubicBezTo>
                <a:cubicBezTo>
                  <a:pt x="1471721" y="595746"/>
                  <a:pt x="1480659" y="595565"/>
                  <a:pt x="1485980" y="593662"/>
                </a:cubicBezTo>
                <a:cubicBezTo>
                  <a:pt x="1507473" y="595024"/>
                  <a:pt x="1529713" y="590085"/>
                  <a:pt x="1554613" y="584194"/>
                </a:cubicBezTo>
                <a:cubicBezTo>
                  <a:pt x="1490764" y="607035"/>
                  <a:pt x="1440753" y="609841"/>
                  <a:pt x="1384465" y="611875"/>
                </a:cubicBezTo>
                <a:cubicBezTo>
                  <a:pt x="1342436" y="611825"/>
                  <a:pt x="1296789" y="610052"/>
                  <a:pt x="1256463" y="606376"/>
                </a:cubicBezTo>
                <a:cubicBezTo>
                  <a:pt x="1189324" y="603241"/>
                  <a:pt x="1138893" y="588095"/>
                  <a:pt x="1077820" y="576756"/>
                </a:cubicBezTo>
                <a:cubicBezTo>
                  <a:pt x="1070586" y="573310"/>
                  <a:pt x="1024729" y="562561"/>
                  <a:pt x="1019409" y="564465"/>
                </a:cubicBezTo>
                <a:cubicBezTo>
                  <a:pt x="1016748" y="565417"/>
                  <a:pt x="1020365" y="567140"/>
                  <a:pt x="1023026" y="566188"/>
                </a:cubicBezTo>
                <a:cubicBezTo>
                  <a:pt x="1036538" y="570405"/>
                  <a:pt x="1063562" y="578840"/>
                  <a:pt x="1072500" y="578659"/>
                </a:cubicBezTo>
                <a:cubicBezTo>
                  <a:pt x="1136442" y="598023"/>
                  <a:pt x="1184960" y="607820"/>
                  <a:pt x="1251353" y="617256"/>
                </a:cubicBezTo>
                <a:cubicBezTo>
                  <a:pt x="1330301" y="628234"/>
                  <a:pt x="1407125" y="624888"/>
                  <a:pt x="1492888" y="621361"/>
                </a:cubicBezTo>
                <a:cubicBezTo>
                  <a:pt x="1498208" y="619457"/>
                  <a:pt x="1509807" y="618325"/>
                  <a:pt x="1512467" y="617373"/>
                </a:cubicBezTo>
                <a:cubicBezTo>
                  <a:pt x="1512467" y="617373"/>
                  <a:pt x="1496505" y="623084"/>
                  <a:pt x="1510764" y="621000"/>
                </a:cubicBezTo>
                <a:cubicBezTo>
                  <a:pt x="1522362" y="619868"/>
                  <a:pt x="1550879" y="615700"/>
                  <a:pt x="1557157" y="616471"/>
                </a:cubicBezTo>
                <a:cubicBezTo>
                  <a:pt x="1485117" y="633191"/>
                  <a:pt x="1419890" y="635406"/>
                  <a:pt x="1351047" y="635897"/>
                </a:cubicBezTo>
                <a:cubicBezTo>
                  <a:pt x="1351047" y="635897"/>
                  <a:pt x="1351047" y="635897"/>
                  <a:pt x="1348387" y="636849"/>
                </a:cubicBezTo>
                <a:cubicBezTo>
                  <a:pt x="1347430" y="634174"/>
                  <a:pt x="1345726" y="637801"/>
                  <a:pt x="1342109" y="636078"/>
                </a:cubicBezTo>
                <a:cubicBezTo>
                  <a:pt x="1343066" y="638753"/>
                  <a:pt x="1345726" y="637801"/>
                  <a:pt x="1348387" y="636849"/>
                </a:cubicBezTo>
                <a:cubicBezTo>
                  <a:pt x="1349344" y="639524"/>
                  <a:pt x="1351047" y="635897"/>
                  <a:pt x="1351047" y="635897"/>
                </a:cubicBezTo>
                <a:cubicBezTo>
                  <a:pt x="1386052" y="641477"/>
                  <a:pt x="1420847" y="638081"/>
                  <a:pt x="1452235" y="641937"/>
                </a:cubicBezTo>
                <a:cubicBezTo>
                  <a:pt x="1465537" y="637179"/>
                  <a:pt x="1471068" y="644251"/>
                  <a:pt x="1463087" y="647106"/>
                </a:cubicBezTo>
                <a:cubicBezTo>
                  <a:pt x="1444464" y="653768"/>
                  <a:pt x="1406799" y="649140"/>
                  <a:pt x="1393497" y="653899"/>
                </a:cubicBezTo>
                <a:cubicBezTo>
                  <a:pt x="1391583" y="648549"/>
                  <a:pt x="1388923" y="649501"/>
                  <a:pt x="1388923" y="649501"/>
                </a:cubicBezTo>
                <a:cubicBezTo>
                  <a:pt x="1386262" y="650453"/>
                  <a:pt x="1380942" y="652356"/>
                  <a:pt x="1380942" y="652356"/>
                </a:cubicBezTo>
                <a:cubicBezTo>
                  <a:pt x="1386262" y="650453"/>
                  <a:pt x="1388923" y="649501"/>
                  <a:pt x="1388923" y="649501"/>
                </a:cubicBezTo>
                <a:cubicBezTo>
                  <a:pt x="1390836" y="654850"/>
                  <a:pt x="1393497" y="653899"/>
                  <a:pt x="1393497" y="653899"/>
                </a:cubicBezTo>
                <a:cubicBezTo>
                  <a:pt x="1411373" y="653538"/>
                  <a:pt x="1422971" y="652406"/>
                  <a:pt x="1439143" y="655671"/>
                </a:cubicBezTo>
                <a:cubicBezTo>
                  <a:pt x="1444464" y="653768"/>
                  <a:pt x="1489901" y="646565"/>
                  <a:pt x="1490858" y="649240"/>
                </a:cubicBezTo>
                <a:cubicBezTo>
                  <a:pt x="1490858" y="649240"/>
                  <a:pt x="1449995" y="660840"/>
                  <a:pt x="1466914" y="657805"/>
                </a:cubicBezTo>
                <a:cubicBezTo>
                  <a:pt x="1493728" y="657264"/>
                  <a:pt x="1518628" y="651373"/>
                  <a:pt x="1541825" y="649109"/>
                </a:cubicBezTo>
                <a:cubicBezTo>
                  <a:pt x="1543155" y="648633"/>
                  <a:pt x="1546327" y="648064"/>
                  <a:pt x="1549975" y="647513"/>
                </a:cubicBezTo>
                <a:lnTo>
                  <a:pt x="1553237" y="647073"/>
                </a:lnTo>
                <a:lnTo>
                  <a:pt x="1473151" y="661608"/>
                </a:lnTo>
                <a:cubicBezTo>
                  <a:pt x="1446722" y="664274"/>
                  <a:pt x="1421478" y="665008"/>
                  <a:pt x="1394664" y="665549"/>
                </a:cubicBezTo>
                <a:cubicBezTo>
                  <a:pt x="1391047" y="663826"/>
                  <a:pt x="1362529" y="667994"/>
                  <a:pt x="1374127" y="666862"/>
                </a:cubicBezTo>
                <a:cubicBezTo>
                  <a:pt x="1396577" y="670899"/>
                  <a:pt x="1420731" y="671309"/>
                  <a:pt x="1443928" y="669045"/>
                </a:cubicBezTo>
                <a:cubicBezTo>
                  <a:pt x="1421688" y="673984"/>
                  <a:pt x="1402855" y="671670"/>
                  <a:pt x="1380615" y="676609"/>
                </a:cubicBezTo>
                <a:cubicBezTo>
                  <a:pt x="1394874" y="674525"/>
                  <a:pt x="1404769" y="677019"/>
                  <a:pt x="1417324" y="678562"/>
                </a:cubicBezTo>
                <a:cubicBezTo>
                  <a:pt x="1404022" y="683320"/>
                  <a:pt x="1396787" y="679874"/>
                  <a:pt x="1385189" y="681007"/>
                </a:cubicBezTo>
                <a:cubicBezTo>
                  <a:pt x="1382529" y="681958"/>
                  <a:pt x="1378165" y="686536"/>
                  <a:pt x="1369227" y="686717"/>
                </a:cubicBezTo>
                <a:cubicBezTo>
                  <a:pt x="1366566" y="687668"/>
                  <a:pt x="1346777" y="682680"/>
                  <a:pt x="1344117" y="683632"/>
                </a:cubicBezTo>
                <a:cubicBezTo>
                  <a:pt x="1335389" y="692788"/>
                  <a:pt x="1354968" y="688801"/>
                  <a:pt x="1360289" y="686897"/>
                </a:cubicBezTo>
                <a:cubicBezTo>
                  <a:pt x="1360289" y="686897"/>
                  <a:pt x="1360289" y="686897"/>
                  <a:pt x="1353265" y="692427"/>
                </a:cubicBezTo>
                <a:cubicBezTo>
                  <a:pt x="1376671" y="699139"/>
                  <a:pt x="1411466" y="695742"/>
                  <a:pt x="1461477" y="692937"/>
                </a:cubicBezTo>
                <a:cubicBezTo>
                  <a:pt x="1484674" y="690673"/>
                  <a:pt x="1536388" y="684241"/>
                  <a:pt x="1562245" y="681025"/>
                </a:cubicBezTo>
                <a:cubicBezTo>
                  <a:pt x="1562245" y="681025"/>
                  <a:pt x="1586398" y="681435"/>
                  <a:pt x="1574800" y="682567"/>
                </a:cubicBezTo>
                <a:cubicBezTo>
                  <a:pt x="1532981" y="691494"/>
                  <a:pt x="1484884" y="699648"/>
                  <a:pt x="1452959" y="711069"/>
                </a:cubicBezTo>
                <a:cubicBezTo>
                  <a:pt x="1452959" y="711069"/>
                  <a:pt x="1451256" y="714695"/>
                  <a:pt x="1447638" y="712972"/>
                </a:cubicBezTo>
                <a:cubicBezTo>
                  <a:pt x="1436997" y="716779"/>
                  <a:pt x="1426145" y="711610"/>
                  <a:pt x="1414547" y="712742"/>
                </a:cubicBezTo>
                <a:cubicBezTo>
                  <a:pt x="1409226" y="714646"/>
                  <a:pt x="1390604" y="721307"/>
                  <a:pt x="1399541" y="721127"/>
                </a:cubicBezTo>
                <a:cubicBezTo>
                  <a:pt x="1424652" y="724212"/>
                  <a:pt x="1451256" y="714695"/>
                  <a:pt x="1474662" y="721407"/>
                </a:cubicBezTo>
                <a:cubicBezTo>
                  <a:pt x="1509667" y="726986"/>
                  <a:pt x="1453379" y="729020"/>
                  <a:pt x="1436460" y="732056"/>
                </a:cubicBezTo>
                <a:cubicBezTo>
                  <a:pt x="1426565" y="729562"/>
                  <a:pt x="1421245" y="731465"/>
                  <a:pt x="1414967" y="730694"/>
                </a:cubicBezTo>
                <a:cubicBezTo>
                  <a:pt x="1403369" y="731826"/>
                  <a:pt x="1380172" y="734090"/>
                  <a:pt x="1389110" y="733910"/>
                </a:cubicBezTo>
                <a:cubicBezTo>
                  <a:pt x="1404326" y="734501"/>
                  <a:pt x="1415924" y="733368"/>
                  <a:pt x="1425819" y="735863"/>
                </a:cubicBezTo>
                <a:cubicBezTo>
                  <a:pt x="1434757" y="735682"/>
                  <a:pt x="1481360" y="740130"/>
                  <a:pt x="1450182" y="745249"/>
                </a:cubicBezTo>
                <a:cubicBezTo>
                  <a:pt x="1437627" y="743706"/>
                  <a:pt x="1422412" y="743116"/>
                  <a:pt x="1408153" y="745199"/>
                </a:cubicBezTo>
                <a:cubicBezTo>
                  <a:pt x="1363463" y="746101"/>
                  <a:pt x="1318773" y="747003"/>
                  <a:pt x="1278447" y="743327"/>
                </a:cubicBezTo>
                <a:cubicBezTo>
                  <a:pt x="1170982" y="736516"/>
                  <a:pt x="1064589" y="699152"/>
                  <a:pt x="963938" y="677835"/>
                </a:cubicBezTo>
                <a:cubicBezTo>
                  <a:pt x="914464" y="665363"/>
                  <a:pt x="861583" y="660145"/>
                  <a:pt x="805295" y="662179"/>
                </a:cubicBezTo>
                <a:cubicBezTo>
                  <a:pt x="807955" y="661227"/>
                  <a:pt x="807955" y="661227"/>
                  <a:pt x="807955" y="661227"/>
                </a:cubicBezTo>
                <a:cubicBezTo>
                  <a:pt x="807955" y="661227"/>
                  <a:pt x="786462" y="659865"/>
                  <a:pt x="781141" y="661768"/>
                </a:cubicBezTo>
                <a:cubicBezTo>
                  <a:pt x="755284" y="664984"/>
                  <a:pt x="716872" y="666658"/>
                  <a:pt x="698249" y="673320"/>
                </a:cubicBezTo>
                <a:cubicBezTo>
                  <a:pt x="696336" y="667970"/>
                  <a:pt x="691972" y="672548"/>
                  <a:pt x="689311" y="673500"/>
                </a:cubicBezTo>
                <a:cubicBezTo>
                  <a:pt x="679417" y="671006"/>
                  <a:pt x="674306" y="681885"/>
                  <a:pt x="689311" y="673500"/>
                </a:cubicBezTo>
                <a:cubicBezTo>
                  <a:pt x="690268" y="676175"/>
                  <a:pt x="694632" y="671597"/>
                  <a:pt x="698249" y="673320"/>
                </a:cubicBezTo>
                <a:cubicBezTo>
                  <a:pt x="725063" y="672778"/>
                  <a:pt x="749007" y="664213"/>
                  <a:pt x="773160" y="664624"/>
                </a:cubicBezTo>
                <a:cubicBezTo>
                  <a:pt x="773160" y="664624"/>
                  <a:pt x="773160" y="664624"/>
                  <a:pt x="767839" y="666527"/>
                </a:cubicBezTo>
                <a:cubicBezTo>
                  <a:pt x="771457" y="668250"/>
                  <a:pt x="789332" y="667889"/>
                  <a:pt x="806252" y="664854"/>
                </a:cubicBezTo>
                <a:cubicBezTo>
                  <a:pt x="956493" y="665413"/>
                  <a:pt x="1068627" y="718826"/>
                  <a:pt x="1203326" y="743048"/>
                </a:cubicBezTo>
                <a:cubicBezTo>
                  <a:pt x="1244609" y="749398"/>
                  <a:pt x="1290256" y="751171"/>
                  <a:pt x="1334199" y="756570"/>
                </a:cubicBezTo>
                <a:cubicBezTo>
                  <a:pt x="1334864" y="756332"/>
                  <a:pt x="1336826" y="756573"/>
                  <a:pt x="1339183" y="757003"/>
                </a:cubicBezTo>
                <a:lnTo>
                  <a:pt x="1344472" y="758126"/>
                </a:lnTo>
                <a:lnTo>
                  <a:pt x="1307079" y="758352"/>
                </a:lnTo>
                <a:cubicBezTo>
                  <a:pt x="1294217" y="758051"/>
                  <a:pt x="1282380" y="758514"/>
                  <a:pt x="1273547" y="763182"/>
                </a:cubicBezTo>
                <a:cubicBezTo>
                  <a:pt x="1295040" y="764544"/>
                  <a:pt x="1326638" y="777377"/>
                  <a:pt x="1355365" y="782185"/>
                </a:cubicBezTo>
                <a:cubicBezTo>
                  <a:pt x="1361643" y="782956"/>
                  <a:pt x="1394735" y="783186"/>
                  <a:pt x="1378772" y="788897"/>
                </a:cubicBezTo>
                <a:cubicBezTo>
                  <a:pt x="1350255" y="793064"/>
                  <a:pt x="1330465" y="788076"/>
                  <a:pt x="1304608" y="791291"/>
                </a:cubicBezTo>
                <a:cubicBezTo>
                  <a:pt x="1302694" y="785942"/>
                  <a:pt x="1295880" y="800448"/>
                  <a:pt x="1304608" y="791291"/>
                </a:cubicBezTo>
                <a:cubicBezTo>
                  <a:pt x="1312799" y="797412"/>
                  <a:pt x="1323441" y="793605"/>
                  <a:pt x="1330675" y="797051"/>
                </a:cubicBezTo>
                <a:cubicBezTo>
                  <a:pt x="1362063" y="800908"/>
                  <a:pt x="1304818" y="800267"/>
                  <a:pt x="1304818" y="800267"/>
                </a:cubicBezTo>
                <a:cubicBezTo>
                  <a:pt x="1296837" y="803122"/>
                  <a:pt x="1322904" y="808882"/>
                  <a:pt x="1322904" y="808882"/>
                </a:cubicBezTo>
                <a:cubicBezTo>
                  <a:pt x="1322904" y="808882"/>
                  <a:pt x="1322904" y="808882"/>
                  <a:pt x="1314923" y="811737"/>
                </a:cubicBezTo>
                <a:cubicBezTo>
                  <a:pt x="1314176" y="818038"/>
                  <a:pt x="1332799" y="811377"/>
                  <a:pt x="1337373" y="815774"/>
                </a:cubicBezTo>
                <a:cubicBezTo>
                  <a:pt x="1326732" y="819581"/>
                  <a:pt x="1323114" y="817858"/>
                  <a:pt x="1316837" y="817087"/>
                </a:cubicBezTo>
                <a:cubicBezTo>
                  <a:pt x="1305238" y="818219"/>
                  <a:pt x="1299918" y="820122"/>
                  <a:pt x="1293640" y="819351"/>
                </a:cubicBezTo>
                <a:cubicBezTo>
                  <a:pt x="1288319" y="821254"/>
                  <a:pt x="1281085" y="817808"/>
                  <a:pt x="1277468" y="816085"/>
                </a:cubicBezTo>
                <a:cubicBezTo>
                  <a:pt x="1274807" y="817037"/>
                  <a:pt x="1266826" y="819892"/>
                  <a:pt x="1264166" y="820844"/>
                </a:cubicBezTo>
                <a:cubicBezTo>
                  <a:pt x="1246290" y="821205"/>
                  <a:pt x="1226500" y="816216"/>
                  <a:pt x="1212988" y="811999"/>
                </a:cubicBezTo>
                <a:cubicBezTo>
                  <a:pt x="1193199" y="807010"/>
                  <a:pt x="1173409" y="802022"/>
                  <a:pt x="1157237" y="798756"/>
                </a:cubicBezTo>
                <a:cubicBezTo>
                  <a:pt x="1056585" y="777439"/>
                  <a:pt x="966365" y="743340"/>
                  <a:pt x="865177" y="737301"/>
                </a:cubicBezTo>
                <a:cubicBezTo>
                  <a:pt x="844641" y="738613"/>
                  <a:pt x="819531" y="735528"/>
                  <a:pt x="797291" y="740467"/>
                </a:cubicBezTo>
                <a:cubicBezTo>
                  <a:pt x="788353" y="740647"/>
                  <a:pt x="772180" y="737382"/>
                  <a:pt x="757922" y="739465"/>
                </a:cubicBezTo>
                <a:cubicBezTo>
                  <a:pt x="735682" y="744404"/>
                  <a:pt x="705461" y="752198"/>
                  <a:pt x="679604" y="755414"/>
                </a:cubicBezTo>
                <a:cubicBezTo>
                  <a:pt x="674283" y="757318"/>
                  <a:pt x="668005" y="756546"/>
                  <a:pt x="665345" y="757498"/>
                </a:cubicBezTo>
                <a:cubicBezTo>
                  <a:pt x="668005" y="756546"/>
                  <a:pt x="680351" y="749113"/>
                  <a:pt x="667049" y="753872"/>
                </a:cubicBezTo>
                <a:cubicBezTo>
                  <a:pt x="643852" y="756136"/>
                  <a:pt x="619909" y="764701"/>
                  <a:pt x="599372" y="766014"/>
                </a:cubicBezTo>
                <a:cubicBezTo>
                  <a:pt x="587774" y="767146"/>
                  <a:pt x="573515" y="769230"/>
                  <a:pt x="561917" y="770362"/>
                </a:cubicBezTo>
                <a:cubicBezTo>
                  <a:pt x="556596" y="772265"/>
                  <a:pt x="551275" y="774169"/>
                  <a:pt x="543294" y="777024"/>
                </a:cubicBezTo>
                <a:cubicBezTo>
                  <a:pt x="543294" y="777024"/>
                  <a:pt x="543294" y="777024"/>
                  <a:pt x="544998" y="773397"/>
                </a:cubicBezTo>
                <a:cubicBezTo>
                  <a:pt x="550319" y="771494"/>
                  <a:pt x="550319" y="771494"/>
                  <a:pt x="550319" y="771494"/>
                </a:cubicBezTo>
                <a:cubicBezTo>
                  <a:pt x="551275" y="774169"/>
                  <a:pt x="550319" y="771494"/>
                  <a:pt x="544998" y="773397"/>
                </a:cubicBezTo>
                <a:cubicBezTo>
                  <a:pt x="544998" y="773397"/>
                  <a:pt x="544998" y="773397"/>
                  <a:pt x="540424" y="769000"/>
                </a:cubicBezTo>
                <a:cubicBezTo>
                  <a:pt x="525208" y="768409"/>
                  <a:pt x="504882" y="778697"/>
                  <a:pt x="488920" y="784407"/>
                </a:cubicBezTo>
                <a:cubicBezTo>
                  <a:pt x="445397" y="796960"/>
                  <a:pt x="382505" y="822475"/>
                  <a:pt x="353240" y="832944"/>
                </a:cubicBezTo>
                <a:cubicBezTo>
                  <a:pt x="350580" y="833896"/>
                  <a:pt x="345259" y="835799"/>
                  <a:pt x="339938" y="837702"/>
                </a:cubicBezTo>
                <a:cubicBezTo>
                  <a:pt x="347920" y="834847"/>
                  <a:pt x="356647" y="825691"/>
                  <a:pt x="351327" y="827595"/>
                </a:cubicBezTo>
                <a:cubicBezTo>
                  <a:pt x="367289" y="821884"/>
                  <a:pt x="395596" y="808741"/>
                  <a:pt x="414219" y="802079"/>
                </a:cubicBezTo>
                <a:cubicBezTo>
                  <a:pt x="438162" y="793514"/>
                  <a:pt x="467427" y="783045"/>
                  <a:pt x="513610" y="769541"/>
                </a:cubicBezTo>
                <a:cubicBezTo>
                  <a:pt x="518931" y="767637"/>
                  <a:pt x="541170" y="762698"/>
                  <a:pt x="545534" y="758120"/>
                </a:cubicBezTo>
                <a:cubicBezTo>
                  <a:pt x="546491" y="760795"/>
                  <a:pt x="533936" y="759252"/>
                  <a:pt x="533936" y="759252"/>
                </a:cubicBezTo>
                <a:cubicBezTo>
                  <a:pt x="526702" y="755806"/>
                  <a:pt x="496691" y="772576"/>
                  <a:pt x="494777" y="767227"/>
                </a:cubicBezTo>
                <a:cubicBezTo>
                  <a:pt x="491160" y="765504"/>
                  <a:pt x="461896" y="775973"/>
                  <a:pt x="464556" y="775021"/>
                </a:cubicBezTo>
                <a:cubicBezTo>
                  <a:pt x="451254" y="779779"/>
                  <a:pt x="432632" y="786441"/>
                  <a:pt x="419330" y="791200"/>
                </a:cubicBezTo>
                <a:cubicBezTo>
                  <a:pt x="414009" y="793103"/>
                  <a:pt x="373146" y="804704"/>
                  <a:pt x="394429" y="797090"/>
                </a:cubicBezTo>
                <a:cubicBezTo>
                  <a:pt x="415712" y="789477"/>
                  <a:pt x="432632" y="786441"/>
                  <a:pt x="452958" y="776153"/>
                </a:cubicBezTo>
                <a:cubicBezTo>
                  <a:pt x="466260" y="771394"/>
                  <a:pt x="452958" y="776153"/>
                  <a:pt x="457322" y="771575"/>
                </a:cubicBezTo>
                <a:cubicBezTo>
                  <a:pt x="462642" y="769671"/>
                  <a:pt x="473284" y="765865"/>
                  <a:pt x="480308" y="760335"/>
                </a:cubicBezTo>
                <a:cubicBezTo>
                  <a:pt x="488289" y="757480"/>
                  <a:pt x="489993" y="753853"/>
                  <a:pt x="495314" y="751950"/>
                </a:cubicBezTo>
                <a:cubicBezTo>
                  <a:pt x="498721" y="744697"/>
                  <a:pt x="508616" y="747191"/>
                  <a:pt x="511276" y="746240"/>
                </a:cubicBezTo>
                <a:cubicBezTo>
                  <a:pt x="512023" y="739939"/>
                  <a:pt x="508406" y="738216"/>
                  <a:pt x="507449" y="735541"/>
                </a:cubicBezTo>
                <a:cubicBezTo>
                  <a:pt x="518090" y="731734"/>
                  <a:pt x="557249" y="723760"/>
                  <a:pt x="575872" y="717098"/>
                </a:cubicBezTo>
                <a:cubicBezTo>
                  <a:pt x="575872" y="717098"/>
                  <a:pt x="598859" y="705858"/>
                  <a:pt x="587260" y="706990"/>
                </a:cubicBezTo>
                <a:cubicBezTo>
                  <a:pt x="571298" y="712700"/>
                  <a:pt x="551718" y="716687"/>
                  <a:pt x="532139" y="720675"/>
                </a:cubicBezTo>
                <a:cubicBezTo>
                  <a:pt x="524158" y="723530"/>
                  <a:pt x="489573" y="735902"/>
                  <a:pt x="487659" y="730552"/>
                </a:cubicBezTo>
                <a:cubicBezTo>
                  <a:pt x="484999" y="731504"/>
                  <a:pt x="542780" y="716868"/>
                  <a:pt x="513306" y="718361"/>
                </a:cubicBezTo>
                <a:cubicBezTo>
                  <a:pt x="485746" y="725203"/>
                  <a:pt x="520330" y="712831"/>
                  <a:pt x="528312" y="709976"/>
                </a:cubicBezTo>
                <a:cubicBezTo>
                  <a:pt x="533632" y="708072"/>
                  <a:pt x="555872" y="703133"/>
                  <a:pt x="565557" y="696652"/>
                </a:cubicBezTo>
                <a:cubicBezTo>
                  <a:pt x="579606" y="685592"/>
                  <a:pt x="532676" y="705398"/>
                  <a:pt x="516713" y="711108"/>
                </a:cubicBezTo>
                <a:cubicBezTo>
                  <a:pt x="475851" y="722709"/>
                  <a:pt x="459888" y="728419"/>
                  <a:pt x="426050" y="734490"/>
                </a:cubicBezTo>
                <a:cubicBezTo>
                  <a:pt x="385188" y="746091"/>
                  <a:pt x="328363" y="763402"/>
                  <a:pt x="289414" y="780352"/>
                </a:cubicBezTo>
                <a:cubicBezTo>
                  <a:pt x="278773" y="784159"/>
                  <a:pt x="249718" y="803603"/>
                  <a:pt x="260150" y="790821"/>
                </a:cubicBezTo>
                <a:cubicBezTo>
                  <a:pt x="264514" y="786243"/>
                  <a:pt x="261853" y="787194"/>
                  <a:pt x="277816" y="781484"/>
                </a:cubicBezTo>
                <a:cubicBezTo>
                  <a:pt x="303463" y="769292"/>
                  <a:pt x="353053" y="748535"/>
                  <a:pt x="369015" y="742825"/>
                </a:cubicBezTo>
                <a:cubicBezTo>
                  <a:pt x="358374" y="746632"/>
                  <a:pt x="345072" y="751390"/>
                  <a:pt x="339751" y="753294"/>
                </a:cubicBezTo>
                <a:cubicBezTo>
                  <a:pt x="313147" y="762811"/>
                  <a:pt x="294525" y="769473"/>
                  <a:pt x="270581" y="778038"/>
                </a:cubicBezTo>
                <a:cubicBezTo>
                  <a:pt x="259940" y="781845"/>
                  <a:pt x="224608" y="800518"/>
                  <a:pt x="220991" y="798795"/>
                </a:cubicBezTo>
                <a:cubicBezTo>
                  <a:pt x="220034" y="796120"/>
                  <a:pt x="235996" y="790410"/>
                  <a:pt x="241317" y="788507"/>
                </a:cubicBezTo>
                <a:cubicBezTo>
                  <a:pt x="259730" y="772869"/>
                  <a:pt x="217164" y="788096"/>
                  <a:pt x="217164" y="788096"/>
                </a:cubicBezTo>
                <a:cubicBezTo>
                  <a:pt x="217164" y="788096"/>
                  <a:pt x="230465" y="783338"/>
                  <a:pt x="234829" y="778760"/>
                </a:cubicBezTo>
                <a:cubicBezTo>
                  <a:pt x="237490" y="777808"/>
                  <a:pt x="233873" y="776085"/>
                  <a:pt x="236533" y="775133"/>
                </a:cubicBezTo>
                <a:cubicBezTo>
                  <a:pt x="246964" y="762351"/>
                  <a:pt x="279099" y="759906"/>
                  <a:pt x="294851" y="745220"/>
                </a:cubicBezTo>
                <a:cubicBezTo>
                  <a:pt x="312727" y="744859"/>
                  <a:pt x="298258" y="737967"/>
                  <a:pt x="294851" y="745220"/>
                </a:cubicBezTo>
                <a:cubicBezTo>
                  <a:pt x="285913" y="745400"/>
                  <a:pt x="278142" y="757231"/>
                  <a:pt x="270908" y="753785"/>
                </a:cubicBezTo>
                <a:cubicBezTo>
                  <a:pt x="268247" y="754737"/>
                  <a:pt x="300919" y="737016"/>
                  <a:pt x="298258" y="737967"/>
                </a:cubicBezTo>
                <a:cubicBezTo>
                  <a:pt x="315924" y="728631"/>
                  <a:pt x="321245" y="726727"/>
                  <a:pt x="361151" y="712452"/>
                </a:cubicBezTo>
                <a:cubicBezTo>
                  <a:pt x="371792" y="708645"/>
                  <a:pt x="429364" y="685033"/>
                  <a:pt x="432024" y="684081"/>
                </a:cubicBezTo>
                <a:cubicBezTo>
                  <a:pt x="432024" y="684081"/>
                  <a:pt x="408827" y="686345"/>
                  <a:pt x="400846" y="689200"/>
                </a:cubicBezTo>
                <a:cubicBezTo>
                  <a:pt x="346682" y="705560"/>
                  <a:pt x="306776" y="719835"/>
                  <a:pt x="259846" y="739641"/>
                </a:cubicBezTo>
                <a:cubicBezTo>
                  <a:pt x="243884" y="745351"/>
                  <a:pt x="191843" y="776035"/>
                  <a:pt x="208552" y="764024"/>
                </a:cubicBezTo>
                <a:cubicBezTo>
                  <a:pt x="209299" y="757723"/>
                  <a:pt x="224304" y="749338"/>
                  <a:pt x="229625" y="747435"/>
                </a:cubicBezTo>
                <a:cubicBezTo>
                  <a:pt x="255272" y="735243"/>
                  <a:pt x="211003" y="754096"/>
                  <a:pt x="208342" y="755048"/>
                </a:cubicBezTo>
                <a:cubicBezTo>
                  <a:pt x="208342" y="755048"/>
                  <a:pt x="209089" y="748747"/>
                  <a:pt x="210046" y="751422"/>
                </a:cubicBezTo>
                <a:cubicBezTo>
                  <a:pt x="209089" y="748747"/>
                  <a:pt x="204725" y="753325"/>
                  <a:pt x="204725" y="753325"/>
                </a:cubicBezTo>
                <a:cubicBezTo>
                  <a:pt x="180781" y="761890"/>
                  <a:pt x="210792" y="745121"/>
                  <a:pt x="222181" y="735013"/>
                </a:cubicBezTo>
                <a:cubicBezTo>
                  <a:pt x="266450" y="716159"/>
                  <a:pt x="318701" y="694450"/>
                  <a:pt x="360310" y="676549"/>
                </a:cubicBezTo>
                <a:cubicBezTo>
                  <a:pt x="369995" y="670067"/>
                  <a:pt x="427777" y="655431"/>
                  <a:pt x="432141" y="650853"/>
                </a:cubicBezTo>
                <a:cubicBezTo>
                  <a:pt x="433844" y="647226"/>
                  <a:pt x="399259" y="659598"/>
                  <a:pt x="391278" y="662453"/>
                </a:cubicBezTo>
                <a:cubicBezTo>
                  <a:pt x="369995" y="670067"/>
                  <a:pt x="351372" y="676729"/>
                  <a:pt x="335410" y="682439"/>
                </a:cubicBezTo>
                <a:cubicBezTo>
                  <a:pt x="295504" y="696715"/>
                  <a:pt x="260709" y="700111"/>
                  <a:pt x="222717" y="719736"/>
                </a:cubicBezTo>
                <a:cubicBezTo>
                  <a:pt x="220057" y="720688"/>
                  <a:pt x="200688" y="733651"/>
                  <a:pt x="199731" y="730976"/>
                </a:cubicBezTo>
                <a:cubicBezTo>
                  <a:pt x="199731" y="730976"/>
                  <a:pt x="209415" y="724494"/>
                  <a:pt x="217397" y="721639"/>
                </a:cubicBezTo>
                <a:cubicBezTo>
                  <a:pt x="234106" y="709628"/>
                  <a:pt x="241130" y="704098"/>
                  <a:pt x="257092" y="698388"/>
                </a:cubicBezTo>
                <a:cubicBezTo>
                  <a:pt x="264116" y="692858"/>
                  <a:pt x="289763" y="680666"/>
                  <a:pt x="268480" y="688280"/>
                </a:cubicBezTo>
                <a:cubicBezTo>
                  <a:pt x="239216" y="698749"/>
                  <a:pt x="218890" y="709037"/>
                  <a:pt x="193243" y="721229"/>
                </a:cubicBezTo>
                <a:cubicBezTo>
                  <a:pt x="182602" y="725036"/>
                  <a:pt x="157701" y="730926"/>
                  <a:pt x="172707" y="722541"/>
                </a:cubicBezTo>
                <a:cubicBezTo>
                  <a:pt x="183348" y="718734"/>
                  <a:pt x="187712" y="714156"/>
                  <a:pt x="193033" y="712253"/>
                </a:cubicBezTo>
                <a:cubicBezTo>
                  <a:pt x="229111" y="687279"/>
                  <a:pt x="285936" y="669968"/>
                  <a:pt x="313287" y="654150"/>
                </a:cubicBezTo>
                <a:cubicBezTo>
                  <a:pt x="328292" y="645765"/>
                  <a:pt x="336273" y="642910"/>
                  <a:pt x="354896" y="636248"/>
                </a:cubicBezTo>
                <a:cubicBezTo>
                  <a:pt x="357556" y="635296"/>
                  <a:pt x="379796" y="630357"/>
                  <a:pt x="384160" y="625779"/>
                </a:cubicBezTo>
                <a:cubicBezTo>
                  <a:pt x="384160" y="625779"/>
                  <a:pt x="345001" y="633753"/>
                  <a:pt x="342341" y="634705"/>
                </a:cubicBezTo>
                <a:cubicBezTo>
                  <a:pt x="331699" y="638512"/>
                  <a:pt x="321268" y="651294"/>
                  <a:pt x="305095" y="648029"/>
                </a:cubicBezTo>
                <a:cubicBezTo>
                  <a:pt x="312330" y="651475"/>
                  <a:pt x="316484" y="637921"/>
                  <a:pt x="308503" y="640776"/>
                </a:cubicBezTo>
                <a:cubicBezTo>
                  <a:pt x="322551" y="629716"/>
                  <a:pt x="371395" y="615261"/>
                  <a:pt x="390017" y="608599"/>
                </a:cubicBezTo>
                <a:cubicBezTo>
                  <a:pt x="405980" y="602888"/>
                  <a:pt x="453867" y="585758"/>
                  <a:pt x="469829" y="580048"/>
                </a:cubicBezTo>
                <a:cubicBezTo>
                  <a:pt x="476106" y="580819"/>
                  <a:pt x="486748" y="577012"/>
                  <a:pt x="486748" y="577012"/>
                </a:cubicBezTo>
                <a:cubicBezTo>
                  <a:pt x="491112" y="572434"/>
                  <a:pt x="472489" y="579096"/>
                  <a:pt x="472489" y="579096"/>
                </a:cubicBezTo>
                <a:cubicBezTo>
                  <a:pt x="420985" y="594503"/>
                  <a:pt x="370438" y="612586"/>
                  <a:pt x="314570" y="632572"/>
                </a:cubicBezTo>
                <a:cubicBezTo>
                  <a:pt x="288923" y="644763"/>
                  <a:pt x="264023" y="650654"/>
                  <a:pt x="242740" y="658267"/>
                </a:cubicBezTo>
                <a:cubicBezTo>
                  <a:pt x="229438" y="663026"/>
                  <a:pt x="223370" y="671230"/>
                  <a:pt x="214432" y="671411"/>
                </a:cubicBezTo>
                <a:cubicBezTo>
                  <a:pt x="211772" y="672363"/>
                  <a:pt x="210815" y="669688"/>
                  <a:pt x="205495" y="671591"/>
                </a:cubicBezTo>
                <a:cubicBezTo>
                  <a:pt x="195600" y="669097"/>
                  <a:pt x="192193" y="676350"/>
                  <a:pt x="192193" y="676350"/>
                </a:cubicBezTo>
                <a:cubicBezTo>
                  <a:pt x="184958" y="672904"/>
                  <a:pt x="194643" y="666422"/>
                  <a:pt x="195600" y="669097"/>
                </a:cubicBezTo>
                <a:cubicBezTo>
                  <a:pt x="193686" y="663748"/>
                  <a:pt x="160058" y="678794"/>
                  <a:pt x="180384" y="668506"/>
                </a:cubicBezTo>
                <a:cubicBezTo>
                  <a:pt x="210395" y="651736"/>
                  <a:pt x="161762" y="675168"/>
                  <a:pt x="159101" y="676120"/>
                </a:cubicBezTo>
                <a:cubicBezTo>
                  <a:pt x="156441" y="677071"/>
                  <a:pt x="159101" y="676120"/>
                  <a:pt x="150163" y="676300"/>
                </a:cubicBezTo>
                <a:cubicBezTo>
                  <a:pt x="159101" y="676120"/>
                  <a:pt x="142182" y="679155"/>
                  <a:pt x="143885" y="675529"/>
                </a:cubicBezTo>
                <a:cubicBezTo>
                  <a:pt x="141972" y="670179"/>
                  <a:pt x="157187" y="670770"/>
                  <a:pt x="154527" y="671722"/>
                </a:cubicBezTo>
                <a:cubicBezTo>
                  <a:pt x="159848" y="669819"/>
                  <a:pt x="189859" y="653049"/>
                  <a:pt x="170279" y="657036"/>
                </a:cubicBezTo>
                <a:cubicBezTo>
                  <a:pt x="150700" y="661023"/>
                  <a:pt x="181667" y="646928"/>
                  <a:pt x="186988" y="645025"/>
                </a:cubicBezTo>
                <a:cubicBezTo>
                  <a:pt x="209975" y="633785"/>
                  <a:pt x="180711" y="644253"/>
                  <a:pt x="180711" y="644253"/>
                </a:cubicBezTo>
                <a:cubicBezTo>
                  <a:pt x="183161" y="634326"/>
                  <a:pt x="237325" y="617967"/>
                  <a:pt x="241689" y="613388"/>
                </a:cubicBezTo>
                <a:cubicBezTo>
                  <a:pt x="240732" y="610714"/>
                  <a:pt x="223067" y="620050"/>
                  <a:pt x="217746" y="621954"/>
                </a:cubicBezTo>
                <a:cubicBezTo>
                  <a:pt x="212425" y="623857"/>
                  <a:pt x="216789" y="619279"/>
                  <a:pt x="214129" y="620231"/>
                </a:cubicBezTo>
                <a:cubicBezTo>
                  <a:pt x="198913" y="619640"/>
                  <a:pt x="168156" y="642711"/>
                  <a:pt x="156557" y="643843"/>
                </a:cubicBezTo>
                <a:cubicBezTo>
                  <a:pt x="155600" y="641168"/>
                  <a:pt x="168902" y="636410"/>
                  <a:pt x="166242" y="637361"/>
                </a:cubicBezTo>
                <a:cubicBezTo>
                  <a:pt x="176883" y="633555"/>
                  <a:pt x="225517" y="610123"/>
                  <a:pt x="225517" y="610123"/>
                </a:cubicBezTo>
                <a:cubicBezTo>
                  <a:pt x="225517" y="610123"/>
                  <a:pt x="201363" y="609712"/>
                  <a:pt x="198703" y="610664"/>
                </a:cubicBezTo>
                <a:cubicBezTo>
                  <a:pt x="193382" y="612567"/>
                  <a:pt x="183698" y="619049"/>
                  <a:pt x="180080" y="617326"/>
                </a:cubicBezTo>
                <a:cubicBezTo>
                  <a:pt x="172099" y="620181"/>
                  <a:pt x="135811" y="636180"/>
                  <a:pt x="156137" y="625891"/>
                </a:cubicBezTo>
                <a:cubicBezTo>
                  <a:pt x="180827" y="611025"/>
                  <a:pt x="222436" y="593123"/>
                  <a:pt x="243509" y="576534"/>
                </a:cubicBezTo>
                <a:cubicBezTo>
                  <a:pt x="258515" y="568149"/>
                  <a:pt x="264792" y="568920"/>
                  <a:pt x="285119" y="558632"/>
                </a:cubicBezTo>
                <a:cubicBezTo>
                  <a:pt x="279798" y="560535"/>
                  <a:pt x="277884" y="555186"/>
                  <a:pt x="283205" y="553282"/>
                </a:cubicBezTo>
                <a:cubicBezTo>
                  <a:pt x="275224" y="556137"/>
                  <a:pt x="253941" y="563751"/>
                  <a:pt x="249577" y="568329"/>
                </a:cubicBezTo>
                <a:cubicBezTo>
                  <a:pt x="241596" y="571184"/>
                  <a:pt x="217652" y="579749"/>
                  <a:pt x="205307" y="587183"/>
                </a:cubicBezTo>
                <a:cubicBezTo>
                  <a:pt x="194666" y="590989"/>
                  <a:pt x="141668" y="618999"/>
                  <a:pt x="137094" y="614602"/>
                </a:cubicBezTo>
                <a:cubicBezTo>
                  <a:pt x="131563" y="607529"/>
                  <a:pt x="148482" y="604494"/>
                  <a:pt x="156464" y="601639"/>
                </a:cubicBezTo>
                <a:cubicBezTo>
                  <a:pt x="174129" y="592302"/>
                  <a:pt x="191795" y="582965"/>
                  <a:pt x="205844" y="571906"/>
                </a:cubicBezTo>
                <a:cubicBezTo>
                  <a:pt x="205844" y="571906"/>
                  <a:pt x="205844" y="571906"/>
                  <a:pt x="235108" y="561437"/>
                </a:cubicBezTo>
                <a:cubicBezTo>
                  <a:pt x="235855" y="555136"/>
                  <a:pt x="199566" y="571134"/>
                  <a:pt x="217232" y="561798"/>
                </a:cubicBezTo>
                <a:cubicBezTo>
                  <a:pt x="246496" y="551329"/>
                  <a:pt x="283742" y="538005"/>
                  <a:pt x="304068" y="527717"/>
                </a:cubicBezTo>
                <a:cubicBezTo>
                  <a:pt x="311092" y="522187"/>
                  <a:pt x="313752" y="521235"/>
                  <a:pt x="316413" y="520284"/>
                </a:cubicBezTo>
                <a:cubicBezTo>
                  <a:pt x="319820" y="513031"/>
                  <a:pt x="366960" y="502201"/>
                  <a:pt x="367707" y="495900"/>
                </a:cubicBezTo>
                <a:cubicBezTo>
                  <a:pt x="367707" y="495900"/>
                  <a:pt x="346424" y="503514"/>
                  <a:pt x="343763" y="504466"/>
                </a:cubicBezTo>
                <a:cubicBezTo>
                  <a:pt x="330461" y="509224"/>
                  <a:pt x="277254" y="528258"/>
                  <a:pt x="310882" y="513211"/>
                </a:cubicBezTo>
                <a:cubicBezTo>
                  <a:pt x="324184" y="508453"/>
                  <a:pt x="329505" y="506549"/>
                  <a:pt x="342807" y="501791"/>
                </a:cubicBezTo>
                <a:cubicBezTo>
                  <a:pt x="342807" y="501791"/>
                  <a:pt x="390693" y="484660"/>
                  <a:pt x="393354" y="483709"/>
                </a:cubicBezTo>
                <a:cubicBezTo>
                  <a:pt x="392397" y="481034"/>
                  <a:pt x="341850" y="499116"/>
                  <a:pt x="344510" y="498165"/>
                </a:cubicBezTo>
                <a:cubicBezTo>
                  <a:pt x="339189" y="500068"/>
                  <a:pt x="356855" y="490731"/>
                  <a:pt x="359516" y="489780"/>
                </a:cubicBezTo>
                <a:cubicBezTo>
                  <a:pt x="356855" y="490731"/>
                  <a:pt x="327591" y="501200"/>
                  <a:pt x="324931" y="502152"/>
                </a:cubicBezTo>
                <a:cubicBezTo>
                  <a:pt x="306308" y="508814"/>
                  <a:pt x="281408" y="514704"/>
                  <a:pt x="262785" y="521366"/>
                </a:cubicBezTo>
                <a:cubicBezTo>
                  <a:pt x="249483" y="526125"/>
                  <a:pt x="191165" y="556038"/>
                  <a:pt x="176906" y="558122"/>
                </a:cubicBezTo>
                <a:cubicBezTo>
                  <a:pt x="179567" y="557170"/>
                  <a:pt x="181270" y="553544"/>
                  <a:pt x="181270" y="553544"/>
                </a:cubicBezTo>
                <a:cubicBezTo>
                  <a:pt x="185634" y="548966"/>
                  <a:pt x="194362" y="539809"/>
                  <a:pt x="199683" y="537906"/>
                </a:cubicBezTo>
                <a:cubicBezTo>
                  <a:pt x="219052" y="524943"/>
                  <a:pt x="171165" y="542073"/>
                  <a:pt x="166801" y="546652"/>
                </a:cubicBezTo>
                <a:cubicBezTo>
                  <a:pt x="171165" y="542073"/>
                  <a:pt x="173826" y="541122"/>
                  <a:pt x="176486" y="540170"/>
                </a:cubicBezTo>
                <a:cubicBezTo>
                  <a:pt x="181807" y="538267"/>
                  <a:pt x="203090" y="530653"/>
                  <a:pt x="188831" y="532737"/>
                </a:cubicBezTo>
                <a:cubicBezTo>
                  <a:pt x="172869" y="538447"/>
                  <a:pt x="158820" y="549507"/>
                  <a:pt x="148179" y="553314"/>
                </a:cubicBezTo>
                <a:cubicBezTo>
                  <a:pt x="137537" y="557120"/>
                  <a:pt x="110933" y="566637"/>
                  <a:pt x="110933" y="566637"/>
                </a:cubicBezTo>
                <a:cubicBezTo>
                  <a:pt x="108273" y="567589"/>
                  <a:pt x="130303" y="553674"/>
                  <a:pt x="138284" y="550819"/>
                </a:cubicBezTo>
                <a:cubicBezTo>
                  <a:pt x="135624" y="551771"/>
                  <a:pt x="132963" y="552723"/>
                  <a:pt x="132963" y="552723"/>
                </a:cubicBezTo>
                <a:cubicBezTo>
                  <a:pt x="135624" y="551771"/>
                  <a:pt x="137327" y="548145"/>
                  <a:pt x="145308" y="545289"/>
                </a:cubicBezTo>
                <a:cubicBezTo>
                  <a:pt x="148715" y="538037"/>
                  <a:pt x="155950" y="541483"/>
                  <a:pt x="158610" y="540531"/>
                </a:cubicBezTo>
                <a:cubicBezTo>
                  <a:pt x="163931" y="538628"/>
                  <a:pt x="185961" y="524713"/>
                  <a:pt x="169998" y="530423"/>
                </a:cubicBezTo>
                <a:cubicBezTo>
                  <a:pt x="153079" y="533459"/>
                  <a:pt x="137327" y="548145"/>
                  <a:pt x="124025" y="552903"/>
                </a:cubicBezTo>
                <a:cubicBezTo>
                  <a:pt x="118704" y="554806"/>
                  <a:pt x="106149" y="553264"/>
                  <a:pt x="100828" y="555167"/>
                </a:cubicBezTo>
                <a:cubicBezTo>
                  <a:pt x="84866" y="560877"/>
                  <a:pt x="57516" y="576696"/>
                  <a:pt x="76885" y="563733"/>
                </a:cubicBezTo>
                <a:cubicBezTo>
                  <a:pt x="86570" y="557251"/>
                  <a:pt x="116581" y="540481"/>
                  <a:pt x="129883" y="535723"/>
                </a:cubicBezTo>
                <a:cubicBezTo>
                  <a:pt x="163511" y="520676"/>
                  <a:pt x="183090" y="516689"/>
                  <a:pt x="198842" y="502003"/>
                </a:cubicBezTo>
                <a:cubicBezTo>
                  <a:pt x="201503" y="501051"/>
                  <a:pt x="200546" y="498376"/>
                  <a:pt x="200546" y="498376"/>
                </a:cubicBezTo>
                <a:cubicBezTo>
                  <a:pt x="210231" y="491895"/>
                  <a:pt x="223533" y="487136"/>
                  <a:pt x="228853" y="485233"/>
                </a:cubicBezTo>
                <a:cubicBezTo>
                  <a:pt x="249180" y="474945"/>
                  <a:pt x="230557" y="481606"/>
                  <a:pt x="222576" y="484462"/>
                </a:cubicBezTo>
                <a:cubicBezTo>
                  <a:pt x="211934" y="488268"/>
                  <a:pt x="177349" y="500640"/>
                  <a:pt x="172985" y="505219"/>
                </a:cubicBezTo>
                <a:cubicBezTo>
                  <a:pt x="165004" y="508074"/>
                  <a:pt x="173942" y="507893"/>
                  <a:pt x="160640" y="512652"/>
                </a:cubicBezTo>
                <a:cubicBezTo>
                  <a:pt x="160640" y="512652"/>
                  <a:pt x="160640" y="512652"/>
                  <a:pt x="161387" y="506351"/>
                </a:cubicBezTo>
                <a:cubicBezTo>
                  <a:pt x="157770" y="504628"/>
                  <a:pt x="142764" y="513013"/>
                  <a:pt x="135740" y="518542"/>
                </a:cubicBezTo>
                <a:cubicBezTo>
                  <a:pt x="122438" y="523301"/>
                  <a:pt x="112753" y="529782"/>
                  <a:pt x="104772" y="532638"/>
                </a:cubicBezTo>
                <a:cubicBezTo>
                  <a:pt x="124142" y="519674"/>
                  <a:pt x="130419" y="520446"/>
                  <a:pt x="142764" y="513013"/>
                </a:cubicBezTo>
                <a:cubicBezTo>
                  <a:pt x="145425" y="512061"/>
                  <a:pt x="194058" y="488629"/>
                  <a:pt x="172775" y="496243"/>
                </a:cubicBezTo>
                <a:cubicBezTo>
                  <a:pt x="143511" y="506711"/>
                  <a:pt x="126802" y="518723"/>
                  <a:pt x="98495" y="531866"/>
                </a:cubicBezTo>
                <a:cubicBezTo>
                  <a:pt x="87853" y="535673"/>
                  <a:pt x="62206" y="547865"/>
                  <a:pt x="48904" y="552623"/>
                </a:cubicBezTo>
                <a:cubicBezTo>
                  <a:pt x="43584" y="554527"/>
                  <a:pt x="47947" y="549949"/>
                  <a:pt x="45287" y="550900"/>
                </a:cubicBezTo>
                <a:cubicBezTo>
                  <a:pt x="45287" y="550900"/>
                  <a:pt x="45287" y="550900"/>
                  <a:pt x="37306" y="553755"/>
                </a:cubicBezTo>
                <a:cubicBezTo>
                  <a:pt x="38053" y="547454"/>
                  <a:pt x="69977" y="536034"/>
                  <a:pt x="69977" y="536034"/>
                </a:cubicBezTo>
                <a:cubicBezTo>
                  <a:pt x="69767" y="527058"/>
                  <a:pt x="54015" y="541744"/>
                  <a:pt x="54015" y="541744"/>
                </a:cubicBezTo>
                <a:cubicBezTo>
                  <a:pt x="42416" y="542876"/>
                  <a:pt x="55718" y="538118"/>
                  <a:pt x="50398" y="540021"/>
                </a:cubicBezTo>
                <a:cubicBezTo>
                  <a:pt x="36886" y="535804"/>
                  <a:pt x="23794" y="549538"/>
                  <a:pt x="36886" y="535804"/>
                </a:cubicBezTo>
                <a:cubicBezTo>
                  <a:pt x="50188" y="531045"/>
                  <a:pt x="66150" y="525335"/>
                  <a:pt x="70514" y="520757"/>
                </a:cubicBezTo>
                <a:cubicBezTo>
                  <a:pt x="77538" y="515227"/>
                  <a:pt x="79242" y="511601"/>
                  <a:pt x="81902" y="510649"/>
                </a:cubicBezTo>
                <a:cubicBezTo>
                  <a:pt x="93290" y="500541"/>
                  <a:pt x="114573" y="492928"/>
                  <a:pt x="129579" y="484543"/>
                </a:cubicBezTo>
                <a:cubicBezTo>
                  <a:pt x="134900" y="482639"/>
                  <a:pt x="181830" y="462834"/>
                  <a:pt x="181830" y="462834"/>
                </a:cubicBezTo>
                <a:cubicBezTo>
                  <a:pt x="183533" y="459208"/>
                  <a:pt x="167571" y="464918"/>
                  <a:pt x="164911" y="465869"/>
                </a:cubicBezTo>
                <a:cubicBezTo>
                  <a:pt x="123301" y="483771"/>
                  <a:pt x="79242" y="511601"/>
                  <a:pt x="36676" y="526828"/>
                </a:cubicBezTo>
                <a:cubicBezTo>
                  <a:pt x="41786" y="515949"/>
                  <a:pt x="26991" y="533309"/>
                  <a:pt x="20713" y="532538"/>
                </a:cubicBezTo>
                <a:cubicBezTo>
                  <a:pt x="18053" y="533490"/>
                  <a:pt x="29441" y="523382"/>
                  <a:pt x="29441" y="523382"/>
                </a:cubicBezTo>
                <a:cubicBezTo>
                  <a:pt x="82439" y="495372"/>
                  <a:pt x="143417" y="464507"/>
                  <a:pt x="192051" y="441075"/>
                </a:cubicBezTo>
                <a:cubicBezTo>
                  <a:pt x="179496" y="439533"/>
                  <a:pt x="170021" y="454990"/>
                  <a:pt x="154806" y="454399"/>
                </a:cubicBezTo>
                <a:cubicBezTo>
                  <a:pt x="146825" y="457254"/>
                  <a:pt x="157466" y="453448"/>
                  <a:pt x="157466" y="453448"/>
                </a:cubicBezTo>
                <a:cubicBezTo>
                  <a:pt x="185773" y="440304"/>
                  <a:pt x="143207" y="455531"/>
                  <a:pt x="140547" y="456483"/>
                </a:cubicBezTo>
                <a:cubicBezTo>
                  <a:pt x="129905" y="460290"/>
                  <a:pt x="112240" y="469627"/>
                  <a:pt x="103302" y="469807"/>
                </a:cubicBezTo>
                <a:cubicBezTo>
                  <a:pt x="121714" y="454169"/>
                  <a:pt x="171305" y="433412"/>
                  <a:pt x="189927" y="426750"/>
                </a:cubicBezTo>
                <a:cubicBezTo>
                  <a:pt x="223555" y="411703"/>
                  <a:pt x="165027" y="432641"/>
                  <a:pt x="165027" y="432641"/>
                </a:cubicBezTo>
                <a:cubicBezTo>
                  <a:pt x="149065" y="438351"/>
                  <a:pt x="146404" y="439303"/>
                  <a:pt x="123418" y="450543"/>
                </a:cubicBezTo>
                <a:cubicBezTo>
                  <a:pt x="102135" y="458156"/>
                  <a:pt x="114480" y="450723"/>
                  <a:pt x="119801" y="448820"/>
                </a:cubicBezTo>
                <a:cubicBezTo>
                  <a:pt x="122461" y="447868"/>
                  <a:pt x="148108" y="435676"/>
                  <a:pt x="136510" y="436809"/>
                </a:cubicBezTo>
                <a:cubicBezTo>
                  <a:pt x="123208" y="441567"/>
                  <a:pt x="106499" y="453578"/>
                  <a:pt x="98517" y="456433"/>
                </a:cubicBezTo>
                <a:cubicBezTo>
                  <a:pt x="87876" y="460240"/>
                  <a:pt x="72870" y="468625"/>
                  <a:pt x="67550" y="470529"/>
                </a:cubicBezTo>
                <a:cubicBezTo>
                  <a:pt x="67550" y="470529"/>
                  <a:pt x="73617" y="462324"/>
                  <a:pt x="74574" y="464999"/>
                </a:cubicBezTo>
                <a:cubicBezTo>
                  <a:pt x="78938" y="460421"/>
                  <a:pt x="68296" y="464227"/>
                  <a:pt x="65636" y="465179"/>
                </a:cubicBezTo>
                <a:cubicBezTo>
                  <a:pt x="54995" y="468986"/>
                  <a:pt x="16046" y="485936"/>
                  <a:pt x="30094" y="474877"/>
                </a:cubicBezTo>
                <a:cubicBezTo>
                  <a:pt x="51167" y="458287"/>
                  <a:pt x="4447" y="487068"/>
                  <a:pt x="830" y="485345"/>
                </a:cubicBezTo>
                <a:cubicBezTo>
                  <a:pt x="-3744" y="480948"/>
                  <a:pt x="12219" y="475237"/>
                  <a:pt x="9558" y="476189"/>
                </a:cubicBezTo>
                <a:cubicBezTo>
                  <a:pt x="13922" y="471611"/>
                  <a:pt x="15625" y="467985"/>
                  <a:pt x="15625" y="467985"/>
                </a:cubicBezTo>
                <a:cubicBezTo>
                  <a:pt x="37655" y="454070"/>
                  <a:pt x="61599" y="445505"/>
                  <a:pt x="86289" y="430638"/>
                </a:cubicBezTo>
                <a:cubicBezTo>
                  <a:pt x="106615" y="420350"/>
                  <a:pt x="125984" y="407387"/>
                  <a:pt x="148971" y="396147"/>
                </a:cubicBezTo>
                <a:cubicBezTo>
                  <a:pt x="216974" y="359752"/>
                  <a:pt x="321686" y="325310"/>
                  <a:pt x="410435" y="296579"/>
                </a:cubicBezTo>
                <a:cubicBezTo>
                  <a:pt x="437039" y="287062"/>
                  <a:pt x="453001" y="281352"/>
                  <a:pt x="474284" y="273738"/>
                </a:cubicBezTo>
                <a:cubicBezTo>
                  <a:pt x="495567" y="266125"/>
                  <a:pt x="517060" y="267487"/>
                  <a:pt x="541961" y="261596"/>
                </a:cubicBezTo>
                <a:cubicBezTo>
                  <a:pt x="552602" y="257789"/>
                  <a:pt x="602403" y="246008"/>
                  <a:pt x="579206" y="248272"/>
                </a:cubicBezTo>
                <a:cubicBezTo>
                  <a:pt x="593465" y="246189"/>
                  <a:pt x="582613" y="241020"/>
                  <a:pt x="579206" y="248272"/>
                </a:cubicBezTo>
                <a:cubicBezTo>
                  <a:pt x="573885" y="250176"/>
                  <a:pt x="568990" y="251173"/>
                  <a:pt x="563311" y="252073"/>
                </a:cubicBezTo>
                <a:lnTo>
                  <a:pt x="544186" y="255064"/>
                </a:lnTo>
                <a:lnTo>
                  <a:pt x="548028" y="253392"/>
                </a:lnTo>
                <a:cubicBezTo>
                  <a:pt x="548985" y="256066"/>
                  <a:pt x="556009" y="250537"/>
                  <a:pt x="558670" y="249585"/>
                </a:cubicBezTo>
                <a:cubicBezTo>
                  <a:pt x="560583" y="254934"/>
                  <a:pt x="567608" y="249404"/>
                  <a:pt x="567608" y="249404"/>
                </a:cubicBezTo>
                <a:cubicBezTo>
                  <a:pt x="566651" y="246730"/>
                  <a:pt x="562287" y="251308"/>
                  <a:pt x="558670" y="249585"/>
                </a:cubicBezTo>
                <a:cubicBezTo>
                  <a:pt x="556756" y="244235"/>
                  <a:pt x="550688" y="252440"/>
                  <a:pt x="548028" y="253392"/>
                </a:cubicBezTo>
                <a:cubicBezTo>
                  <a:pt x="546114" y="248042"/>
                  <a:pt x="542707" y="255295"/>
                  <a:pt x="538133" y="250897"/>
                </a:cubicBezTo>
                <a:cubicBezTo>
                  <a:pt x="510573" y="257740"/>
                  <a:pt x="476734" y="263811"/>
                  <a:pt x="454495" y="268750"/>
                </a:cubicBezTo>
                <a:cubicBezTo>
                  <a:pt x="382454" y="285470"/>
                  <a:pt x="307217" y="318418"/>
                  <a:pt x="244115" y="334958"/>
                </a:cubicBezTo>
                <a:cubicBezTo>
                  <a:pt x="228152" y="340668"/>
                  <a:pt x="211233" y="343704"/>
                  <a:pt x="198888" y="351137"/>
                </a:cubicBezTo>
                <a:cubicBezTo>
                  <a:pt x="196228" y="352089"/>
                  <a:pt x="195481" y="358390"/>
                  <a:pt x="190160" y="360293"/>
                </a:cubicBezTo>
                <a:cubicBezTo>
                  <a:pt x="187500" y="361245"/>
                  <a:pt x="160686" y="361786"/>
                  <a:pt x="160686" y="361786"/>
                </a:cubicBezTo>
                <a:cubicBezTo>
                  <a:pt x="159729" y="359111"/>
                  <a:pt x="194314" y="346739"/>
                  <a:pt x="194314" y="346739"/>
                </a:cubicBezTo>
                <a:cubicBezTo>
                  <a:pt x="230602" y="330741"/>
                  <a:pt x="318395" y="299335"/>
                  <a:pt x="364578" y="285831"/>
                </a:cubicBezTo>
                <a:cubicBezTo>
                  <a:pt x="440026" y="261858"/>
                  <a:pt x="498554" y="240920"/>
                  <a:pt x="569848" y="230501"/>
                </a:cubicBezTo>
                <a:cubicBezTo>
                  <a:pt x="594748" y="224611"/>
                  <a:pt x="623265" y="220443"/>
                  <a:pt x="650079" y="219902"/>
                </a:cubicBezTo>
                <a:cubicBezTo>
                  <a:pt x="700090" y="217096"/>
                  <a:pt x="757335" y="217737"/>
                  <a:pt x="797661" y="221413"/>
                </a:cubicBezTo>
                <a:cubicBezTo>
                  <a:pt x="821814" y="221823"/>
                  <a:pt x="792130" y="214341"/>
                  <a:pt x="784149" y="217196"/>
                </a:cubicBezTo>
                <a:cubicBezTo>
                  <a:pt x="727650" y="210254"/>
                  <a:pt x="674980" y="214011"/>
                  <a:pt x="609753" y="216226"/>
                </a:cubicBezTo>
                <a:cubicBezTo>
                  <a:pt x="589217" y="217538"/>
                  <a:pt x="625716" y="210515"/>
                  <a:pt x="639974" y="208432"/>
                </a:cubicBezTo>
                <a:cubicBezTo>
                  <a:pt x="729144" y="197652"/>
                  <a:pt x="807135" y="205956"/>
                  <a:pt x="877356" y="226090"/>
                </a:cubicBezTo>
                <a:cubicBezTo>
                  <a:pt x="938428" y="237430"/>
                  <a:pt x="1003327" y="259468"/>
                  <a:pt x="1064400" y="270807"/>
                </a:cubicBezTo>
                <a:cubicBezTo>
                  <a:pt x="1086850" y="274844"/>
                  <a:pt x="1107596" y="282508"/>
                  <a:pt x="1130046" y="286544"/>
                </a:cubicBezTo>
                <a:cubicBezTo>
                  <a:pt x="1141644" y="285412"/>
                  <a:pt x="1152286" y="281606"/>
                  <a:pt x="1163884" y="280473"/>
                </a:cubicBezTo>
                <a:cubicBezTo>
                  <a:pt x="1181760" y="280113"/>
                  <a:pt x="1198889" y="286053"/>
                  <a:pt x="1216765" y="285692"/>
                </a:cubicBezTo>
                <a:cubicBezTo>
                  <a:pt x="1264326" y="292814"/>
                  <a:pt x="1317953" y="291732"/>
                  <a:pt x="1369668" y="285300"/>
                </a:cubicBezTo>
                <a:cubicBezTo>
                  <a:pt x="1372328" y="284348"/>
                  <a:pt x="1372328" y="284348"/>
                  <a:pt x="1374988" y="283397"/>
                </a:cubicBezTo>
                <a:cubicBezTo>
                  <a:pt x="1376902" y="288746"/>
                  <a:pt x="1379562" y="287794"/>
                  <a:pt x="1382223" y="286843"/>
                </a:cubicBezTo>
                <a:cubicBezTo>
                  <a:pt x="1382223" y="286843"/>
                  <a:pt x="1382223" y="286843"/>
                  <a:pt x="1380309" y="281493"/>
                </a:cubicBezTo>
                <a:cubicBezTo>
                  <a:pt x="1388290" y="278638"/>
                  <a:pt x="1392864" y="283036"/>
                  <a:pt x="1395525" y="282084"/>
                </a:cubicBezTo>
                <a:cubicBezTo>
                  <a:pt x="1411487" y="276374"/>
                  <a:pt x="1392117" y="289337"/>
                  <a:pt x="1407123" y="280952"/>
                </a:cubicBezTo>
                <a:cubicBezTo>
                  <a:pt x="1417764" y="277145"/>
                  <a:pt x="1400099" y="286482"/>
                  <a:pt x="1416061" y="280772"/>
                </a:cubicBezTo>
                <a:cubicBezTo>
                  <a:pt x="1419678" y="282495"/>
                  <a:pt x="1424042" y="277916"/>
                  <a:pt x="1424042" y="277916"/>
                </a:cubicBezTo>
                <a:cubicBezTo>
                  <a:pt x="1458627" y="265544"/>
                  <a:pt x="1500656" y="265594"/>
                  <a:pt x="1538859" y="254945"/>
                </a:cubicBezTo>
                <a:cubicBezTo>
                  <a:pt x="1566419" y="248103"/>
                  <a:pt x="1592066" y="235911"/>
                  <a:pt x="1619627" y="229069"/>
                </a:cubicBezTo>
                <a:cubicBezTo>
                  <a:pt x="1667514" y="211938"/>
                  <a:pt x="1716567" y="206458"/>
                  <a:pt x="1761584" y="181303"/>
                </a:cubicBezTo>
                <a:cubicBezTo>
                  <a:pt x="1863425" y="138837"/>
                  <a:pt x="1968883" y="98095"/>
                  <a:pt x="2038170" y="40122"/>
                </a:cubicBezTo>
                <a:cubicBezTo>
                  <a:pt x="2060946" y="19906"/>
                  <a:pt x="2076698" y="5220"/>
                  <a:pt x="2087340" y="1413"/>
                </a:cubicBezTo>
                <a:cubicBezTo>
                  <a:pt x="2095321" y="-1442"/>
                  <a:pt x="2089253" y="6763"/>
                  <a:pt x="2095531" y="7534"/>
                </a:cubicBezTo>
                <a:cubicBezTo>
                  <a:pt x="2095531" y="7534"/>
                  <a:pt x="2099895" y="2956"/>
                  <a:pt x="2107876" y="101"/>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333910277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 name="Picture Placeholder 2191"/>
          <p:cNvSpPr>
            <a:spLocks noGrp="1"/>
          </p:cNvSpPr>
          <p:nvPr>
            <p:ph type="pic" sz="quarter" idx="15" hasCustomPrompt="1"/>
          </p:nvPr>
        </p:nvSpPr>
        <p:spPr>
          <a:xfrm>
            <a:off x="719951" y="-423363"/>
            <a:ext cx="6585863" cy="7281363"/>
          </a:xfrm>
          <a:custGeom>
            <a:avLst/>
            <a:gdLst>
              <a:gd name="connsiteX0" fmla="*/ 1653464 w 2231103"/>
              <a:gd name="connsiteY0" fmla="*/ 0 h 2466719"/>
              <a:gd name="connsiteX1" fmla="*/ 1666349 w 2231103"/>
              <a:gd name="connsiteY1" fmla="*/ 6441 h 2466719"/>
              <a:gd name="connsiteX2" fmla="*/ 1687822 w 2231103"/>
              <a:gd name="connsiteY2" fmla="*/ 57965 h 2466719"/>
              <a:gd name="connsiteX3" fmla="*/ 1692117 w 2231103"/>
              <a:gd name="connsiteY3" fmla="*/ 83727 h 2466719"/>
              <a:gd name="connsiteX4" fmla="*/ 1681380 w 2231103"/>
              <a:gd name="connsiteY4" fmla="*/ 88021 h 2466719"/>
              <a:gd name="connsiteX5" fmla="*/ 1629843 w 2231103"/>
              <a:gd name="connsiteY5" fmla="*/ 171747 h 2466719"/>
              <a:gd name="connsiteX6" fmla="*/ 1631991 w 2231103"/>
              <a:gd name="connsiteY6" fmla="*/ 173894 h 2466719"/>
              <a:gd name="connsiteX7" fmla="*/ 1668496 w 2231103"/>
              <a:gd name="connsiteY7" fmla="*/ 139545 h 2466719"/>
              <a:gd name="connsiteX8" fmla="*/ 1674938 w 2231103"/>
              <a:gd name="connsiteY8" fmla="*/ 143838 h 2466719"/>
              <a:gd name="connsiteX9" fmla="*/ 1634138 w 2231103"/>
              <a:gd name="connsiteY9" fmla="*/ 210390 h 2466719"/>
              <a:gd name="connsiteX10" fmla="*/ 1638433 w 2231103"/>
              <a:gd name="connsiteY10" fmla="*/ 210390 h 2466719"/>
              <a:gd name="connsiteX11" fmla="*/ 1629843 w 2231103"/>
              <a:gd name="connsiteY11" fmla="*/ 251180 h 2466719"/>
              <a:gd name="connsiteX12" fmla="*/ 1689969 w 2231103"/>
              <a:gd name="connsiteY12" fmla="*/ 203950 h 2466719"/>
              <a:gd name="connsiteX13" fmla="*/ 1674938 w 2231103"/>
              <a:gd name="connsiteY13" fmla="*/ 244740 h 2466719"/>
              <a:gd name="connsiteX14" fmla="*/ 1642728 w 2231103"/>
              <a:gd name="connsiteY14" fmla="*/ 272649 h 2466719"/>
              <a:gd name="connsiteX15" fmla="*/ 1546097 w 2231103"/>
              <a:gd name="connsiteY15" fmla="*/ 364963 h 2466719"/>
              <a:gd name="connsiteX16" fmla="*/ 1511739 w 2231103"/>
              <a:gd name="connsiteY16" fmla="*/ 392872 h 2466719"/>
              <a:gd name="connsiteX17" fmla="*/ 1503149 w 2231103"/>
              <a:gd name="connsiteY17" fmla="*/ 410047 h 2466719"/>
              <a:gd name="connsiteX18" fmla="*/ 1509592 w 2231103"/>
              <a:gd name="connsiteY18" fmla="*/ 414340 h 2466719"/>
              <a:gd name="connsiteX19" fmla="*/ 1659906 w 2231103"/>
              <a:gd name="connsiteY19" fmla="*/ 296264 h 2466719"/>
              <a:gd name="connsiteX20" fmla="*/ 1662054 w 2231103"/>
              <a:gd name="connsiteY20" fmla="*/ 298411 h 2466719"/>
              <a:gd name="connsiteX21" fmla="*/ 1631991 w 2231103"/>
              <a:gd name="connsiteY21" fmla="*/ 362816 h 2466719"/>
              <a:gd name="connsiteX22" fmla="*/ 1619107 w 2231103"/>
              <a:gd name="connsiteY22" fmla="*/ 343495 h 2466719"/>
              <a:gd name="connsiteX23" fmla="*/ 1614812 w 2231103"/>
              <a:gd name="connsiteY23" fmla="*/ 345641 h 2466719"/>
              <a:gd name="connsiteX24" fmla="*/ 1582602 w 2231103"/>
              <a:gd name="connsiteY24" fmla="*/ 379991 h 2466719"/>
              <a:gd name="connsiteX25" fmla="*/ 1576160 w 2231103"/>
              <a:gd name="connsiteY25" fmla="*/ 386431 h 2466719"/>
              <a:gd name="connsiteX26" fmla="*/ 1548244 w 2231103"/>
              <a:gd name="connsiteY26" fmla="*/ 422928 h 2466719"/>
              <a:gd name="connsiteX27" fmla="*/ 1541802 w 2231103"/>
              <a:gd name="connsiteY27" fmla="*/ 435809 h 2466719"/>
              <a:gd name="connsiteX28" fmla="*/ 1567570 w 2231103"/>
              <a:gd name="connsiteY28" fmla="*/ 425074 h 2466719"/>
              <a:gd name="connsiteX29" fmla="*/ 1638433 w 2231103"/>
              <a:gd name="connsiteY29" fmla="*/ 360669 h 2466719"/>
              <a:gd name="connsiteX30" fmla="*/ 1647022 w 2231103"/>
              <a:gd name="connsiteY30" fmla="*/ 356376 h 2466719"/>
              <a:gd name="connsiteX31" fmla="*/ 1687822 w 2231103"/>
              <a:gd name="connsiteY31" fmla="*/ 356376 h 2466719"/>
              <a:gd name="connsiteX32" fmla="*/ 1717885 w 2231103"/>
              <a:gd name="connsiteY32" fmla="*/ 337054 h 2466719"/>
              <a:gd name="connsiteX33" fmla="*/ 1767274 w 2231103"/>
              <a:gd name="connsiteY33" fmla="*/ 291970 h 2466719"/>
              <a:gd name="connsiteX34" fmla="*/ 1539655 w 2231103"/>
              <a:gd name="connsiteY34" fmla="*/ 506654 h 2466719"/>
              <a:gd name="connsiteX35" fmla="*/ 1543949 w 2231103"/>
              <a:gd name="connsiteY35" fmla="*/ 513095 h 2466719"/>
              <a:gd name="connsiteX36" fmla="*/ 1574012 w 2231103"/>
              <a:gd name="connsiteY36" fmla="*/ 493773 h 2466719"/>
              <a:gd name="connsiteX37" fmla="*/ 1726475 w 2231103"/>
              <a:gd name="connsiteY37" fmla="*/ 373550 h 2466719"/>
              <a:gd name="connsiteX38" fmla="*/ 1739359 w 2231103"/>
              <a:gd name="connsiteY38" fmla="*/ 360669 h 2466719"/>
              <a:gd name="connsiteX39" fmla="*/ 1760832 w 2231103"/>
              <a:gd name="connsiteY39" fmla="*/ 352082 h 2466719"/>
              <a:gd name="connsiteX40" fmla="*/ 1782306 w 2231103"/>
              <a:gd name="connsiteY40" fmla="*/ 345641 h 2466719"/>
              <a:gd name="connsiteX41" fmla="*/ 1762980 w 2231103"/>
              <a:gd name="connsiteY41" fmla="*/ 375697 h 2466719"/>
              <a:gd name="connsiteX42" fmla="*/ 1640580 w 2231103"/>
              <a:gd name="connsiteY42" fmla="*/ 498067 h 2466719"/>
              <a:gd name="connsiteX43" fmla="*/ 1524623 w 2231103"/>
              <a:gd name="connsiteY43" fmla="*/ 594675 h 2466719"/>
              <a:gd name="connsiteX44" fmla="*/ 1520328 w 2231103"/>
              <a:gd name="connsiteY44" fmla="*/ 609703 h 2466719"/>
              <a:gd name="connsiteX45" fmla="*/ 1488118 w 2231103"/>
              <a:gd name="connsiteY45" fmla="*/ 616143 h 2466719"/>
              <a:gd name="connsiteX46" fmla="*/ 1443023 w 2231103"/>
              <a:gd name="connsiteY46" fmla="*/ 656933 h 2466719"/>
              <a:gd name="connsiteX47" fmla="*/ 1520328 w 2231103"/>
              <a:gd name="connsiteY47" fmla="*/ 609703 h 2466719"/>
              <a:gd name="connsiteX48" fmla="*/ 1541802 w 2231103"/>
              <a:gd name="connsiteY48" fmla="*/ 601115 h 2466719"/>
              <a:gd name="connsiteX49" fmla="*/ 1762980 w 2231103"/>
              <a:gd name="connsiteY49" fmla="*/ 416487 h 2466719"/>
              <a:gd name="connsiteX50" fmla="*/ 1846726 w 2231103"/>
              <a:gd name="connsiteY50" fmla="*/ 311292 h 2466719"/>
              <a:gd name="connsiteX51" fmla="*/ 1878937 w 2231103"/>
              <a:gd name="connsiteY51" fmla="*/ 287677 h 2466719"/>
              <a:gd name="connsiteX52" fmla="*/ 1904705 w 2231103"/>
              <a:gd name="connsiteY52" fmla="*/ 264061 h 2466719"/>
              <a:gd name="connsiteX53" fmla="*/ 1915442 w 2231103"/>
              <a:gd name="connsiteY53" fmla="*/ 221125 h 2466719"/>
              <a:gd name="connsiteX54" fmla="*/ 1928326 w 2231103"/>
              <a:gd name="connsiteY54" fmla="*/ 244740 h 2466719"/>
              <a:gd name="connsiteX55" fmla="*/ 1941210 w 2231103"/>
              <a:gd name="connsiteY55" fmla="*/ 225418 h 2466719"/>
              <a:gd name="connsiteX56" fmla="*/ 1951947 w 2231103"/>
              <a:gd name="connsiteY56" fmla="*/ 253327 h 2466719"/>
              <a:gd name="connsiteX57" fmla="*/ 1930473 w 2231103"/>
              <a:gd name="connsiteY57" fmla="*/ 298411 h 2466719"/>
              <a:gd name="connsiteX58" fmla="*/ 1846726 w 2231103"/>
              <a:gd name="connsiteY58" fmla="*/ 433662 h 2466719"/>
              <a:gd name="connsiteX59" fmla="*/ 1760832 w 2231103"/>
              <a:gd name="connsiteY59" fmla="*/ 523829 h 2466719"/>
              <a:gd name="connsiteX60" fmla="*/ 1649170 w 2231103"/>
              <a:gd name="connsiteY60" fmla="*/ 624731 h 2466719"/>
              <a:gd name="connsiteX61" fmla="*/ 1535360 w 2231103"/>
              <a:gd name="connsiteY61" fmla="*/ 708457 h 2466719"/>
              <a:gd name="connsiteX62" fmla="*/ 1526770 w 2231103"/>
              <a:gd name="connsiteY62" fmla="*/ 725632 h 2466719"/>
              <a:gd name="connsiteX63" fmla="*/ 1762980 w 2231103"/>
              <a:gd name="connsiteY63" fmla="*/ 543151 h 2466719"/>
              <a:gd name="connsiteX64" fmla="*/ 1949800 w 2231103"/>
              <a:gd name="connsiteY64" fmla="*/ 309145 h 2466719"/>
              <a:gd name="connsiteX65" fmla="*/ 1949800 w 2231103"/>
              <a:gd name="connsiteY65" fmla="*/ 373550 h 2466719"/>
              <a:gd name="connsiteX66" fmla="*/ 2018515 w 2231103"/>
              <a:gd name="connsiteY66" fmla="*/ 309145 h 2466719"/>
              <a:gd name="connsiteX67" fmla="*/ 2005631 w 2231103"/>
              <a:gd name="connsiteY67" fmla="*/ 285530 h 2466719"/>
              <a:gd name="connsiteX68" fmla="*/ 2007778 w 2231103"/>
              <a:gd name="connsiteY68" fmla="*/ 272649 h 2466719"/>
              <a:gd name="connsiteX69" fmla="*/ 2039988 w 2231103"/>
              <a:gd name="connsiteY69" fmla="*/ 266208 h 2466719"/>
              <a:gd name="connsiteX70" fmla="*/ 2057167 w 2231103"/>
              <a:gd name="connsiteY70" fmla="*/ 294117 h 2466719"/>
              <a:gd name="connsiteX71" fmla="*/ 2057167 w 2231103"/>
              <a:gd name="connsiteY71" fmla="*/ 311292 h 2466719"/>
              <a:gd name="connsiteX72" fmla="*/ 2070051 w 2231103"/>
              <a:gd name="connsiteY72" fmla="*/ 306998 h 2466719"/>
              <a:gd name="connsiteX73" fmla="*/ 2108704 w 2231103"/>
              <a:gd name="connsiteY73" fmla="*/ 332760 h 2466719"/>
              <a:gd name="connsiteX74" fmla="*/ 2121588 w 2231103"/>
              <a:gd name="connsiteY74" fmla="*/ 373550 h 2466719"/>
              <a:gd name="connsiteX75" fmla="*/ 2059315 w 2231103"/>
              <a:gd name="connsiteY75" fmla="*/ 513095 h 2466719"/>
              <a:gd name="connsiteX76" fmla="*/ 2009926 w 2231103"/>
              <a:gd name="connsiteY76" fmla="*/ 601115 h 2466719"/>
              <a:gd name="connsiteX77" fmla="*/ 1917589 w 2231103"/>
              <a:gd name="connsiteY77" fmla="*/ 704164 h 2466719"/>
              <a:gd name="connsiteX78" fmla="*/ 1915442 w 2231103"/>
              <a:gd name="connsiteY78" fmla="*/ 710604 h 2466719"/>
              <a:gd name="connsiteX79" fmla="*/ 1966978 w 2231103"/>
              <a:gd name="connsiteY79" fmla="*/ 671961 h 2466719"/>
              <a:gd name="connsiteX80" fmla="*/ 1979863 w 2231103"/>
              <a:gd name="connsiteY80" fmla="*/ 682695 h 2466719"/>
              <a:gd name="connsiteX81" fmla="*/ 1969126 w 2231103"/>
              <a:gd name="connsiteY81" fmla="*/ 695576 h 2466719"/>
              <a:gd name="connsiteX82" fmla="*/ 1951947 w 2231103"/>
              <a:gd name="connsiteY82" fmla="*/ 736366 h 2466719"/>
              <a:gd name="connsiteX83" fmla="*/ 1999189 w 2231103"/>
              <a:gd name="connsiteY83" fmla="*/ 697723 h 2466719"/>
              <a:gd name="connsiteX84" fmla="*/ 2003483 w 2231103"/>
              <a:gd name="connsiteY84" fmla="*/ 702017 h 2466719"/>
              <a:gd name="connsiteX85" fmla="*/ 1994894 w 2231103"/>
              <a:gd name="connsiteY85" fmla="*/ 727779 h 2466719"/>
              <a:gd name="connsiteX86" fmla="*/ 2065757 w 2231103"/>
              <a:gd name="connsiteY86" fmla="*/ 661227 h 2466719"/>
              <a:gd name="connsiteX87" fmla="*/ 2070051 w 2231103"/>
              <a:gd name="connsiteY87" fmla="*/ 665521 h 2466719"/>
              <a:gd name="connsiteX88" fmla="*/ 2037841 w 2231103"/>
              <a:gd name="connsiteY88" fmla="*/ 712751 h 2466719"/>
              <a:gd name="connsiteX89" fmla="*/ 2061462 w 2231103"/>
              <a:gd name="connsiteY89" fmla="*/ 695576 h 2466719"/>
              <a:gd name="connsiteX90" fmla="*/ 2067904 w 2231103"/>
              <a:gd name="connsiteY90" fmla="*/ 697723 h 2466719"/>
              <a:gd name="connsiteX91" fmla="*/ 2024957 w 2231103"/>
              <a:gd name="connsiteY91" fmla="*/ 762128 h 2466719"/>
              <a:gd name="connsiteX92" fmla="*/ 2029252 w 2231103"/>
              <a:gd name="connsiteY92" fmla="*/ 766422 h 2466719"/>
              <a:gd name="connsiteX93" fmla="*/ 2052873 w 2231103"/>
              <a:gd name="connsiteY93" fmla="*/ 749247 h 2466719"/>
              <a:gd name="connsiteX94" fmla="*/ 2037841 w 2231103"/>
              <a:gd name="connsiteY94" fmla="*/ 792184 h 2466719"/>
              <a:gd name="connsiteX95" fmla="*/ 1904705 w 2231103"/>
              <a:gd name="connsiteY95" fmla="*/ 903820 h 2466719"/>
              <a:gd name="connsiteX96" fmla="*/ 1775864 w 2231103"/>
              <a:gd name="connsiteY96" fmla="*/ 972519 h 2466719"/>
              <a:gd name="connsiteX97" fmla="*/ 1702854 w 2231103"/>
              <a:gd name="connsiteY97" fmla="*/ 1015455 h 2466719"/>
              <a:gd name="connsiteX98" fmla="*/ 1689969 w 2231103"/>
              <a:gd name="connsiteY98" fmla="*/ 1021896 h 2466719"/>
              <a:gd name="connsiteX99" fmla="*/ 1664201 w 2231103"/>
              <a:gd name="connsiteY99" fmla="*/ 1047658 h 2466719"/>
              <a:gd name="connsiteX100" fmla="*/ 1647022 w 2231103"/>
              <a:gd name="connsiteY100" fmla="*/ 1069126 h 2466719"/>
              <a:gd name="connsiteX101" fmla="*/ 1625549 w 2231103"/>
              <a:gd name="connsiteY101" fmla="*/ 1084154 h 2466719"/>
              <a:gd name="connsiteX102" fmla="*/ 1627696 w 2231103"/>
              <a:gd name="connsiteY102" fmla="*/ 1090595 h 2466719"/>
              <a:gd name="connsiteX103" fmla="*/ 1651317 w 2231103"/>
              <a:gd name="connsiteY103" fmla="*/ 1077714 h 2466719"/>
              <a:gd name="connsiteX104" fmla="*/ 1743653 w 2231103"/>
              <a:gd name="connsiteY104" fmla="*/ 1017602 h 2466719"/>
              <a:gd name="connsiteX105" fmla="*/ 1934768 w 2231103"/>
              <a:gd name="connsiteY105" fmla="*/ 901673 h 2466719"/>
              <a:gd name="connsiteX106" fmla="*/ 2020662 w 2231103"/>
              <a:gd name="connsiteY106" fmla="*/ 832974 h 2466719"/>
              <a:gd name="connsiteX107" fmla="*/ 2110851 w 2231103"/>
              <a:gd name="connsiteY107" fmla="*/ 749247 h 2466719"/>
              <a:gd name="connsiteX108" fmla="*/ 2119441 w 2231103"/>
              <a:gd name="connsiteY108" fmla="*/ 766422 h 2466719"/>
              <a:gd name="connsiteX109" fmla="*/ 2231103 w 2231103"/>
              <a:gd name="connsiteY109" fmla="*/ 648346 h 2466719"/>
              <a:gd name="connsiteX110" fmla="*/ 2188156 w 2231103"/>
              <a:gd name="connsiteY110" fmla="*/ 727779 h 2466719"/>
              <a:gd name="connsiteX111" fmla="*/ 2033546 w 2231103"/>
              <a:gd name="connsiteY111" fmla="*/ 865177 h 2466719"/>
              <a:gd name="connsiteX112" fmla="*/ 1778011 w 2231103"/>
              <a:gd name="connsiteY112" fmla="*/ 1032630 h 2466719"/>
              <a:gd name="connsiteX113" fmla="*/ 1739359 w 2231103"/>
              <a:gd name="connsiteY113" fmla="*/ 1062686 h 2466719"/>
              <a:gd name="connsiteX114" fmla="*/ 1715738 w 2231103"/>
              <a:gd name="connsiteY114" fmla="*/ 1066980 h 2466719"/>
              <a:gd name="connsiteX115" fmla="*/ 1312035 w 2231103"/>
              <a:gd name="connsiteY115" fmla="*/ 1294545 h 2466719"/>
              <a:gd name="connsiteX116" fmla="*/ 1359277 w 2231103"/>
              <a:gd name="connsiteY116" fmla="*/ 1363243 h 2466719"/>
              <a:gd name="connsiteX117" fmla="*/ 1438729 w 2231103"/>
              <a:gd name="connsiteY117" fmla="*/ 1470585 h 2466719"/>
              <a:gd name="connsiteX118" fmla="*/ 1460202 w 2231103"/>
              <a:gd name="connsiteY118" fmla="*/ 1492054 h 2466719"/>
              <a:gd name="connsiteX119" fmla="*/ 1470939 w 2231103"/>
              <a:gd name="connsiteY119" fmla="*/ 1519963 h 2466719"/>
              <a:gd name="connsiteX120" fmla="*/ 1481676 w 2231103"/>
              <a:gd name="connsiteY120" fmla="*/ 1528550 h 2466719"/>
              <a:gd name="connsiteX121" fmla="*/ 1558981 w 2231103"/>
              <a:gd name="connsiteY121" fmla="*/ 1547872 h 2466719"/>
              <a:gd name="connsiteX122" fmla="*/ 1595486 w 2231103"/>
              <a:gd name="connsiteY122" fmla="*/ 1586515 h 2466719"/>
              <a:gd name="connsiteX123" fmla="*/ 1599780 w 2231103"/>
              <a:gd name="connsiteY123" fmla="*/ 1590809 h 2466719"/>
              <a:gd name="connsiteX124" fmla="*/ 1612665 w 2231103"/>
              <a:gd name="connsiteY124" fmla="*/ 1582221 h 2466719"/>
              <a:gd name="connsiteX125" fmla="*/ 1612665 w 2231103"/>
              <a:gd name="connsiteY125" fmla="*/ 1618717 h 2466719"/>
              <a:gd name="connsiteX126" fmla="*/ 1576160 w 2231103"/>
              <a:gd name="connsiteY126" fmla="*/ 1650920 h 2466719"/>
              <a:gd name="connsiteX127" fmla="*/ 1455908 w 2231103"/>
              <a:gd name="connsiteY127" fmla="*/ 1743234 h 2466719"/>
              <a:gd name="connsiteX128" fmla="*/ 1425845 w 2231103"/>
              <a:gd name="connsiteY128" fmla="*/ 1747528 h 2466719"/>
              <a:gd name="connsiteX129" fmla="*/ 1406518 w 2231103"/>
              <a:gd name="connsiteY129" fmla="*/ 1749675 h 2466719"/>
              <a:gd name="connsiteX130" fmla="*/ 1352835 w 2231103"/>
              <a:gd name="connsiteY130" fmla="*/ 1784024 h 2466719"/>
              <a:gd name="connsiteX131" fmla="*/ 1316329 w 2231103"/>
              <a:gd name="connsiteY131" fmla="*/ 1816227 h 2466719"/>
              <a:gd name="connsiteX132" fmla="*/ 1292709 w 2231103"/>
              <a:gd name="connsiteY132" fmla="*/ 1833401 h 2466719"/>
              <a:gd name="connsiteX133" fmla="*/ 1200372 w 2231103"/>
              <a:gd name="connsiteY133" fmla="*/ 1889219 h 2466719"/>
              <a:gd name="connsiteX134" fmla="*/ 1191783 w 2231103"/>
              <a:gd name="connsiteY134" fmla="*/ 1893513 h 2466719"/>
              <a:gd name="connsiteX135" fmla="*/ 1187488 w 2231103"/>
              <a:gd name="connsiteY135" fmla="*/ 1887072 h 2466719"/>
              <a:gd name="connsiteX136" fmla="*/ 1269088 w 2231103"/>
              <a:gd name="connsiteY136" fmla="*/ 1816227 h 2466719"/>
              <a:gd name="connsiteX137" fmla="*/ 1245467 w 2231103"/>
              <a:gd name="connsiteY137" fmla="*/ 1816227 h 2466719"/>
              <a:gd name="connsiteX138" fmla="*/ 1157425 w 2231103"/>
              <a:gd name="connsiteY138" fmla="*/ 1891366 h 2466719"/>
              <a:gd name="connsiteX139" fmla="*/ 1138099 w 2231103"/>
              <a:gd name="connsiteY139" fmla="*/ 1917128 h 2466719"/>
              <a:gd name="connsiteX140" fmla="*/ 1103741 w 2231103"/>
              <a:gd name="connsiteY140" fmla="*/ 1925716 h 2466719"/>
              <a:gd name="connsiteX141" fmla="*/ 1101594 w 2231103"/>
              <a:gd name="connsiteY141" fmla="*/ 1919275 h 2466719"/>
              <a:gd name="connsiteX142" fmla="*/ 1127362 w 2231103"/>
              <a:gd name="connsiteY142" fmla="*/ 1895660 h 2466719"/>
              <a:gd name="connsiteX143" fmla="*/ 1110183 w 2231103"/>
              <a:gd name="connsiteY143" fmla="*/ 1884926 h 2466719"/>
              <a:gd name="connsiteX144" fmla="*/ 1077973 w 2231103"/>
              <a:gd name="connsiteY144" fmla="*/ 1949331 h 2466719"/>
              <a:gd name="connsiteX145" fmla="*/ 1067236 w 2231103"/>
              <a:gd name="connsiteY145" fmla="*/ 2005149 h 2466719"/>
              <a:gd name="connsiteX146" fmla="*/ 1035026 w 2231103"/>
              <a:gd name="connsiteY146" fmla="*/ 2075994 h 2466719"/>
              <a:gd name="connsiteX147" fmla="*/ 1019994 w 2231103"/>
              <a:gd name="connsiteY147" fmla="*/ 2060966 h 2466719"/>
              <a:gd name="connsiteX148" fmla="*/ 1000668 w 2231103"/>
              <a:gd name="connsiteY148" fmla="*/ 2099610 h 2466719"/>
              <a:gd name="connsiteX149" fmla="*/ 994226 w 2231103"/>
              <a:gd name="connsiteY149" fmla="*/ 2170455 h 2466719"/>
              <a:gd name="connsiteX150" fmla="*/ 1017847 w 2231103"/>
              <a:gd name="connsiteY150" fmla="*/ 2217686 h 2466719"/>
              <a:gd name="connsiteX151" fmla="*/ 1002816 w 2231103"/>
              <a:gd name="connsiteY151" fmla="*/ 2241301 h 2466719"/>
              <a:gd name="connsiteX152" fmla="*/ 1009258 w 2231103"/>
              <a:gd name="connsiteY152" fmla="*/ 2254182 h 2466719"/>
              <a:gd name="connsiteX153" fmla="*/ 1024289 w 2231103"/>
              <a:gd name="connsiteY153" fmla="*/ 2363671 h 2466719"/>
              <a:gd name="connsiteX154" fmla="*/ 1015700 w 2231103"/>
              <a:gd name="connsiteY154" fmla="*/ 2395873 h 2466719"/>
              <a:gd name="connsiteX155" fmla="*/ 1011405 w 2231103"/>
              <a:gd name="connsiteY155" fmla="*/ 2417342 h 2466719"/>
              <a:gd name="connsiteX156" fmla="*/ 1011405 w 2231103"/>
              <a:gd name="connsiteY156" fmla="*/ 2466719 h 2466719"/>
              <a:gd name="connsiteX157" fmla="*/ 1002816 w 2231103"/>
              <a:gd name="connsiteY157" fmla="*/ 2466719 h 2466719"/>
              <a:gd name="connsiteX158" fmla="*/ 940542 w 2231103"/>
              <a:gd name="connsiteY158" fmla="*/ 2413048 h 2466719"/>
              <a:gd name="connsiteX159" fmla="*/ 923363 w 2231103"/>
              <a:gd name="connsiteY159" fmla="*/ 2301412 h 2466719"/>
              <a:gd name="connsiteX160" fmla="*/ 919069 w 2231103"/>
              <a:gd name="connsiteY160" fmla="*/ 2348643 h 2466719"/>
              <a:gd name="connsiteX161" fmla="*/ 912627 w 2231103"/>
              <a:gd name="connsiteY161" fmla="*/ 2350790 h 2466719"/>
              <a:gd name="connsiteX162" fmla="*/ 897595 w 2231103"/>
              <a:gd name="connsiteY162" fmla="*/ 2279944 h 2466719"/>
              <a:gd name="connsiteX163" fmla="*/ 893300 w 2231103"/>
              <a:gd name="connsiteY163" fmla="*/ 2284238 h 2466719"/>
              <a:gd name="connsiteX164" fmla="*/ 873974 w 2231103"/>
              <a:gd name="connsiteY164" fmla="*/ 2258476 h 2466719"/>
              <a:gd name="connsiteX165" fmla="*/ 867532 w 2231103"/>
              <a:gd name="connsiteY165" fmla="*/ 2260622 h 2466719"/>
              <a:gd name="connsiteX166" fmla="*/ 861090 w 2231103"/>
              <a:gd name="connsiteY166" fmla="*/ 2329321 h 2466719"/>
              <a:gd name="connsiteX167" fmla="*/ 848206 w 2231103"/>
              <a:gd name="connsiteY167" fmla="*/ 2273504 h 2466719"/>
              <a:gd name="connsiteX168" fmla="*/ 846058 w 2231103"/>
              <a:gd name="connsiteY168" fmla="*/ 2129665 h 2466719"/>
              <a:gd name="connsiteX169" fmla="*/ 841764 w 2231103"/>
              <a:gd name="connsiteY169" fmla="*/ 2103903 h 2466719"/>
              <a:gd name="connsiteX170" fmla="*/ 833174 w 2231103"/>
              <a:gd name="connsiteY170" fmla="*/ 2103903 h 2466719"/>
              <a:gd name="connsiteX171" fmla="*/ 828880 w 2231103"/>
              <a:gd name="connsiteY171" fmla="*/ 2131812 h 2466719"/>
              <a:gd name="connsiteX172" fmla="*/ 820290 w 2231103"/>
              <a:gd name="connsiteY172" fmla="*/ 2230567 h 2466719"/>
              <a:gd name="connsiteX173" fmla="*/ 813848 w 2231103"/>
              <a:gd name="connsiteY173" fmla="*/ 2247741 h 2466719"/>
              <a:gd name="connsiteX174" fmla="*/ 794522 w 2231103"/>
              <a:gd name="connsiteY174" fmla="*/ 2108197 h 2466719"/>
              <a:gd name="connsiteX175" fmla="*/ 783785 w 2231103"/>
              <a:gd name="connsiteY175" fmla="*/ 2121078 h 2466719"/>
              <a:gd name="connsiteX176" fmla="*/ 781638 w 2231103"/>
              <a:gd name="connsiteY176" fmla="*/ 2191924 h 2466719"/>
              <a:gd name="connsiteX177" fmla="*/ 768754 w 2231103"/>
              <a:gd name="connsiteY177" fmla="*/ 2219833 h 2466719"/>
              <a:gd name="connsiteX178" fmla="*/ 747280 w 2231103"/>
              <a:gd name="connsiteY178" fmla="*/ 2288531 h 2466719"/>
              <a:gd name="connsiteX179" fmla="*/ 747280 w 2231103"/>
              <a:gd name="connsiteY179" fmla="*/ 2303559 h 2466719"/>
              <a:gd name="connsiteX180" fmla="*/ 740838 w 2231103"/>
              <a:gd name="connsiteY180" fmla="*/ 2063113 h 2466719"/>
              <a:gd name="connsiteX181" fmla="*/ 717217 w 2231103"/>
              <a:gd name="connsiteY181" fmla="*/ 2256329 h 2466719"/>
              <a:gd name="connsiteX182" fmla="*/ 697891 w 2231103"/>
              <a:gd name="connsiteY182" fmla="*/ 2277797 h 2466719"/>
              <a:gd name="connsiteX183" fmla="*/ 682859 w 2231103"/>
              <a:gd name="connsiteY183" fmla="*/ 2003002 h 2466719"/>
              <a:gd name="connsiteX184" fmla="*/ 676417 w 2231103"/>
              <a:gd name="connsiteY184" fmla="*/ 2000855 h 2466719"/>
              <a:gd name="connsiteX185" fmla="*/ 669975 w 2231103"/>
              <a:gd name="connsiteY185" fmla="*/ 2015883 h 2466719"/>
              <a:gd name="connsiteX186" fmla="*/ 665681 w 2231103"/>
              <a:gd name="connsiteY186" fmla="*/ 2108197 h 2466719"/>
              <a:gd name="connsiteX187" fmla="*/ 661386 w 2231103"/>
              <a:gd name="connsiteY187" fmla="*/ 2234860 h 2466719"/>
              <a:gd name="connsiteX188" fmla="*/ 672123 w 2231103"/>
              <a:gd name="connsiteY188" fmla="*/ 2320734 h 2466719"/>
              <a:gd name="connsiteX189" fmla="*/ 659238 w 2231103"/>
              <a:gd name="connsiteY189" fmla="*/ 2363671 h 2466719"/>
              <a:gd name="connsiteX190" fmla="*/ 659238 w 2231103"/>
              <a:gd name="connsiteY190" fmla="*/ 2385139 h 2466719"/>
              <a:gd name="connsiteX191" fmla="*/ 674270 w 2231103"/>
              <a:gd name="connsiteY191" fmla="*/ 2415195 h 2466719"/>
              <a:gd name="connsiteX192" fmla="*/ 652796 w 2231103"/>
              <a:gd name="connsiteY192" fmla="*/ 2408754 h 2466719"/>
              <a:gd name="connsiteX193" fmla="*/ 648502 w 2231103"/>
              <a:gd name="connsiteY193" fmla="*/ 2425929 h 2466719"/>
              <a:gd name="connsiteX194" fmla="*/ 616291 w 2231103"/>
              <a:gd name="connsiteY194" fmla="*/ 2391580 h 2466719"/>
              <a:gd name="connsiteX195" fmla="*/ 601260 w 2231103"/>
              <a:gd name="connsiteY195" fmla="*/ 2314293 h 2466719"/>
              <a:gd name="connsiteX196" fmla="*/ 584081 w 2231103"/>
              <a:gd name="connsiteY196" fmla="*/ 2172602 h 2466719"/>
              <a:gd name="connsiteX197" fmla="*/ 584081 w 2231103"/>
              <a:gd name="connsiteY197" fmla="*/ 2063113 h 2466719"/>
              <a:gd name="connsiteX198" fmla="*/ 594818 w 2231103"/>
              <a:gd name="connsiteY198" fmla="*/ 1945037 h 2466719"/>
              <a:gd name="connsiteX199" fmla="*/ 590523 w 2231103"/>
              <a:gd name="connsiteY199" fmla="*/ 1904247 h 2466719"/>
              <a:gd name="connsiteX200" fmla="*/ 599113 w 2231103"/>
              <a:gd name="connsiteY200" fmla="*/ 2378699 h 2466719"/>
              <a:gd name="connsiteX201" fmla="*/ 554018 w 2231103"/>
              <a:gd name="connsiteY201" fmla="*/ 2337909 h 2466719"/>
              <a:gd name="connsiteX202" fmla="*/ 541134 w 2231103"/>
              <a:gd name="connsiteY202" fmla="*/ 2400167 h 2466719"/>
              <a:gd name="connsiteX203" fmla="*/ 569050 w 2231103"/>
              <a:gd name="connsiteY203" fmla="*/ 2415195 h 2466719"/>
              <a:gd name="connsiteX204" fmla="*/ 523955 w 2231103"/>
              <a:gd name="connsiteY204" fmla="*/ 2425929 h 2466719"/>
              <a:gd name="connsiteX205" fmla="*/ 470271 w 2231103"/>
              <a:gd name="connsiteY205" fmla="*/ 2417342 h 2466719"/>
              <a:gd name="connsiteX206" fmla="*/ 420882 w 2231103"/>
              <a:gd name="connsiteY206" fmla="*/ 2400167 h 2466719"/>
              <a:gd name="connsiteX207" fmla="*/ 401556 w 2231103"/>
              <a:gd name="connsiteY207" fmla="*/ 2359377 h 2466719"/>
              <a:gd name="connsiteX208" fmla="*/ 360756 w 2231103"/>
              <a:gd name="connsiteY208" fmla="*/ 2239154 h 2466719"/>
              <a:gd name="connsiteX209" fmla="*/ 341430 w 2231103"/>
              <a:gd name="connsiteY209" fmla="*/ 2142546 h 2466719"/>
              <a:gd name="connsiteX210" fmla="*/ 334988 w 2231103"/>
              <a:gd name="connsiteY210" fmla="*/ 2181189 h 2466719"/>
              <a:gd name="connsiteX211" fmla="*/ 315661 w 2231103"/>
              <a:gd name="connsiteY211" fmla="*/ 2183336 h 2466719"/>
              <a:gd name="connsiteX212" fmla="*/ 300630 w 2231103"/>
              <a:gd name="connsiteY212" fmla="*/ 2142546 h 2466719"/>
              <a:gd name="connsiteX213" fmla="*/ 294188 w 2231103"/>
              <a:gd name="connsiteY213" fmla="*/ 2185483 h 2466719"/>
              <a:gd name="connsiteX214" fmla="*/ 274862 w 2231103"/>
              <a:gd name="connsiteY214" fmla="*/ 2161868 h 2466719"/>
              <a:gd name="connsiteX215" fmla="*/ 274862 w 2231103"/>
              <a:gd name="connsiteY215" fmla="*/ 2224126 h 2466719"/>
              <a:gd name="connsiteX216" fmla="*/ 270567 w 2231103"/>
              <a:gd name="connsiteY216" fmla="*/ 2226273 h 2466719"/>
              <a:gd name="connsiteX217" fmla="*/ 259830 w 2231103"/>
              <a:gd name="connsiteY217" fmla="*/ 2198364 h 2466719"/>
              <a:gd name="connsiteX218" fmla="*/ 249093 w 2231103"/>
              <a:gd name="connsiteY218" fmla="*/ 2215539 h 2466719"/>
              <a:gd name="connsiteX219" fmla="*/ 229767 w 2231103"/>
              <a:gd name="connsiteY219" fmla="*/ 2153281 h 2466719"/>
              <a:gd name="connsiteX220" fmla="*/ 221178 w 2231103"/>
              <a:gd name="connsiteY220" fmla="*/ 2176896 h 2466719"/>
              <a:gd name="connsiteX221" fmla="*/ 197557 w 2231103"/>
              <a:gd name="connsiteY221" fmla="*/ 2125372 h 2466719"/>
              <a:gd name="connsiteX222" fmla="*/ 231915 w 2231103"/>
              <a:gd name="connsiteY222" fmla="*/ 1949331 h 2466719"/>
              <a:gd name="connsiteX223" fmla="*/ 253388 w 2231103"/>
              <a:gd name="connsiteY223" fmla="*/ 1865604 h 2466719"/>
              <a:gd name="connsiteX224" fmla="*/ 257683 w 2231103"/>
              <a:gd name="connsiteY224" fmla="*/ 1852723 h 2466719"/>
              <a:gd name="connsiteX225" fmla="*/ 253388 w 2231103"/>
              <a:gd name="connsiteY225" fmla="*/ 1801199 h 2466719"/>
              <a:gd name="connsiteX226" fmla="*/ 255536 w 2231103"/>
              <a:gd name="connsiteY226" fmla="*/ 1784024 h 2466719"/>
              <a:gd name="connsiteX227" fmla="*/ 264125 w 2231103"/>
              <a:gd name="connsiteY227" fmla="*/ 1756115 h 2466719"/>
              <a:gd name="connsiteX228" fmla="*/ 257683 w 2231103"/>
              <a:gd name="connsiteY228" fmla="*/ 1753968 h 2466719"/>
              <a:gd name="connsiteX229" fmla="*/ 249093 w 2231103"/>
              <a:gd name="connsiteY229" fmla="*/ 1777584 h 2466719"/>
              <a:gd name="connsiteX230" fmla="*/ 206146 w 2231103"/>
              <a:gd name="connsiteY230" fmla="*/ 1975093 h 2466719"/>
              <a:gd name="connsiteX231" fmla="*/ 180378 w 2231103"/>
              <a:gd name="connsiteY231" fmla="*/ 2153281 h 2466719"/>
              <a:gd name="connsiteX232" fmla="*/ 186820 w 2231103"/>
              <a:gd name="connsiteY232" fmla="*/ 2200511 h 2466719"/>
              <a:gd name="connsiteX233" fmla="*/ 165347 w 2231103"/>
              <a:gd name="connsiteY233" fmla="*/ 2196217 h 2466719"/>
              <a:gd name="connsiteX234" fmla="*/ 165347 w 2231103"/>
              <a:gd name="connsiteY234" fmla="*/ 2288531 h 2466719"/>
              <a:gd name="connsiteX235" fmla="*/ 139578 w 2231103"/>
              <a:gd name="connsiteY235" fmla="*/ 2183336 h 2466719"/>
              <a:gd name="connsiteX236" fmla="*/ 274862 w 2231103"/>
              <a:gd name="connsiteY236" fmla="*/ 1633745 h 2466719"/>
              <a:gd name="connsiteX237" fmla="*/ 356461 w 2231103"/>
              <a:gd name="connsiteY237" fmla="*/ 1464145 h 2466719"/>
              <a:gd name="connsiteX238" fmla="*/ 268420 w 2231103"/>
              <a:gd name="connsiteY238" fmla="*/ 1406180 h 2466719"/>
              <a:gd name="connsiteX239" fmla="*/ 253388 w 2231103"/>
              <a:gd name="connsiteY239" fmla="*/ 1376125 h 2466719"/>
              <a:gd name="connsiteX240" fmla="*/ 238357 w 2231103"/>
              <a:gd name="connsiteY240" fmla="*/ 1328894 h 2466719"/>
              <a:gd name="connsiteX241" fmla="*/ 182525 w 2231103"/>
              <a:gd name="connsiteY241" fmla="*/ 1279517 h 2466719"/>
              <a:gd name="connsiteX242" fmla="*/ 150315 w 2231103"/>
              <a:gd name="connsiteY242" fmla="*/ 1275223 h 2466719"/>
              <a:gd name="connsiteX243" fmla="*/ 156757 w 2231103"/>
              <a:gd name="connsiteY243" fmla="*/ 1294545 h 2466719"/>
              <a:gd name="connsiteX244" fmla="*/ 27916 w 2231103"/>
              <a:gd name="connsiteY244" fmla="*/ 1311719 h 2466719"/>
              <a:gd name="connsiteX245" fmla="*/ 98779 w 2231103"/>
              <a:gd name="connsiteY245" fmla="*/ 1270929 h 2466719"/>
              <a:gd name="connsiteX246" fmla="*/ 92336 w 2231103"/>
              <a:gd name="connsiteY246" fmla="*/ 1262342 h 2466719"/>
              <a:gd name="connsiteX247" fmla="*/ 17179 w 2231103"/>
              <a:gd name="connsiteY247" fmla="*/ 1309573 h 2466719"/>
              <a:gd name="connsiteX248" fmla="*/ 25768 w 2231103"/>
              <a:gd name="connsiteY248" fmla="*/ 1328894 h 2466719"/>
              <a:gd name="connsiteX249" fmla="*/ 0 w 2231103"/>
              <a:gd name="connsiteY249" fmla="*/ 1316013 h 2466719"/>
              <a:gd name="connsiteX250" fmla="*/ 10737 w 2231103"/>
              <a:gd name="connsiteY250" fmla="*/ 1270929 h 2466719"/>
              <a:gd name="connsiteX251" fmla="*/ 90189 w 2231103"/>
              <a:gd name="connsiteY251" fmla="*/ 1112063 h 2466719"/>
              <a:gd name="connsiteX252" fmla="*/ 128841 w 2231103"/>
              <a:gd name="connsiteY252" fmla="*/ 1049805 h 2466719"/>
              <a:gd name="connsiteX253" fmla="*/ 150315 w 2231103"/>
              <a:gd name="connsiteY253" fmla="*/ 1002574 h 2466719"/>
              <a:gd name="connsiteX254" fmla="*/ 167494 w 2231103"/>
              <a:gd name="connsiteY254" fmla="*/ 974666 h 2466719"/>
              <a:gd name="connsiteX255" fmla="*/ 171789 w 2231103"/>
              <a:gd name="connsiteY255" fmla="*/ 959638 h 2466719"/>
              <a:gd name="connsiteX256" fmla="*/ 171789 w 2231103"/>
              <a:gd name="connsiteY256" fmla="*/ 895232 h 2466719"/>
              <a:gd name="connsiteX257" fmla="*/ 167494 w 2231103"/>
              <a:gd name="connsiteY257" fmla="*/ 854442 h 2466719"/>
              <a:gd name="connsiteX258" fmla="*/ 195410 w 2231103"/>
              <a:gd name="connsiteY258" fmla="*/ 852296 h 2466719"/>
              <a:gd name="connsiteX259" fmla="*/ 225473 w 2231103"/>
              <a:gd name="connsiteY259" fmla="*/ 770716 h 2466719"/>
              <a:gd name="connsiteX260" fmla="*/ 219030 w 2231103"/>
              <a:gd name="connsiteY260" fmla="*/ 682695 h 2466719"/>
              <a:gd name="connsiteX261" fmla="*/ 206146 w 2231103"/>
              <a:gd name="connsiteY261" fmla="*/ 631171 h 2466719"/>
              <a:gd name="connsiteX262" fmla="*/ 221178 w 2231103"/>
              <a:gd name="connsiteY262" fmla="*/ 577500 h 2466719"/>
              <a:gd name="connsiteX263" fmla="*/ 242651 w 2231103"/>
              <a:gd name="connsiteY263" fmla="*/ 646199 h 2466719"/>
              <a:gd name="connsiteX264" fmla="*/ 240504 w 2231103"/>
              <a:gd name="connsiteY264" fmla="*/ 813653 h 2466719"/>
              <a:gd name="connsiteX265" fmla="*/ 339282 w 2231103"/>
              <a:gd name="connsiteY265" fmla="*/ 757835 h 2466719"/>
              <a:gd name="connsiteX266" fmla="*/ 356461 w 2231103"/>
              <a:gd name="connsiteY266" fmla="*/ 740660 h 2466719"/>
              <a:gd name="connsiteX267" fmla="*/ 384377 w 2231103"/>
              <a:gd name="connsiteY267" fmla="*/ 736366 h 2466719"/>
              <a:gd name="connsiteX268" fmla="*/ 425177 w 2231103"/>
              <a:gd name="connsiteY268" fmla="*/ 759982 h 2466719"/>
              <a:gd name="connsiteX269" fmla="*/ 418735 w 2231103"/>
              <a:gd name="connsiteY269" fmla="*/ 702017 h 2466719"/>
              <a:gd name="connsiteX270" fmla="*/ 438061 w 2231103"/>
              <a:gd name="connsiteY270" fmla="*/ 702017 h 2466719"/>
              <a:gd name="connsiteX271" fmla="*/ 431619 w 2231103"/>
              <a:gd name="connsiteY271" fmla="*/ 667667 h 2466719"/>
              <a:gd name="connsiteX272" fmla="*/ 450945 w 2231103"/>
              <a:gd name="connsiteY272" fmla="*/ 656933 h 2466719"/>
              <a:gd name="connsiteX273" fmla="*/ 476713 w 2231103"/>
              <a:gd name="connsiteY273" fmla="*/ 717045 h 2466719"/>
              <a:gd name="connsiteX274" fmla="*/ 502481 w 2231103"/>
              <a:gd name="connsiteY274" fmla="*/ 691283 h 2466719"/>
              <a:gd name="connsiteX275" fmla="*/ 534692 w 2231103"/>
              <a:gd name="connsiteY275" fmla="*/ 674108 h 2466719"/>
              <a:gd name="connsiteX276" fmla="*/ 685007 w 2231103"/>
              <a:gd name="connsiteY276" fmla="*/ 586087 h 2466719"/>
              <a:gd name="connsiteX277" fmla="*/ 695744 w 2231103"/>
              <a:gd name="connsiteY277" fmla="*/ 568913 h 2466719"/>
              <a:gd name="connsiteX278" fmla="*/ 730101 w 2231103"/>
              <a:gd name="connsiteY278" fmla="*/ 491626 h 2466719"/>
              <a:gd name="connsiteX279" fmla="*/ 742985 w 2231103"/>
              <a:gd name="connsiteY279" fmla="*/ 553885 h 2466719"/>
              <a:gd name="connsiteX280" fmla="*/ 783785 w 2231103"/>
              <a:gd name="connsiteY280" fmla="*/ 564619 h 2466719"/>
              <a:gd name="connsiteX281" fmla="*/ 820290 w 2231103"/>
              <a:gd name="connsiteY281" fmla="*/ 545297 h 2466719"/>
              <a:gd name="connsiteX282" fmla="*/ 826732 w 2231103"/>
              <a:gd name="connsiteY282" fmla="*/ 549591 h 2466719"/>
              <a:gd name="connsiteX283" fmla="*/ 820290 w 2231103"/>
              <a:gd name="connsiteY283" fmla="*/ 568913 h 2466719"/>
              <a:gd name="connsiteX284" fmla="*/ 815995 w 2231103"/>
              <a:gd name="connsiteY284" fmla="*/ 581794 h 2466719"/>
              <a:gd name="connsiteX285" fmla="*/ 828880 w 2231103"/>
              <a:gd name="connsiteY285" fmla="*/ 581794 h 2466719"/>
              <a:gd name="connsiteX286" fmla="*/ 876121 w 2231103"/>
              <a:gd name="connsiteY286" fmla="*/ 556032 h 2466719"/>
              <a:gd name="connsiteX287" fmla="*/ 848206 w 2231103"/>
              <a:gd name="connsiteY287" fmla="*/ 547444 h 2466719"/>
              <a:gd name="connsiteX288" fmla="*/ 833174 w 2231103"/>
              <a:gd name="connsiteY288" fmla="*/ 549591 h 2466719"/>
              <a:gd name="connsiteX289" fmla="*/ 839616 w 2231103"/>
              <a:gd name="connsiteY289" fmla="*/ 534563 h 2466719"/>
              <a:gd name="connsiteX290" fmla="*/ 906184 w 2231103"/>
              <a:gd name="connsiteY290" fmla="*/ 502361 h 2466719"/>
              <a:gd name="connsiteX291" fmla="*/ 871827 w 2231103"/>
              <a:gd name="connsiteY291" fmla="*/ 504508 h 2466719"/>
              <a:gd name="connsiteX292" fmla="*/ 852501 w 2231103"/>
              <a:gd name="connsiteY292" fmla="*/ 498067 h 2466719"/>
              <a:gd name="connsiteX293" fmla="*/ 796669 w 2231103"/>
              <a:gd name="connsiteY293" fmla="*/ 532416 h 2466719"/>
              <a:gd name="connsiteX294" fmla="*/ 800964 w 2231103"/>
              <a:gd name="connsiteY294" fmla="*/ 547444 h 2466719"/>
              <a:gd name="connsiteX295" fmla="*/ 798817 w 2231103"/>
              <a:gd name="connsiteY295" fmla="*/ 549591 h 2466719"/>
              <a:gd name="connsiteX296" fmla="*/ 790227 w 2231103"/>
              <a:gd name="connsiteY296" fmla="*/ 541004 h 2466719"/>
              <a:gd name="connsiteX297" fmla="*/ 760164 w 2231103"/>
              <a:gd name="connsiteY297" fmla="*/ 549591 h 2466719"/>
              <a:gd name="connsiteX298" fmla="*/ 758017 w 2231103"/>
              <a:gd name="connsiteY298" fmla="*/ 543151 h 2466719"/>
              <a:gd name="connsiteX299" fmla="*/ 796669 w 2231103"/>
              <a:gd name="connsiteY299" fmla="*/ 521682 h 2466719"/>
              <a:gd name="connsiteX300" fmla="*/ 807406 w 2231103"/>
              <a:gd name="connsiteY300" fmla="*/ 510948 h 2466719"/>
              <a:gd name="connsiteX301" fmla="*/ 833174 w 2231103"/>
              <a:gd name="connsiteY301" fmla="*/ 487333 h 2466719"/>
              <a:gd name="connsiteX302" fmla="*/ 843911 w 2231103"/>
              <a:gd name="connsiteY302" fmla="*/ 474452 h 2466719"/>
              <a:gd name="connsiteX303" fmla="*/ 901890 w 2231103"/>
              <a:gd name="connsiteY303" fmla="*/ 371403 h 2466719"/>
              <a:gd name="connsiteX304" fmla="*/ 912627 w 2231103"/>
              <a:gd name="connsiteY304" fmla="*/ 388578 h 2466719"/>
              <a:gd name="connsiteX305" fmla="*/ 901890 w 2231103"/>
              <a:gd name="connsiteY305" fmla="*/ 452983 h 2466719"/>
              <a:gd name="connsiteX306" fmla="*/ 919069 w 2231103"/>
              <a:gd name="connsiteY306" fmla="*/ 487333 h 2466719"/>
              <a:gd name="connsiteX307" fmla="*/ 940542 w 2231103"/>
              <a:gd name="connsiteY307" fmla="*/ 472305 h 2466719"/>
              <a:gd name="connsiteX308" fmla="*/ 946984 w 2231103"/>
              <a:gd name="connsiteY308" fmla="*/ 455130 h 2466719"/>
              <a:gd name="connsiteX309" fmla="*/ 919069 w 2231103"/>
              <a:gd name="connsiteY309" fmla="*/ 461571 h 2466719"/>
              <a:gd name="connsiteX310" fmla="*/ 914774 w 2231103"/>
              <a:gd name="connsiteY310" fmla="*/ 457277 h 2466719"/>
              <a:gd name="connsiteX311" fmla="*/ 962016 w 2231103"/>
              <a:gd name="connsiteY311" fmla="*/ 433662 h 2466719"/>
              <a:gd name="connsiteX312" fmla="*/ 979195 w 2231103"/>
              <a:gd name="connsiteY312" fmla="*/ 455130 h 2466719"/>
              <a:gd name="connsiteX313" fmla="*/ 979195 w 2231103"/>
              <a:gd name="connsiteY313" fmla="*/ 500214 h 2466719"/>
              <a:gd name="connsiteX314" fmla="*/ 1030731 w 2231103"/>
              <a:gd name="connsiteY314" fmla="*/ 468011 h 2466719"/>
              <a:gd name="connsiteX315" fmla="*/ 1041468 w 2231103"/>
              <a:gd name="connsiteY315" fmla="*/ 515242 h 2466719"/>
              <a:gd name="connsiteX316" fmla="*/ 1129510 w 2231103"/>
              <a:gd name="connsiteY316" fmla="*/ 450837 h 2466719"/>
              <a:gd name="connsiteX317" fmla="*/ 1125215 w 2231103"/>
              <a:gd name="connsiteY317" fmla="*/ 440102 h 2466719"/>
              <a:gd name="connsiteX318" fmla="*/ 1101594 w 2231103"/>
              <a:gd name="connsiteY318" fmla="*/ 448690 h 2466719"/>
              <a:gd name="connsiteX319" fmla="*/ 1062941 w 2231103"/>
              <a:gd name="connsiteY319" fmla="*/ 470158 h 2466719"/>
              <a:gd name="connsiteX320" fmla="*/ 1039321 w 2231103"/>
              <a:gd name="connsiteY320" fmla="*/ 483039 h 2466719"/>
              <a:gd name="connsiteX321" fmla="*/ 1065089 w 2231103"/>
              <a:gd name="connsiteY321" fmla="*/ 446543 h 2466719"/>
              <a:gd name="connsiteX322" fmla="*/ 1232583 w 2231103"/>
              <a:gd name="connsiteY322" fmla="*/ 328467 h 2466719"/>
              <a:gd name="connsiteX323" fmla="*/ 1318477 w 2231103"/>
              <a:gd name="connsiteY323" fmla="*/ 302705 h 2466719"/>
              <a:gd name="connsiteX324" fmla="*/ 1314182 w 2231103"/>
              <a:gd name="connsiteY324" fmla="*/ 322026 h 2466719"/>
              <a:gd name="connsiteX325" fmla="*/ 1333508 w 2231103"/>
              <a:gd name="connsiteY325" fmla="*/ 322026 h 2466719"/>
              <a:gd name="connsiteX326" fmla="*/ 1378603 w 2231103"/>
              <a:gd name="connsiteY326" fmla="*/ 300558 h 2466719"/>
              <a:gd name="connsiteX327" fmla="*/ 1374308 w 2231103"/>
              <a:gd name="connsiteY327" fmla="*/ 283383 h 2466719"/>
              <a:gd name="connsiteX328" fmla="*/ 1419403 w 2231103"/>
              <a:gd name="connsiteY328" fmla="*/ 283383 h 2466719"/>
              <a:gd name="connsiteX329" fmla="*/ 1421550 w 2231103"/>
              <a:gd name="connsiteY329" fmla="*/ 276942 h 2466719"/>
              <a:gd name="connsiteX330" fmla="*/ 1408666 w 2231103"/>
              <a:gd name="connsiteY330" fmla="*/ 259768 h 2466719"/>
              <a:gd name="connsiteX331" fmla="*/ 1449466 w 2231103"/>
              <a:gd name="connsiteY331" fmla="*/ 242593 h 2466719"/>
              <a:gd name="connsiteX332" fmla="*/ 1460202 w 2231103"/>
              <a:gd name="connsiteY332" fmla="*/ 242593 h 2466719"/>
              <a:gd name="connsiteX333" fmla="*/ 1447318 w 2231103"/>
              <a:gd name="connsiteY333" fmla="*/ 227565 h 2466719"/>
              <a:gd name="connsiteX334" fmla="*/ 1490265 w 2231103"/>
              <a:gd name="connsiteY334" fmla="*/ 182482 h 2466719"/>
              <a:gd name="connsiteX335" fmla="*/ 1501002 w 2231103"/>
              <a:gd name="connsiteY335" fmla="*/ 203950 h 2466719"/>
              <a:gd name="connsiteX336" fmla="*/ 1599780 w 2231103"/>
              <a:gd name="connsiteY336" fmla="*/ 51524 h 2466719"/>
              <a:gd name="connsiteX337" fmla="*/ 1606223 w 2231103"/>
              <a:gd name="connsiteY337" fmla="*/ 47231 h 2466719"/>
              <a:gd name="connsiteX338" fmla="*/ 1653464 w 2231103"/>
              <a:gd name="connsiteY338" fmla="*/ 0 h 246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2231103" h="2466719">
                <a:moveTo>
                  <a:pt x="1653464" y="0"/>
                </a:moveTo>
                <a:cubicBezTo>
                  <a:pt x="1653464" y="0"/>
                  <a:pt x="1666349" y="4294"/>
                  <a:pt x="1666349" y="6441"/>
                </a:cubicBezTo>
                <a:cubicBezTo>
                  <a:pt x="1666349" y="25762"/>
                  <a:pt x="1674938" y="42937"/>
                  <a:pt x="1687822" y="57965"/>
                </a:cubicBezTo>
                <a:cubicBezTo>
                  <a:pt x="1692117" y="64405"/>
                  <a:pt x="1692117" y="75140"/>
                  <a:pt x="1692117" y="83727"/>
                </a:cubicBezTo>
                <a:cubicBezTo>
                  <a:pt x="1689969" y="85874"/>
                  <a:pt x="1681380" y="88021"/>
                  <a:pt x="1681380" y="88021"/>
                </a:cubicBezTo>
                <a:cubicBezTo>
                  <a:pt x="1662054" y="118076"/>
                  <a:pt x="1644875" y="145985"/>
                  <a:pt x="1629843" y="171747"/>
                </a:cubicBezTo>
                <a:cubicBezTo>
                  <a:pt x="1629843" y="173894"/>
                  <a:pt x="1631991" y="173894"/>
                  <a:pt x="1631991" y="173894"/>
                </a:cubicBezTo>
                <a:cubicBezTo>
                  <a:pt x="1644875" y="163160"/>
                  <a:pt x="1657759" y="150279"/>
                  <a:pt x="1668496" y="139545"/>
                </a:cubicBezTo>
                <a:cubicBezTo>
                  <a:pt x="1670643" y="141692"/>
                  <a:pt x="1672791" y="143838"/>
                  <a:pt x="1674938" y="143838"/>
                </a:cubicBezTo>
                <a:cubicBezTo>
                  <a:pt x="1662054" y="167454"/>
                  <a:pt x="1647022" y="188922"/>
                  <a:pt x="1634138" y="210390"/>
                </a:cubicBezTo>
                <a:cubicBezTo>
                  <a:pt x="1634138" y="210390"/>
                  <a:pt x="1636286" y="210390"/>
                  <a:pt x="1638433" y="210390"/>
                </a:cubicBezTo>
                <a:cubicBezTo>
                  <a:pt x="1636286" y="223271"/>
                  <a:pt x="1631991" y="234006"/>
                  <a:pt x="1629843" y="251180"/>
                </a:cubicBezTo>
                <a:cubicBezTo>
                  <a:pt x="1651317" y="234006"/>
                  <a:pt x="1670643" y="218978"/>
                  <a:pt x="1689969" y="203950"/>
                </a:cubicBezTo>
                <a:cubicBezTo>
                  <a:pt x="1685675" y="216831"/>
                  <a:pt x="1683527" y="231859"/>
                  <a:pt x="1674938" y="244740"/>
                </a:cubicBezTo>
                <a:cubicBezTo>
                  <a:pt x="1668496" y="255474"/>
                  <a:pt x="1653464" y="261915"/>
                  <a:pt x="1642728" y="272649"/>
                </a:cubicBezTo>
                <a:cubicBezTo>
                  <a:pt x="1610517" y="302705"/>
                  <a:pt x="1578307" y="334907"/>
                  <a:pt x="1546097" y="364963"/>
                </a:cubicBezTo>
                <a:cubicBezTo>
                  <a:pt x="1535360" y="375697"/>
                  <a:pt x="1522476" y="382138"/>
                  <a:pt x="1511739" y="392872"/>
                </a:cubicBezTo>
                <a:cubicBezTo>
                  <a:pt x="1507444" y="395019"/>
                  <a:pt x="1505297" y="403606"/>
                  <a:pt x="1503149" y="410047"/>
                </a:cubicBezTo>
                <a:cubicBezTo>
                  <a:pt x="1505297" y="410047"/>
                  <a:pt x="1507444" y="412193"/>
                  <a:pt x="1509592" y="414340"/>
                </a:cubicBezTo>
                <a:cubicBezTo>
                  <a:pt x="1558981" y="375697"/>
                  <a:pt x="1610517" y="334907"/>
                  <a:pt x="1659906" y="296264"/>
                </a:cubicBezTo>
                <a:cubicBezTo>
                  <a:pt x="1659906" y="296264"/>
                  <a:pt x="1662054" y="298411"/>
                  <a:pt x="1662054" y="298411"/>
                </a:cubicBezTo>
                <a:cubicBezTo>
                  <a:pt x="1653464" y="319879"/>
                  <a:pt x="1644875" y="339201"/>
                  <a:pt x="1631991" y="362816"/>
                </a:cubicBezTo>
                <a:cubicBezTo>
                  <a:pt x="1625549" y="352082"/>
                  <a:pt x="1623401" y="347788"/>
                  <a:pt x="1619107" y="343495"/>
                </a:cubicBezTo>
                <a:cubicBezTo>
                  <a:pt x="1616959" y="343495"/>
                  <a:pt x="1614812" y="345641"/>
                  <a:pt x="1614812" y="345641"/>
                </a:cubicBezTo>
                <a:cubicBezTo>
                  <a:pt x="1604075" y="356376"/>
                  <a:pt x="1593338" y="367110"/>
                  <a:pt x="1582602" y="379991"/>
                </a:cubicBezTo>
                <a:cubicBezTo>
                  <a:pt x="1580454" y="382138"/>
                  <a:pt x="1574012" y="384284"/>
                  <a:pt x="1576160" y="386431"/>
                </a:cubicBezTo>
                <a:cubicBezTo>
                  <a:pt x="1576160" y="407900"/>
                  <a:pt x="1565423" y="416487"/>
                  <a:pt x="1548244" y="422928"/>
                </a:cubicBezTo>
                <a:cubicBezTo>
                  <a:pt x="1546097" y="425074"/>
                  <a:pt x="1546097" y="429368"/>
                  <a:pt x="1541802" y="435809"/>
                </a:cubicBezTo>
                <a:cubicBezTo>
                  <a:pt x="1554686" y="431515"/>
                  <a:pt x="1563275" y="429368"/>
                  <a:pt x="1567570" y="425074"/>
                </a:cubicBezTo>
                <a:cubicBezTo>
                  <a:pt x="1591191" y="403606"/>
                  <a:pt x="1614812" y="382138"/>
                  <a:pt x="1638433" y="360669"/>
                </a:cubicBezTo>
                <a:cubicBezTo>
                  <a:pt x="1642728" y="358522"/>
                  <a:pt x="1644875" y="356376"/>
                  <a:pt x="1647022" y="356376"/>
                </a:cubicBezTo>
                <a:cubicBezTo>
                  <a:pt x="1662054" y="356376"/>
                  <a:pt x="1674938" y="360669"/>
                  <a:pt x="1687822" y="356376"/>
                </a:cubicBezTo>
                <a:cubicBezTo>
                  <a:pt x="1698559" y="354229"/>
                  <a:pt x="1709296" y="345641"/>
                  <a:pt x="1717885" y="337054"/>
                </a:cubicBezTo>
                <a:cubicBezTo>
                  <a:pt x="1735064" y="324173"/>
                  <a:pt x="1750095" y="306998"/>
                  <a:pt x="1767274" y="291970"/>
                </a:cubicBezTo>
                <a:cubicBezTo>
                  <a:pt x="1713590" y="386431"/>
                  <a:pt x="1616959" y="437955"/>
                  <a:pt x="1539655" y="506654"/>
                </a:cubicBezTo>
                <a:cubicBezTo>
                  <a:pt x="1541802" y="508801"/>
                  <a:pt x="1543949" y="510948"/>
                  <a:pt x="1543949" y="513095"/>
                </a:cubicBezTo>
                <a:cubicBezTo>
                  <a:pt x="1554686" y="506654"/>
                  <a:pt x="1565423" y="502361"/>
                  <a:pt x="1574012" y="493773"/>
                </a:cubicBezTo>
                <a:cubicBezTo>
                  <a:pt x="1625549" y="455130"/>
                  <a:pt x="1677085" y="414340"/>
                  <a:pt x="1726475" y="373550"/>
                </a:cubicBezTo>
                <a:cubicBezTo>
                  <a:pt x="1730769" y="369257"/>
                  <a:pt x="1735064" y="364963"/>
                  <a:pt x="1739359" y="360669"/>
                </a:cubicBezTo>
                <a:cubicBezTo>
                  <a:pt x="1745801" y="352082"/>
                  <a:pt x="1747948" y="343495"/>
                  <a:pt x="1760832" y="352082"/>
                </a:cubicBezTo>
                <a:cubicBezTo>
                  <a:pt x="1762980" y="354229"/>
                  <a:pt x="1771569" y="345641"/>
                  <a:pt x="1782306" y="345641"/>
                </a:cubicBezTo>
                <a:cubicBezTo>
                  <a:pt x="1775864" y="356376"/>
                  <a:pt x="1771569" y="367110"/>
                  <a:pt x="1762980" y="375697"/>
                </a:cubicBezTo>
                <a:cubicBezTo>
                  <a:pt x="1726475" y="420781"/>
                  <a:pt x="1687822" y="463718"/>
                  <a:pt x="1640580" y="498067"/>
                </a:cubicBezTo>
                <a:cubicBezTo>
                  <a:pt x="1597633" y="528123"/>
                  <a:pt x="1561128" y="562472"/>
                  <a:pt x="1524623" y="594675"/>
                </a:cubicBezTo>
                <a:cubicBezTo>
                  <a:pt x="1520328" y="596822"/>
                  <a:pt x="1520328" y="605409"/>
                  <a:pt x="1520328" y="609703"/>
                </a:cubicBezTo>
                <a:cubicBezTo>
                  <a:pt x="1509592" y="611850"/>
                  <a:pt x="1496707" y="611850"/>
                  <a:pt x="1488118" y="616143"/>
                </a:cubicBezTo>
                <a:cubicBezTo>
                  <a:pt x="1473086" y="624731"/>
                  <a:pt x="1451613" y="631171"/>
                  <a:pt x="1443023" y="656933"/>
                </a:cubicBezTo>
                <a:cubicBezTo>
                  <a:pt x="1470939" y="639758"/>
                  <a:pt x="1496707" y="624731"/>
                  <a:pt x="1520328" y="609703"/>
                </a:cubicBezTo>
                <a:cubicBezTo>
                  <a:pt x="1526770" y="607556"/>
                  <a:pt x="1535360" y="605409"/>
                  <a:pt x="1541802" y="601115"/>
                </a:cubicBezTo>
                <a:cubicBezTo>
                  <a:pt x="1614812" y="538857"/>
                  <a:pt x="1689969" y="478745"/>
                  <a:pt x="1762980" y="416487"/>
                </a:cubicBezTo>
                <a:cubicBezTo>
                  <a:pt x="1797337" y="386431"/>
                  <a:pt x="1825253" y="352082"/>
                  <a:pt x="1846726" y="311292"/>
                </a:cubicBezTo>
                <a:cubicBezTo>
                  <a:pt x="1853169" y="300558"/>
                  <a:pt x="1868200" y="287677"/>
                  <a:pt x="1878937" y="287677"/>
                </a:cubicBezTo>
                <a:cubicBezTo>
                  <a:pt x="1898263" y="287677"/>
                  <a:pt x="1898263" y="274796"/>
                  <a:pt x="1904705" y="264061"/>
                </a:cubicBezTo>
                <a:cubicBezTo>
                  <a:pt x="1909000" y="251180"/>
                  <a:pt x="1911147" y="238299"/>
                  <a:pt x="1915442" y="221125"/>
                </a:cubicBezTo>
                <a:cubicBezTo>
                  <a:pt x="1921884" y="231859"/>
                  <a:pt x="1924031" y="238299"/>
                  <a:pt x="1928326" y="244740"/>
                </a:cubicBezTo>
                <a:cubicBezTo>
                  <a:pt x="1932621" y="238299"/>
                  <a:pt x="1936915" y="231859"/>
                  <a:pt x="1941210" y="225418"/>
                </a:cubicBezTo>
                <a:cubicBezTo>
                  <a:pt x="1956242" y="231859"/>
                  <a:pt x="1958389" y="236153"/>
                  <a:pt x="1951947" y="253327"/>
                </a:cubicBezTo>
                <a:cubicBezTo>
                  <a:pt x="1945505" y="268355"/>
                  <a:pt x="1941210" y="283383"/>
                  <a:pt x="1930473" y="298411"/>
                </a:cubicBezTo>
                <a:cubicBezTo>
                  <a:pt x="1902558" y="343495"/>
                  <a:pt x="1878937" y="390725"/>
                  <a:pt x="1846726" y="433662"/>
                </a:cubicBezTo>
                <a:cubicBezTo>
                  <a:pt x="1823106" y="465864"/>
                  <a:pt x="1790895" y="493773"/>
                  <a:pt x="1760832" y="523829"/>
                </a:cubicBezTo>
                <a:cubicBezTo>
                  <a:pt x="1724327" y="558179"/>
                  <a:pt x="1689969" y="594675"/>
                  <a:pt x="1649170" y="624731"/>
                </a:cubicBezTo>
                <a:cubicBezTo>
                  <a:pt x="1608370" y="650493"/>
                  <a:pt x="1580454" y="691283"/>
                  <a:pt x="1535360" y="708457"/>
                </a:cubicBezTo>
                <a:cubicBezTo>
                  <a:pt x="1531065" y="710604"/>
                  <a:pt x="1526770" y="717045"/>
                  <a:pt x="1526770" y="725632"/>
                </a:cubicBezTo>
                <a:cubicBezTo>
                  <a:pt x="1614812" y="676255"/>
                  <a:pt x="1687822" y="607556"/>
                  <a:pt x="1762980" y="543151"/>
                </a:cubicBezTo>
                <a:cubicBezTo>
                  <a:pt x="1838137" y="476599"/>
                  <a:pt x="1900410" y="399312"/>
                  <a:pt x="1949800" y="309145"/>
                </a:cubicBezTo>
                <a:cubicBezTo>
                  <a:pt x="1949800" y="330613"/>
                  <a:pt x="1949800" y="349935"/>
                  <a:pt x="1949800" y="373550"/>
                </a:cubicBezTo>
                <a:cubicBezTo>
                  <a:pt x="1973420" y="352082"/>
                  <a:pt x="1992747" y="332760"/>
                  <a:pt x="2018515" y="309145"/>
                </a:cubicBezTo>
                <a:cubicBezTo>
                  <a:pt x="2016368" y="304851"/>
                  <a:pt x="2009926" y="296264"/>
                  <a:pt x="2005631" y="285530"/>
                </a:cubicBezTo>
                <a:cubicBezTo>
                  <a:pt x="2003483" y="281236"/>
                  <a:pt x="2005631" y="272649"/>
                  <a:pt x="2007778" y="272649"/>
                </a:cubicBezTo>
                <a:cubicBezTo>
                  <a:pt x="2018515" y="268355"/>
                  <a:pt x="2031399" y="261915"/>
                  <a:pt x="2039988" y="266208"/>
                </a:cubicBezTo>
                <a:cubicBezTo>
                  <a:pt x="2048578" y="270502"/>
                  <a:pt x="2052873" y="283383"/>
                  <a:pt x="2057167" y="294117"/>
                </a:cubicBezTo>
                <a:cubicBezTo>
                  <a:pt x="2059315" y="298411"/>
                  <a:pt x="2057167" y="302705"/>
                  <a:pt x="2057167" y="311292"/>
                </a:cubicBezTo>
                <a:cubicBezTo>
                  <a:pt x="2063609" y="309145"/>
                  <a:pt x="2067904" y="306998"/>
                  <a:pt x="2070051" y="306998"/>
                </a:cubicBezTo>
                <a:cubicBezTo>
                  <a:pt x="2082936" y="317732"/>
                  <a:pt x="2095820" y="328467"/>
                  <a:pt x="2108704" y="332760"/>
                </a:cubicBezTo>
                <a:cubicBezTo>
                  <a:pt x="2136619" y="339201"/>
                  <a:pt x="2125883" y="362816"/>
                  <a:pt x="2121588" y="373550"/>
                </a:cubicBezTo>
                <a:cubicBezTo>
                  <a:pt x="2102262" y="420781"/>
                  <a:pt x="2080788" y="468011"/>
                  <a:pt x="2059315" y="513095"/>
                </a:cubicBezTo>
                <a:cubicBezTo>
                  <a:pt x="2044283" y="545297"/>
                  <a:pt x="2029252" y="575353"/>
                  <a:pt x="2009926" y="601115"/>
                </a:cubicBezTo>
                <a:cubicBezTo>
                  <a:pt x="1982010" y="637612"/>
                  <a:pt x="1949800" y="669814"/>
                  <a:pt x="1917589" y="704164"/>
                </a:cubicBezTo>
                <a:cubicBezTo>
                  <a:pt x="1917589" y="706311"/>
                  <a:pt x="1917589" y="708457"/>
                  <a:pt x="1915442" y="710604"/>
                </a:cubicBezTo>
                <a:cubicBezTo>
                  <a:pt x="1936915" y="719192"/>
                  <a:pt x="1960536" y="702017"/>
                  <a:pt x="1966978" y="671961"/>
                </a:cubicBezTo>
                <a:cubicBezTo>
                  <a:pt x="1971273" y="676255"/>
                  <a:pt x="1975568" y="680548"/>
                  <a:pt x="1979863" y="682695"/>
                </a:cubicBezTo>
                <a:cubicBezTo>
                  <a:pt x="1977715" y="686989"/>
                  <a:pt x="1973420" y="691283"/>
                  <a:pt x="1969126" y="695576"/>
                </a:cubicBezTo>
                <a:cubicBezTo>
                  <a:pt x="1958389" y="706311"/>
                  <a:pt x="1939063" y="712751"/>
                  <a:pt x="1951947" y="736366"/>
                </a:cubicBezTo>
                <a:cubicBezTo>
                  <a:pt x="1969126" y="723485"/>
                  <a:pt x="1984157" y="710604"/>
                  <a:pt x="1999189" y="697723"/>
                </a:cubicBezTo>
                <a:cubicBezTo>
                  <a:pt x="2001336" y="699870"/>
                  <a:pt x="2001336" y="699870"/>
                  <a:pt x="2003483" y="702017"/>
                </a:cubicBezTo>
                <a:cubicBezTo>
                  <a:pt x="2001336" y="708457"/>
                  <a:pt x="1999189" y="717045"/>
                  <a:pt x="1994894" y="727779"/>
                </a:cubicBezTo>
                <a:cubicBezTo>
                  <a:pt x="2027104" y="712751"/>
                  <a:pt x="2042136" y="682695"/>
                  <a:pt x="2065757" y="661227"/>
                </a:cubicBezTo>
                <a:cubicBezTo>
                  <a:pt x="2065757" y="663374"/>
                  <a:pt x="2067904" y="665521"/>
                  <a:pt x="2070051" y="665521"/>
                </a:cubicBezTo>
                <a:cubicBezTo>
                  <a:pt x="2061462" y="680548"/>
                  <a:pt x="2050725" y="693429"/>
                  <a:pt x="2037841" y="712751"/>
                </a:cubicBezTo>
                <a:cubicBezTo>
                  <a:pt x="2048578" y="704164"/>
                  <a:pt x="2055020" y="699870"/>
                  <a:pt x="2061462" y="695576"/>
                </a:cubicBezTo>
                <a:cubicBezTo>
                  <a:pt x="2063609" y="695576"/>
                  <a:pt x="2065757" y="697723"/>
                  <a:pt x="2067904" y="697723"/>
                </a:cubicBezTo>
                <a:cubicBezTo>
                  <a:pt x="2052873" y="719192"/>
                  <a:pt x="2037841" y="740660"/>
                  <a:pt x="2024957" y="762128"/>
                </a:cubicBezTo>
                <a:cubicBezTo>
                  <a:pt x="2024957" y="764275"/>
                  <a:pt x="2027104" y="764275"/>
                  <a:pt x="2029252" y="766422"/>
                </a:cubicBezTo>
                <a:cubicBezTo>
                  <a:pt x="2035694" y="759982"/>
                  <a:pt x="2044283" y="755688"/>
                  <a:pt x="2052873" y="749247"/>
                </a:cubicBezTo>
                <a:cubicBezTo>
                  <a:pt x="2061462" y="768569"/>
                  <a:pt x="2046431" y="781450"/>
                  <a:pt x="2037841" y="792184"/>
                </a:cubicBezTo>
                <a:cubicBezTo>
                  <a:pt x="1999189" y="837268"/>
                  <a:pt x="1956242" y="875911"/>
                  <a:pt x="1904705" y="903820"/>
                </a:cubicBezTo>
                <a:cubicBezTo>
                  <a:pt x="1861758" y="925288"/>
                  <a:pt x="1818811" y="948903"/>
                  <a:pt x="1775864" y="972519"/>
                </a:cubicBezTo>
                <a:cubicBezTo>
                  <a:pt x="1752243" y="987547"/>
                  <a:pt x="1726475" y="1000428"/>
                  <a:pt x="1702854" y="1015455"/>
                </a:cubicBezTo>
                <a:cubicBezTo>
                  <a:pt x="1698559" y="1017602"/>
                  <a:pt x="1694264" y="1021896"/>
                  <a:pt x="1689969" y="1021896"/>
                </a:cubicBezTo>
                <a:cubicBezTo>
                  <a:pt x="1672791" y="1024043"/>
                  <a:pt x="1666349" y="1032630"/>
                  <a:pt x="1664201" y="1047658"/>
                </a:cubicBezTo>
                <a:cubicBezTo>
                  <a:pt x="1662054" y="1056245"/>
                  <a:pt x="1653464" y="1064833"/>
                  <a:pt x="1647022" y="1069126"/>
                </a:cubicBezTo>
                <a:cubicBezTo>
                  <a:pt x="1640580" y="1075567"/>
                  <a:pt x="1631991" y="1079861"/>
                  <a:pt x="1625549" y="1084154"/>
                </a:cubicBezTo>
                <a:cubicBezTo>
                  <a:pt x="1625549" y="1086301"/>
                  <a:pt x="1627696" y="1088448"/>
                  <a:pt x="1627696" y="1090595"/>
                </a:cubicBezTo>
                <a:cubicBezTo>
                  <a:pt x="1636286" y="1086301"/>
                  <a:pt x="1642728" y="1082007"/>
                  <a:pt x="1651317" y="1077714"/>
                </a:cubicBezTo>
                <a:cubicBezTo>
                  <a:pt x="1681380" y="1058392"/>
                  <a:pt x="1713590" y="1036924"/>
                  <a:pt x="1743653" y="1017602"/>
                </a:cubicBezTo>
                <a:cubicBezTo>
                  <a:pt x="1808074" y="978959"/>
                  <a:pt x="1872495" y="942463"/>
                  <a:pt x="1934768" y="901673"/>
                </a:cubicBezTo>
                <a:cubicBezTo>
                  <a:pt x="1964831" y="882351"/>
                  <a:pt x="1992747" y="856589"/>
                  <a:pt x="2020662" y="832974"/>
                </a:cubicBezTo>
                <a:cubicBezTo>
                  <a:pt x="2050725" y="805065"/>
                  <a:pt x="2080788" y="777156"/>
                  <a:pt x="2110851" y="749247"/>
                </a:cubicBezTo>
                <a:cubicBezTo>
                  <a:pt x="2110851" y="751394"/>
                  <a:pt x="2115146" y="757835"/>
                  <a:pt x="2119441" y="766422"/>
                </a:cubicBezTo>
                <a:cubicBezTo>
                  <a:pt x="2155946" y="727779"/>
                  <a:pt x="2192451" y="689136"/>
                  <a:pt x="2231103" y="648346"/>
                </a:cubicBezTo>
                <a:cubicBezTo>
                  <a:pt x="2216072" y="676255"/>
                  <a:pt x="2201040" y="702017"/>
                  <a:pt x="2188156" y="727779"/>
                </a:cubicBezTo>
                <a:cubicBezTo>
                  <a:pt x="2149504" y="787890"/>
                  <a:pt x="2089378" y="826534"/>
                  <a:pt x="2033546" y="865177"/>
                </a:cubicBezTo>
                <a:cubicBezTo>
                  <a:pt x="1949800" y="923141"/>
                  <a:pt x="1863905" y="976812"/>
                  <a:pt x="1778011" y="1032630"/>
                </a:cubicBezTo>
                <a:cubicBezTo>
                  <a:pt x="1765127" y="1041218"/>
                  <a:pt x="1752243" y="1054099"/>
                  <a:pt x="1739359" y="1062686"/>
                </a:cubicBezTo>
                <a:cubicBezTo>
                  <a:pt x="1732917" y="1066980"/>
                  <a:pt x="1722180" y="1064833"/>
                  <a:pt x="1715738" y="1066980"/>
                </a:cubicBezTo>
                <a:cubicBezTo>
                  <a:pt x="1582602" y="1142119"/>
                  <a:pt x="1449466" y="1217258"/>
                  <a:pt x="1312035" y="1294545"/>
                </a:cubicBezTo>
                <a:cubicBezTo>
                  <a:pt x="1329214" y="1318160"/>
                  <a:pt x="1344245" y="1341775"/>
                  <a:pt x="1359277" y="1363243"/>
                </a:cubicBezTo>
                <a:cubicBezTo>
                  <a:pt x="1385045" y="1399740"/>
                  <a:pt x="1412961" y="1434089"/>
                  <a:pt x="1438729" y="1470585"/>
                </a:cubicBezTo>
                <a:cubicBezTo>
                  <a:pt x="1445171" y="1479173"/>
                  <a:pt x="1455908" y="1483467"/>
                  <a:pt x="1460202" y="1492054"/>
                </a:cubicBezTo>
                <a:cubicBezTo>
                  <a:pt x="1466644" y="1500641"/>
                  <a:pt x="1466644" y="1511375"/>
                  <a:pt x="1470939" y="1519963"/>
                </a:cubicBezTo>
                <a:cubicBezTo>
                  <a:pt x="1473086" y="1522110"/>
                  <a:pt x="1477381" y="1526403"/>
                  <a:pt x="1481676" y="1528550"/>
                </a:cubicBezTo>
                <a:cubicBezTo>
                  <a:pt x="1507444" y="1530697"/>
                  <a:pt x="1531065" y="1550019"/>
                  <a:pt x="1558981" y="1547872"/>
                </a:cubicBezTo>
                <a:cubicBezTo>
                  <a:pt x="1574012" y="1545725"/>
                  <a:pt x="1593338" y="1569340"/>
                  <a:pt x="1595486" y="1586515"/>
                </a:cubicBezTo>
                <a:cubicBezTo>
                  <a:pt x="1597633" y="1588662"/>
                  <a:pt x="1599780" y="1590809"/>
                  <a:pt x="1599780" y="1590809"/>
                </a:cubicBezTo>
                <a:cubicBezTo>
                  <a:pt x="1604075" y="1588662"/>
                  <a:pt x="1608370" y="1586515"/>
                  <a:pt x="1612665" y="1582221"/>
                </a:cubicBezTo>
                <a:cubicBezTo>
                  <a:pt x="1627696" y="1592955"/>
                  <a:pt x="1621254" y="1607983"/>
                  <a:pt x="1612665" y="1618717"/>
                </a:cubicBezTo>
                <a:cubicBezTo>
                  <a:pt x="1601928" y="1629452"/>
                  <a:pt x="1589044" y="1640186"/>
                  <a:pt x="1576160" y="1650920"/>
                </a:cubicBezTo>
                <a:cubicBezTo>
                  <a:pt x="1537507" y="1680976"/>
                  <a:pt x="1494560" y="1713178"/>
                  <a:pt x="1455908" y="1743234"/>
                </a:cubicBezTo>
                <a:cubicBezTo>
                  <a:pt x="1445171" y="1749675"/>
                  <a:pt x="1438729" y="1756115"/>
                  <a:pt x="1425845" y="1747528"/>
                </a:cubicBezTo>
                <a:cubicBezTo>
                  <a:pt x="1421550" y="1745381"/>
                  <a:pt x="1408666" y="1747528"/>
                  <a:pt x="1406518" y="1749675"/>
                </a:cubicBezTo>
                <a:cubicBezTo>
                  <a:pt x="1395782" y="1773290"/>
                  <a:pt x="1374308" y="1777584"/>
                  <a:pt x="1352835" y="1784024"/>
                </a:cubicBezTo>
                <a:cubicBezTo>
                  <a:pt x="1335656" y="1790465"/>
                  <a:pt x="1324919" y="1799052"/>
                  <a:pt x="1316329" y="1816227"/>
                </a:cubicBezTo>
                <a:cubicBezTo>
                  <a:pt x="1312035" y="1824814"/>
                  <a:pt x="1301298" y="1829108"/>
                  <a:pt x="1292709" y="1833401"/>
                </a:cubicBezTo>
                <a:cubicBezTo>
                  <a:pt x="1262646" y="1852723"/>
                  <a:pt x="1230435" y="1872045"/>
                  <a:pt x="1200372" y="1889219"/>
                </a:cubicBezTo>
                <a:cubicBezTo>
                  <a:pt x="1198225" y="1891366"/>
                  <a:pt x="1193930" y="1891366"/>
                  <a:pt x="1191783" y="1893513"/>
                </a:cubicBezTo>
                <a:cubicBezTo>
                  <a:pt x="1189635" y="1891366"/>
                  <a:pt x="1189635" y="1889219"/>
                  <a:pt x="1187488" y="1887072"/>
                </a:cubicBezTo>
                <a:cubicBezTo>
                  <a:pt x="1215404" y="1863457"/>
                  <a:pt x="1241172" y="1841989"/>
                  <a:pt x="1269088" y="1816227"/>
                </a:cubicBezTo>
                <a:cubicBezTo>
                  <a:pt x="1262646" y="1805493"/>
                  <a:pt x="1254056" y="1807639"/>
                  <a:pt x="1245467" y="1816227"/>
                </a:cubicBezTo>
                <a:cubicBezTo>
                  <a:pt x="1215404" y="1841989"/>
                  <a:pt x="1185341" y="1865604"/>
                  <a:pt x="1157425" y="1891366"/>
                </a:cubicBezTo>
                <a:cubicBezTo>
                  <a:pt x="1150983" y="1897807"/>
                  <a:pt x="1144541" y="1908541"/>
                  <a:pt x="1138099" y="1917128"/>
                </a:cubicBezTo>
                <a:cubicBezTo>
                  <a:pt x="1129510" y="1919275"/>
                  <a:pt x="1116625" y="1921422"/>
                  <a:pt x="1103741" y="1925716"/>
                </a:cubicBezTo>
                <a:cubicBezTo>
                  <a:pt x="1101594" y="1923569"/>
                  <a:pt x="1101594" y="1921422"/>
                  <a:pt x="1101594" y="1919275"/>
                </a:cubicBezTo>
                <a:cubicBezTo>
                  <a:pt x="1110183" y="1912835"/>
                  <a:pt x="1118773" y="1904247"/>
                  <a:pt x="1127362" y="1895660"/>
                </a:cubicBezTo>
                <a:cubicBezTo>
                  <a:pt x="1123067" y="1893513"/>
                  <a:pt x="1116625" y="1889219"/>
                  <a:pt x="1110183" y="1884926"/>
                </a:cubicBezTo>
                <a:cubicBezTo>
                  <a:pt x="1097299" y="1908541"/>
                  <a:pt x="1086562" y="1927862"/>
                  <a:pt x="1077973" y="1949331"/>
                </a:cubicBezTo>
                <a:cubicBezTo>
                  <a:pt x="1071531" y="1966505"/>
                  <a:pt x="1067236" y="1985827"/>
                  <a:pt x="1067236" y="2005149"/>
                </a:cubicBezTo>
                <a:cubicBezTo>
                  <a:pt x="1069384" y="2037351"/>
                  <a:pt x="1065089" y="2052379"/>
                  <a:pt x="1035026" y="2075994"/>
                </a:cubicBezTo>
                <a:cubicBezTo>
                  <a:pt x="1030731" y="2071701"/>
                  <a:pt x="1028584" y="2067407"/>
                  <a:pt x="1019994" y="2060966"/>
                </a:cubicBezTo>
                <a:cubicBezTo>
                  <a:pt x="1013552" y="2075994"/>
                  <a:pt x="1007110" y="2086729"/>
                  <a:pt x="1000668" y="2099610"/>
                </a:cubicBezTo>
                <a:cubicBezTo>
                  <a:pt x="1019994" y="2112491"/>
                  <a:pt x="1017847" y="2146840"/>
                  <a:pt x="994226" y="2170455"/>
                </a:cubicBezTo>
                <a:cubicBezTo>
                  <a:pt x="1026436" y="2176896"/>
                  <a:pt x="1011405" y="2200511"/>
                  <a:pt x="1017847" y="2217686"/>
                </a:cubicBezTo>
                <a:cubicBezTo>
                  <a:pt x="998521" y="2217686"/>
                  <a:pt x="994226" y="2226273"/>
                  <a:pt x="1002816" y="2241301"/>
                </a:cubicBezTo>
                <a:cubicBezTo>
                  <a:pt x="1004963" y="2245595"/>
                  <a:pt x="1007110" y="2249888"/>
                  <a:pt x="1009258" y="2254182"/>
                </a:cubicBezTo>
                <a:cubicBezTo>
                  <a:pt x="1013552" y="2290678"/>
                  <a:pt x="1019994" y="2327175"/>
                  <a:pt x="1024289" y="2363671"/>
                </a:cubicBezTo>
                <a:cubicBezTo>
                  <a:pt x="1024289" y="2374405"/>
                  <a:pt x="1017847" y="2385139"/>
                  <a:pt x="1015700" y="2395873"/>
                </a:cubicBezTo>
                <a:cubicBezTo>
                  <a:pt x="1013552" y="2402314"/>
                  <a:pt x="1011405" y="2408754"/>
                  <a:pt x="1011405" y="2417342"/>
                </a:cubicBezTo>
                <a:cubicBezTo>
                  <a:pt x="1011405" y="2434517"/>
                  <a:pt x="1011405" y="2449544"/>
                  <a:pt x="1011405" y="2466719"/>
                </a:cubicBezTo>
                <a:cubicBezTo>
                  <a:pt x="1009258" y="2466719"/>
                  <a:pt x="1007110" y="2466719"/>
                  <a:pt x="1002816" y="2466719"/>
                </a:cubicBezTo>
                <a:cubicBezTo>
                  <a:pt x="992079" y="2434517"/>
                  <a:pt x="957721" y="2428076"/>
                  <a:pt x="940542" y="2413048"/>
                </a:cubicBezTo>
                <a:cubicBezTo>
                  <a:pt x="938395" y="2374405"/>
                  <a:pt x="940542" y="2340056"/>
                  <a:pt x="923363" y="2301412"/>
                </a:cubicBezTo>
                <a:cubicBezTo>
                  <a:pt x="921216" y="2320734"/>
                  <a:pt x="921216" y="2335762"/>
                  <a:pt x="919069" y="2348643"/>
                </a:cubicBezTo>
                <a:cubicBezTo>
                  <a:pt x="916921" y="2348643"/>
                  <a:pt x="914774" y="2348643"/>
                  <a:pt x="912627" y="2350790"/>
                </a:cubicBezTo>
                <a:cubicBezTo>
                  <a:pt x="906184" y="2327175"/>
                  <a:pt x="901890" y="2303559"/>
                  <a:pt x="897595" y="2279944"/>
                </a:cubicBezTo>
                <a:cubicBezTo>
                  <a:pt x="895448" y="2282091"/>
                  <a:pt x="893300" y="2282091"/>
                  <a:pt x="893300" y="2284238"/>
                </a:cubicBezTo>
                <a:cubicBezTo>
                  <a:pt x="886858" y="2275650"/>
                  <a:pt x="880416" y="2267063"/>
                  <a:pt x="873974" y="2258476"/>
                </a:cubicBezTo>
                <a:cubicBezTo>
                  <a:pt x="871827" y="2258476"/>
                  <a:pt x="869679" y="2260622"/>
                  <a:pt x="867532" y="2260622"/>
                </a:cubicBezTo>
                <a:cubicBezTo>
                  <a:pt x="865385" y="2284238"/>
                  <a:pt x="863237" y="2307853"/>
                  <a:pt x="861090" y="2329321"/>
                </a:cubicBezTo>
                <a:cubicBezTo>
                  <a:pt x="856795" y="2312147"/>
                  <a:pt x="848206" y="2292825"/>
                  <a:pt x="848206" y="2273504"/>
                </a:cubicBezTo>
                <a:cubicBezTo>
                  <a:pt x="846058" y="2226273"/>
                  <a:pt x="846058" y="2176896"/>
                  <a:pt x="846058" y="2129665"/>
                </a:cubicBezTo>
                <a:cubicBezTo>
                  <a:pt x="846058" y="2121078"/>
                  <a:pt x="843911" y="2112491"/>
                  <a:pt x="841764" y="2103903"/>
                </a:cubicBezTo>
                <a:cubicBezTo>
                  <a:pt x="841764" y="2103903"/>
                  <a:pt x="833174" y="2103903"/>
                  <a:pt x="833174" y="2103903"/>
                </a:cubicBezTo>
                <a:cubicBezTo>
                  <a:pt x="831027" y="2112491"/>
                  <a:pt x="828880" y="2123225"/>
                  <a:pt x="828880" y="2131812"/>
                </a:cubicBezTo>
                <a:cubicBezTo>
                  <a:pt x="824585" y="2164015"/>
                  <a:pt x="822438" y="2198364"/>
                  <a:pt x="820290" y="2230567"/>
                </a:cubicBezTo>
                <a:cubicBezTo>
                  <a:pt x="820290" y="2234860"/>
                  <a:pt x="818143" y="2239154"/>
                  <a:pt x="813848" y="2247741"/>
                </a:cubicBezTo>
                <a:cubicBezTo>
                  <a:pt x="803111" y="2200511"/>
                  <a:pt x="824585" y="2151134"/>
                  <a:pt x="794522" y="2108197"/>
                </a:cubicBezTo>
                <a:cubicBezTo>
                  <a:pt x="790227" y="2114637"/>
                  <a:pt x="783785" y="2118931"/>
                  <a:pt x="783785" y="2121078"/>
                </a:cubicBezTo>
                <a:cubicBezTo>
                  <a:pt x="783785" y="2144693"/>
                  <a:pt x="783785" y="2170455"/>
                  <a:pt x="781638" y="2191924"/>
                </a:cubicBezTo>
                <a:cubicBezTo>
                  <a:pt x="781638" y="2202658"/>
                  <a:pt x="775196" y="2215539"/>
                  <a:pt x="768754" y="2219833"/>
                </a:cubicBezTo>
                <a:cubicBezTo>
                  <a:pt x="736543" y="2234860"/>
                  <a:pt x="747280" y="2262769"/>
                  <a:pt x="747280" y="2288531"/>
                </a:cubicBezTo>
                <a:cubicBezTo>
                  <a:pt x="747280" y="2292825"/>
                  <a:pt x="747280" y="2297119"/>
                  <a:pt x="747280" y="2303559"/>
                </a:cubicBezTo>
                <a:cubicBezTo>
                  <a:pt x="719364" y="2226273"/>
                  <a:pt x="742985" y="2144693"/>
                  <a:pt x="740838" y="2063113"/>
                </a:cubicBezTo>
                <a:cubicBezTo>
                  <a:pt x="725807" y="2082435"/>
                  <a:pt x="715070" y="2196217"/>
                  <a:pt x="717217" y="2256329"/>
                </a:cubicBezTo>
                <a:cubicBezTo>
                  <a:pt x="710775" y="2264916"/>
                  <a:pt x="704333" y="2271357"/>
                  <a:pt x="697891" y="2277797"/>
                </a:cubicBezTo>
                <a:cubicBezTo>
                  <a:pt x="665681" y="2187630"/>
                  <a:pt x="687154" y="2095316"/>
                  <a:pt x="682859" y="2003002"/>
                </a:cubicBezTo>
                <a:cubicBezTo>
                  <a:pt x="680712" y="2003002"/>
                  <a:pt x="678565" y="2000855"/>
                  <a:pt x="676417" y="2000855"/>
                </a:cubicBezTo>
                <a:cubicBezTo>
                  <a:pt x="674270" y="2005149"/>
                  <a:pt x="669975" y="2009442"/>
                  <a:pt x="669975" y="2015883"/>
                </a:cubicBezTo>
                <a:cubicBezTo>
                  <a:pt x="667828" y="2045939"/>
                  <a:pt x="665681" y="2075994"/>
                  <a:pt x="665681" y="2108197"/>
                </a:cubicBezTo>
                <a:cubicBezTo>
                  <a:pt x="663533" y="2151134"/>
                  <a:pt x="659238" y="2191924"/>
                  <a:pt x="661386" y="2234860"/>
                </a:cubicBezTo>
                <a:cubicBezTo>
                  <a:pt x="661386" y="2264916"/>
                  <a:pt x="665681" y="2292825"/>
                  <a:pt x="672123" y="2320734"/>
                </a:cubicBezTo>
                <a:cubicBezTo>
                  <a:pt x="674270" y="2337909"/>
                  <a:pt x="674270" y="2350790"/>
                  <a:pt x="659238" y="2363671"/>
                </a:cubicBezTo>
                <a:cubicBezTo>
                  <a:pt x="657091" y="2365818"/>
                  <a:pt x="657091" y="2378699"/>
                  <a:pt x="659238" y="2385139"/>
                </a:cubicBezTo>
                <a:cubicBezTo>
                  <a:pt x="661386" y="2393727"/>
                  <a:pt x="667828" y="2402314"/>
                  <a:pt x="674270" y="2415195"/>
                </a:cubicBezTo>
                <a:cubicBezTo>
                  <a:pt x="663533" y="2413048"/>
                  <a:pt x="659238" y="2410901"/>
                  <a:pt x="652796" y="2408754"/>
                </a:cubicBezTo>
                <a:cubicBezTo>
                  <a:pt x="650649" y="2415195"/>
                  <a:pt x="648502" y="2421635"/>
                  <a:pt x="648502" y="2425929"/>
                </a:cubicBezTo>
                <a:cubicBezTo>
                  <a:pt x="620586" y="2428076"/>
                  <a:pt x="622733" y="2404461"/>
                  <a:pt x="616291" y="2391580"/>
                </a:cubicBezTo>
                <a:cubicBezTo>
                  <a:pt x="607702" y="2367964"/>
                  <a:pt x="603407" y="2342202"/>
                  <a:pt x="601260" y="2314293"/>
                </a:cubicBezTo>
                <a:cubicBezTo>
                  <a:pt x="594818" y="2267063"/>
                  <a:pt x="588376" y="2219833"/>
                  <a:pt x="584081" y="2172602"/>
                </a:cubicBezTo>
                <a:cubicBezTo>
                  <a:pt x="581934" y="2136106"/>
                  <a:pt x="581934" y="2099610"/>
                  <a:pt x="584081" y="2063113"/>
                </a:cubicBezTo>
                <a:cubicBezTo>
                  <a:pt x="588376" y="2024470"/>
                  <a:pt x="577639" y="1983680"/>
                  <a:pt x="594818" y="1945037"/>
                </a:cubicBezTo>
                <a:cubicBezTo>
                  <a:pt x="599113" y="1934303"/>
                  <a:pt x="594818" y="1917128"/>
                  <a:pt x="590523" y="1904247"/>
                </a:cubicBezTo>
                <a:cubicBezTo>
                  <a:pt x="560460" y="2060966"/>
                  <a:pt x="556165" y="2217686"/>
                  <a:pt x="599113" y="2378699"/>
                </a:cubicBezTo>
                <a:cubicBezTo>
                  <a:pt x="581934" y="2361524"/>
                  <a:pt x="569050" y="2350790"/>
                  <a:pt x="554018" y="2337909"/>
                </a:cubicBezTo>
                <a:cubicBezTo>
                  <a:pt x="549723" y="2359377"/>
                  <a:pt x="547576" y="2378699"/>
                  <a:pt x="541134" y="2400167"/>
                </a:cubicBezTo>
                <a:cubicBezTo>
                  <a:pt x="547576" y="2404461"/>
                  <a:pt x="558313" y="2408754"/>
                  <a:pt x="569050" y="2415195"/>
                </a:cubicBezTo>
                <a:cubicBezTo>
                  <a:pt x="558313" y="2436663"/>
                  <a:pt x="541134" y="2443104"/>
                  <a:pt x="523955" y="2425929"/>
                </a:cubicBezTo>
                <a:cubicBezTo>
                  <a:pt x="506776" y="2408754"/>
                  <a:pt x="487450" y="2419489"/>
                  <a:pt x="470271" y="2417342"/>
                </a:cubicBezTo>
                <a:cubicBezTo>
                  <a:pt x="453092" y="2413048"/>
                  <a:pt x="431619" y="2419489"/>
                  <a:pt x="420882" y="2400167"/>
                </a:cubicBezTo>
                <a:cubicBezTo>
                  <a:pt x="414440" y="2387286"/>
                  <a:pt x="407998" y="2372258"/>
                  <a:pt x="401556" y="2359377"/>
                </a:cubicBezTo>
                <a:cubicBezTo>
                  <a:pt x="388672" y="2318587"/>
                  <a:pt x="371493" y="2279944"/>
                  <a:pt x="360756" y="2239154"/>
                </a:cubicBezTo>
                <a:cubicBezTo>
                  <a:pt x="352167" y="2209098"/>
                  <a:pt x="347872" y="2174749"/>
                  <a:pt x="341430" y="2142546"/>
                </a:cubicBezTo>
                <a:cubicBezTo>
                  <a:pt x="324251" y="2144693"/>
                  <a:pt x="319956" y="2157574"/>
                  <a:pt x="334988" y="2181189"/>
                </a:cubicBezTo>
                <a:cubicBezTo>
                  <a:pt x="328546" y="2181189"/>
                  <a:pt x="324251" y="2181189"/>
                  <a:pt x="315661" y="2183336"/>
                </a:cubicBezTo>
                <a:cubicBezTo>
                  <a:pt x="317809" y="2166162"/>
                  <a:pt x="328546" y="2146840"/>
                  <a:pt x="300630" y="2142546"/>
                </a:cubicBezTo>
                <a:cubicBezTo>
                  <a:pt x="298483" y="2155427"/>
                  <a:pt x="296335" y="2168308"/>
                  <a:pt x="294188" y="2185483"/>
                </a:cubicBezTo>
                <a:cubicBezTo>
                  <a:pt x="287746" y="2176896"/>
                  <a:pt x="283451" y="2172602"/>
                  <a:pt x="274862" y="2161868"/>
                </a:cubicBezTo>
                <a:cubicBezTo>
                  <a:pt x="274862" y="2187630"/>
                  <a:pt x="274862" y="2206952"/>
                  <a:pt x="274862" y="2224126"/>
                </a:cubicBezTo>
                <a:cubicBezTo>
                  <a:pt x="272714" y="2226273"/>
                  <a:pt x="272714" y="2226273"/>
                  <a:pt x="270567" y="2226273"/>
                </a:cubicBezTo>
                <a:cubicBezTo>
                  <a:pt x="266272" y="2217686"/>
                  <a:pt x="264125" y="2206952"/>
                  <a:pt x="259830" y="2198364"/>
                </a:cubicBezTo>
                <a:cubicBezTo>
                  <a:pt x="257683" y="2202658"/>
                  <a:pt x="255536" y="2206952"/>
                  <a:pt x="249093" y="2215539"/>
                </a:cubicBezTo>
                <a:cubicBezTo>
                  <a:pt x="242651" y="2194070"/>
                  <a:pt x="238357" y="2176896"/>
                  <a:pt x="229767" y="2153281"/>
                </a:cubicBezTo>
                <a:cubicBezTo>
                  <a:pt x="225473" y="2166162"/>
                  <a:pt x="223325" y="2170455"/>
                  <a:pt x="221178" y="2176896"/>
                </a:cubicBezTo>
                <a:cubicBezTo>
                  <a:pt x="197557" y="2166162"/>
                  <a:pt x="199704" y="2144693"/>
                  <a:pt x="197557" y="2125372"/>
                </a:cubicBezTo>
                <a:cubicBezTo>
                  <a:pt x="193262" y="2063113"/>
                  <a:pt x="214736" y="2007295"/>
                  <a:pt x="231915" y="1949331"/>
                </a:cubicBezTo>
                <a:cubicBezTo>
                  <a:pt x="240504" y="1921422"/>
                  <a:pt x="246946" y="1893513"/>
                  <a:pt x="253388" y="1865604"/>
                </a:cubicBezTo>
                <a:cubicBezTo>
                  <a:pt x="255536" y="1861310"/>
                  <a:pt x="255536" y="1854870"/>
                  <a:pt x="257683" y="1852723"/>
                </a:cubicBezTo>
                <a:cubicBezTo>
                  <a:pt x="268420" y="1833401"/>
                  <a:pt x="270567" y="1818374"/>
                  <a:pt x="253388" y="1801199"/>
                </a:cubicBezTo>
                <a:cubicBezTo>
                  <a:pt x="251241" y="1799052"/>
                  <a:pt x="253388" y="1790465"/>
                  <a:pt x="255536" y="1784024"/>
                </a:cubicBezTo>
                <a:cubicBezTo>
                  <a:pt x="257683" y="1775437"/>
                  <a:pt x="261978" y="1764703"/>
                  <a:pt x="264125" y="1756115"/>
                </a:cubicBezTo>
                <a:cubicBezTo>
                  <a:pt x="261978" y="1753968"/>
                  <a:pt x="259830" y="1753968"/>
                  <a:pt x="257683" y="1753968"/>
                </a:cubicBezTo>
                <a:cubicBezTo>
                  <a:pt x="253388" y="1760409"/>
                  <a:pt x="249093" y="1768996"/>
                  <a:pt x="249093" y="1777584"/>
                </a:cubicBezTo>
                <a:cubicBezTo>
                  <a:pt x="234062" y="1844136"/>
                  <a:pt x="225473" y="1910688"/>
                  <a:pt x="206146" y="1975093"/>
                </a:cubicBezTo>
                <a:cubicBezTo>
                  <a:pt x="186820" y="2033058"/>
                  <a:pt x="186820" y="2093169"/>
                  <a:pt x="180378" y="2153281"/>
                </a:cubicBezTo>
                <a:cubicBezTo>
                  <a:pt x="178231" y="2168308"/>
                  <a:pt x="184673" y="2183336"/>
                  <a:pt x="186820" y="2200511"/>
                </a:cubicBezTo>
                <a:cubicBezTo>
                  <a:pt x="178231" y="2198364"/>
                  <a:pt x="171789" y="2198364"/>
                  <a:pt x="165347" y="2196217"/>
                </a:cubicBezTo>
                <a:cubicBezTo>
                  <a:pt x="165347" y="2228420"/>
                  <a:pt x="165347" y="2256329"/>
                  <a:pt x="165347" y="2288531"/>
                </a:cubicBezTo>
                <a:cubicBezTo>
                  <a:pt x="148168" y="2254182"/>
                  <a:pt x="133136" y="2221979"/>
                  <a:pt x="139578" y="2183336"/>
                </a:cubicBezTo>
                <a:cubicBezTo>
                  <a:pt x="165347" y="1994414"/>
                  <a:pt x="201852" y="1809786"/>
                  <a:pt x="274862" y="1633745"/>
                </a:cubicBezTo>
                <a:cubicBezTo>
                  <a:pt x="300630" y="1575781"/>
                  <a:pt x="330693" y="1519963"/>
                  <a:pt x="356461" y="1464145"/>
                </a:cubicBezTo>
                <a:cubicBezTo>
                  <a:pt x="328546" y="1446970"/>
                  <a:pt x="298483" y="1425502"/>
                  <a:pt x="268420" y="1406180"/>
                </a:cubicBezTo>
                <a:cubicBezTo>
                  <a:pt x="255536" y="1399740"/>
                  <a:pt x="251241" y="1391152"/>
                  <a:pt x="253388" y="1376125"/>
                </a:cubicBezTo>
                <a:cubicBezTo>
                  <a:pt x="253388" y="1361097"/>
                  <a:pt x="249093" y="1341775"/>
                  <a:pt x="238357" y="1328894"/>
                </a:cubicBezTo>
                <a:cubicBezTo>
                  <a:pt x="223325" y="1309573"/>
                  <a:pt x="203999" y="1294545"/>
                  <a:pt x="182525" y="1279517"/>
                </a:cubicBezTo>
                <a:cubicBezTo>
                  <a:pt x="176083" y="1275223"/>
                  <a:pt x="163199" y="1277370"/>
                  <a:pt x="150315" y="1275223"/>
                </a:cubicBezTo>
                <a:cubicBezTo>
                  <a:pt x="154610" y="1283810"/>
                  <a:pt x="156757" y="1290251"/>
                  <a:pt x="156757" y="1294545"/>
                </a:cubicBezTo>
                <a:cubicBezTo>
                  <a:pt x="118105" y="1322454"/>
                  <a:pt x="77305" y="1339628"/>
                  <a:pt x="27916" y="1311719"/>
                </a:cubicBezTo>
                <a:cubicBezTo>
                  <a:pt x="53684" y="1296691"/>
                  <a:pt x="75158" y="1283810"/>
                  <a:pt x="98779" y="1270929"/>
                </a:cubicBezTo>
                <a:cubicBezTo>
                  <a:pt x="96631" y="1268783"/>
                  <a:pt x="94484" y="1264489"/>
                  <a:pt x="92336" y="1262342"/>
                </a:cubicBezTo>
                <a:cubicBezTo>
                  <a:pt x="68716" y="1277370"/>
                  <a:pt x="42947" y="1292398"/>
                  <a:pt x="17179" y="1309573"/>
                </a:cubicBezTo>
                <a:cubicBezTo>
                  <a:pt x="19326" y="1313866"/>
                  <a:pt x="21474" y="1320307"/>
                  <a:pt x="25768" y="1328894"/>
                </a:cubicBezTo>
                <a:cubicBezTo>
                  <a:pt x="15032" y="1324600"/>
                  <a:pt x="6442" y="1320307"/>
                  <a:pt x="0" y="1316013"/>
                </a:cubicBezTo>
                <a:cubicBezTo>
                  <a:pt x="4295" y="1298838"/>
                  <a:pt x="4295" y="1283810"/>
                  <a:pt x="10737" y="1270929"/>
                </a:cubicBezTo>
                <a:cubicBezTo>
                  <a:pt x="36505" y="1217258"/>
                  <a:pt x="62273" y="1163587"/>
                  <a:pt x="90189" y="1112063"/>
                </a:cubicBezTo>
                <a:cubicBezTo>
                  <a:pt x="100926" y="1090595"/>
                  <a:pt x="115957" y="1071273"/>
                  <a:pt x="128841" y="1049805"/>
                </a:cubicBezTo>
                <a:cubicBezTo>
                  <a:pt x="137431" y="1036924"/>
                  <a:pt x="141726" y="1019749"/>
                  <a:pt x="150315" y="1002574"/>
                </a:cubicBezTo>
                <a:cubicBezTo>
                  <a:pt x="165347" y="1002574"/>
                  <a:pt x="173936" y="996134"/>
                  <a:pt x="167494" y="974666"/>
                </a:cubicBezTo>
                <a:cubicBezTo>
                  <a:pt x="167494" y="970372"/>
                  <a:pt x="169641" y="963931"/>
                  <a:pt x="171789" y="959638"/>
                </a:cubicBezTo>
                <a:cubicBezTo>
                  <a:pt x="182525" y="938169"/>
                  <a:pt x="184673" y="916701"/>
                  <a:pt x="171789" y="895232"/>
                </a:cubicBezTo>
                <a:cubicBezTo>
                  <a:pt x="165347" y="882351"/>
                  <a:pt x="167494" y="867324"/>
                  <a:pt x="167494" y="854442"/>
                </a:cubicBezTo>
                <a:cubicBezTo>
                  <a:pt x="167494" y="852296"/>
                  <a:pt x="184673" y="850149"/>
                  <a:pt x="195410" y="852296"/>
                </a:cubicBezTo>
                <a:cubicBezTo>
                  <a:pt x="229767" y="835121"/>
                  <a:pt x="227620" y="802918"/>
                  <a:pt x="225473" y="770716"/>
                </a:cubicBezTo>
                <a:cubicBezTo>
                  <a:pt x="223325" y="740660"/>
                  <a:pt x="223325" y="712751"/>
                  <a:pt x="219030" y="682695"/>
                </a:cubicBezTo>
                <a:cubicBezTo>
                  <a:pt x="216883" y="665521"/>
                  <a:pt x="212588" y="648346"/>
                  <a:pt x="206146" y="631171"/>
                </a:cubicBezTo>
                <a:cubicBezTo>
                  <a:pt x="197557" y="607556"/>
                  <a:pt x="199704" y="590381"/>
                  <a:pt x="221178" y="577500"/>
                </a:cubicBezTo>
                <a:cubicBezTo>
                  <a:pt x="238357" y="596822"/>
                  <a:pt x="249093" y="618290"/>
                  <a:pt x="242651" y="646199"/>
                </a:cubicBezTo>
                <a:cubicBezTo>
                  <a:pt x="231915" y="702017"/>
                  <a:pt x="236209" y="757835"/>
                  <a:pt x="240504" y="813653"/>
                </a:cubicBezTo>
                <a:cubicBezTo>
                  <a:pt x="274862" y="794331"/>
                  <a:pt x="307072" y="775009"/>
                  <a:pt x="339282" y="757835"/>
                </a:cubicBezTo>
                <a:cubicBezTo>
                  <a:pt x="345724" y="753541"/>
                  <a:pt x="354314" y="747100"/>
                  <a:pt x="356461" y="740660"/>
                </a:cubicBezTo>
                <a:cubicBezTo>
                  <a:pt x="365051" y="725632"/>
                  <a:pt x="373640" y="729926"/>
                  <a:pt x="384377" y="736366"/>
                </a:cubicBezTo>
                <a:cubicBezTo>
                  <a:pt x="397261" y="744954"/>
                  <a:pt x="412293" y="751394"/>
                  <a:pt x="425177" y="759982"/>
                </a:cubicBezTo>
                <a:cubicBezTo>
                  <a:pt x="444503" y="736366"/>
                  <a:pt x="423029" y="719192"/>
                  <a:pt x="418735" y="702017"/>
                </a:cubicBezTo>
                <a:cubicBezTo>
                  <a:pt x="427324" y="702017"/>
                  <a:pt x="433766" y="702017"/>
                  <a:pt x="438061" y="702017"/>
                </a:cubicBezTo>
                <a:cubicBezTo>
                  <a:pt x="435913" y="691283"/>
                  <a:pt x="433766" y="680548"/>
                  <a:pt x="431619" y="667667"/>
                </a:cubicBezTo>
                <a:cubicBezTo>
                  <a:pt x="433766" y="665521"/>
                  <a:pt x="442355" y="663374"/>
                  <a:pt x="450945" y="656933"/>
                </a:cubicBezTo>
                <a:cubicBezTo>
                  <a:pt x="459534" y="676255"/>
                  <a:pt x="468124" y="693429"/>
                  <a:pt x="476713" y="717045"/>
                </a:cubicBezTo>
                <a:cubicBezTo>
                  <a:pt x="487450" y="706311"/>
                  <a:pt x="496039" y="689136"/>
                  <a:pt x="502481" y="691283"/>
                </a:cubicBezTo>
                <a:cubicBezTo>
                  <a:pt x="519660" y="693429"/>
                  <a:pt x="523955" y="680548"/>
                  <a:pt x="534692" y="674108"/>
                </a:cubicBezTo>
                <a:cubicBezTo>
                  <a:pt x="584081" y="644052"/>
                  <a:pt x="635618" y="616143"/>
                  <a:pt x="685007" y="586087"/>
                </a:cubicBezTo>
                <a:cubicBezTo>
                  <a:pt x="691449" y="581794"/>
                  <a:pt x="695744" y="573206"/>
                  <a:pt x="695744" y="568913"/>
                </a:cubicBezTo>
                <a:cubicBezTo>
                  <a:pt x="689301" y="536710"/>
                  <a:pt x="693596" y="508801"/>
                  <a:pt x="730101" y="491626"/>
                </a:cubicBezTo>
                <a:cubicBezTo>
                  <a:pt x="751575" y="508801"/>
                  <a:pt x="745133" y="532416"/>
                  <a:pt x="742985" y="553885"/>
                </a:cubicBezTo>
                <a:cubicBezTo>
                  <a:pt x="755870" y="556032"/>
                  <a:pt x="766606" y="560325"/>
                  <a:pt x="783785" y="564619"/>
                </a:cubicBezTo>
                <a:cubicBezTo>
                  <a:pt x="792375" y="560325"/>
                  <a:pt x="807406" y="553885"/>
                  <a:pt x="820290" y="545297"/>
                </a:cubicBezTo>
                <a:cubicBezTo>
                  <a:pt x="822438" y="547444"/>
                  <a:pt x="824585" y="547444"/>
                  <a:pt x="826732" y="549591"/>
                </a:cubicBezTo>
                <a:cubicBezTo>
                  <a:pt x="824585" y="556032"/>
                  <a:pt x="822438" y="562472"/>
                  <a:pt x="820290" y="568913"/>
                </a:cubicBezTo>
                <a:cubicBezTo>
                  <a:pt x="820290" y="573206"/>
                  <a:pt x="818143" y="577500"/>
                  <a:pt x="815995" y="581794"/>
                </a:cubicBezTo>
                <a:cubicBezTo>
                  <a:pt x="820290" y="581794"/>
                  <a:pt x="824585" y="583941"/>
                  <a:pt x="828880" y="581794"/>
                </a:cubicBezTo>
                <a:cubicBezTo>
                  <a:pt x="843911" y="573206"/>
                  <a:pt x="858943" y="564619"/>
                  <a:pt x="876121" y="556032"/>
                </a:cubicBezTo>
                <a:cubicBezTo>
                  <a:pt x="869679" y="545297"/>
                  <a:pt x="863237" y="534563"/>
                  <a:pt x="848206" y="547444"/>
                </a:cubicBezTo>
                <a:cubicBezTo>
                  <a:pt x="843911" y="549591"/>
                  <a:pt x="837469" y="549591"/>
                  <a:pt x="833174" y="549591"/>
                </a:cubicBezTo>
                <a:cubicBezTo>
                  <a:pt x="835322" y="545297"/>
                  <a:pt x="837469" y="536710"/>
                  <a:pt x="839616" y="534563"/>
                </a:cubicBezTo>
                <a:cubicBezTo>
                  <a:pt x="861090" y="523829"/>
                  <a:pt x="884711" y="513095"/>
                  <a:pt x="906184" y="502361"/>
                </a:cubicBezTo>
                <a:cubicBezTo>
                  <a:pt x="891153" y="485186"/>
                  <a:pt x="884711" y="483039"/>
                  <a:pt x="871827" y="504508"/>
                </a:cubicBezTo>
                <a:cubicBezTo>
                  <a:pt x="865385" y="502361"/>
                  <a:pt x="861090" y="500214"/>
                  <a:pt x="852501" y="498067"/>
                </a:cubicBezTo>
                <a:cubicBezTo>
                  <a:pt x="843911" y="521682"/>
                  <a:pt x="826732" y="538857"/>
                  <a:pt x="796669" y="532416"/>
                </a:cubicBezTo>
                <a:cubicBezTo>
                  <a:pt x="798817" y="538857"/>
                  <a:pt x="798817" y="543151"/>
                  <a:pt x="800964" y="547444"/>
                </a:cubicBezTo>
                <a:cubicBezTo>
                  <a:pt x="800964" y="547444"/>
                  <a:pt x="798817" y="549591"/>
                  <a:pt x="798817" y="549591"/>
                </a:cubicBezTo>
                <a:cubicBezTo>
                  <a:pt x="794522" y="545297"/>
                  <a:pt x="792375" y="543151"/>
                  <a:pt x="790227" y="541004"/>
                </a:cubicBezTo>
                <a:cubicBezTo>
                  <a:pt x="781638" y="543151"/>
                  <a:pt x="770901" y="547444"/>
                  <a:pt x="760164" y="549591"/>
                </a:cubicBezTo>
                <a:cubicBezTo>
                  <a:pt x="760164" y="547444"/>
                  <a:pt x="760164" y="545297"/>
                  <a:pt x="758017" y="543151"/>
                </a:cubicBezTo>
                <a:cubicBezTo>
                  <a:pt x="770901" y="536710"/>
                  <a:pt x="783785" y="528123"/>
                  <a:pt x="796669" y="521682"/>
                </a:cubicBezTo>
                <a:cubicBezTo>
                  <a:pt x="800964" y="517389"/>
                  <a:pt x="807406" y="515242"/>
                  <a:pt x="807406" y="510948"/>
                </a:cubicBezTo>
                <a:cubicBezTo>
                  <a:pt x="813848" y="498067"/>
                  <a:pt x="818143" y="487333"/>
                  <a:pt x="833174" y="487333"/>
                </a:cubicBezTo>
                <a:cubicBezTo>
                  <a:pt x="837469" y="487333"/>
                  <a:pt x="846058" y="478745"/>
                  <a:pt x="843911" y="474452"/>
                </a:cubicBezTo>
                <a:cubicBezTo>
                  <a:pt x="837469" y="425074"/>
                  <a:pt x="869679" y="399312"/>
                  <a:pt x="901890" y="371403"/>
                </a:cubicBezTo>
                <a:cubicBezTo>
                  <a:pt x="906184" y="377844"/>
                  <a:pt x="912627" y="384284"/>
                  <a:pt x="912627" y="388578"/>
                </a:cubicBezTo>
                <a:cubicBezTo>
                  <a:pt x="910479" y="410047"/>
                  <a:pt x="910479" y="433662"/>
                  <a:pt x="901890" y="452983"/>
                </a:cubicBezTo>
                <a:cubicBezTo>
                  <a:pt x="895448" y="474452"/>
                  <a:pt x="906184" y="480892"/>
                  <a:pt x="919069" y="487333"/>
                </a:cubicBezTo>
                <a:cubicBezTo>
                  <a:pt x="934100" y="495920"/>
                  <a:pt x="936247" y="480892"/>
                  <a:pt x="940542" y="472305"/>
                </a:cubicBezTo>
                <a:cubicBezTo>
                  <a:pt x="942690" y="468011"/>
                  <a:pt x="944837" y="461571"/>
                  <a:pt x="946984" y="455130"/>
                </a:cubicBezTo>
                <a:cubicBezTo>
                  <a:pt x="936247" y="457277"/>
                  <a:pt x="927658" y="459424"/>
                  <a:pt x="919069" y="461571"/>
                </a:cubicBezTo>
                <a:cubicBezTo>
                  <a:pt x="916921" y="461571"/>
                  <a:pt x="916921" y="459424"/>
                  <a:pt x="914774" y="457277"/>
                </a:cubicBezTo>
                <a:cubicBezTo>
                  <a:pt x="931953" y="448690"/>
                  <a:pt x="944837" y="440102"/>
                  <a:pt x="962016" y="433662"/>
                </a:cubicBezTo>
                <a:cubicBezTo>
                  <a:pt x="966310" y="433662"/>
                  <a:pt x="979195" y="446543"/>
                  <a:pt x="979195" y="455130"/>
                </a:cubicBezTo>
                <a:cubicBezTo>
                  <a:pt x="983489" y="468011"/>
                  <a:pt x="979195" y="483039"/>
                  <a:pt x="979195" y="500214"/>
                </a:cubicBezTo>
                <a:cubicBezTo>
                  <a:pt x="996373" y="489480"/>
                  <a:pt x="1013552" y="478745"/>
                  <a:pt x="1030731" y="468011"/>
                </a:cubicBezTo>
                <a:cubicBezTo>
                  <a:pt x="1032879" y="480892"/>
                  <a:pt x="1037173" y="493773"/>
                  <a:pt x="1041468" y="515242"/>
                </a:cubicBezTo>
                <a:cubicBezTo>
                  <a:pt x="1073678" y="491626"/>
                  <a:pt x="1101594" y="472305"/>
                  <a:pt x="1129510" y="450837"/>
                </a:cubicBezTo>
                <a:cubicBezTo>
                  <a:pt x="1129510" y="448690"/>
                  <a:pt x="1127362" y="444396"/>
                  <a:pt x="1125215" y="440102"/>
                </a:cubicBezTo>
                <a:cubicBezTo>
                  <a:pt x="1116625" y="444396"/>
                  <a:pt x="1105889" y="444396"/>
                  <a:pt x="1101594" y="448690"/>
                </a:cubicBezTo>
                <a:cubicBezTo>
                  <a:pt x="1090857" y="461571"/>
                  <a:pt x="1077973" y="468011"/>
                  <a:pt x="1062941" y="470158"/>
                </a:cubicBezTo>
                <a:cubicBezTo>
                  <a:pt x="1054352" y="470158"/>
                  <a:pt x="1050057" y="478745"/>
                  <a:pt x="1039321" y="483039"/>
                </a:cubicBezTo>
                <a:cubicBezTo>
                  <a:pt x="1035026" y="461571"/>
                  <a:pt x="1054352" y="455130"/>
                  <a:pt x="1065089" y="446543"/>
                </a:cubicBezTo>
                <a:cubicBezTo>
                  <a:pt x="1118773" y="405753"/>
                  <a:pt x="1174604" y="367110"/>
                  <a:pt x="1232583" y="328467"/>
                </a:cubicBezTo>
                <a:cubicBezTo>
                  <a:pt x="1256204" y="313439"/>
                  <a:pt x="1286266" y="304851"/>
                  <a:pt x="1318477" y="302705"/>
                </a:cubicBezTo>
                <a:cubicBezTo>
                  <a:pt x="1316329" y="311292"/>
                  <a:pt x="1314182" y="315586"/>
                  <a:pt x="1314182" y="322026"/>
                </a:cubicBezTo>
                <a:cubicBezTo>
                  <a:pt x="1320624" y="322026"/>
                  <a:pt x="1327066" y="324173"/>
                  <a:pt x="1333508" y="322026"/>
                </a:cubicBezTo>
                <a:cubicBezTo>
                  <a:pt x="1348540" y="315586"/>
                  <a:pt x="1361424" y="309145"/>
                  <a:pt x="1378603" y="300558"/>
                </a:cubicBezTo>
                <a:cubicBezTo>
                  <a:pt x="1376455" y="294117"/>
                  <a:pt x="1374308" y="289824"/>
                  <a:pt x="1374308" y="283383"/>
                </a:cubicBezTo>
                <a:cubicBezTo>
                  <a:pt x="1387192" y="259768"/>
                  <a:pt x="1404371" y="268355"/>
                  <a:pt x="1419403" y="283383"/>
                </a:cubicBezTo>
                <a:cubicBezTo>
                  <a:pt x="1419403" y="279089"/>
                  <a:pt x="1421550" y="279089"/>
                  <a:pt x="1421550" y="276942"/>
                </a:cubicBezTo>
                <a:cubicBezTo>
                  <a:pt x="1417255" y="272649"/>
                  <a:pt x="1412961" y="266208"/>
                  <a:pt x="1408666" y="259768"/>
                </a:cubicBezTo>
                <a:cubicBezTo>
                  <a:pt x="1423697" y="253327"/>
                  <a:pt x="1436581" y="246887"/>
                  <a:pt x="1449466" y="242593"/>
                </a:cubicBezTo>
                <a:cubicBezTo>
                  <a:pt x="1451613" y="240446"/>
                  <a:pt x="1453760" y="242593"/>
                  <a:pt x="1460202" y="242593"/>
                </a:cubicBezTo>
                <a:cubicBezTo>
                  <a:pt x="1453760" y="234006"/>
                  <a:pt x="1449466" y="229712"/>
                  <a:pt x="1447318" y="227565"/>
                </a:cubicBezTo>
                <a:cubicBezTo>
                  <a:pt x="1462350" y="212537"/>
                  <a:pt x="1475234" y="197509"/>
                  <a:pt x="1490265" y="182482"/>
                </a:cubicBezTo>
                <a:cubicBezTo>
                  <a:pt x="1492413" y="188922"/>
                  <a:pt x="1496707" y="195363"/>
                  <a:pt x="1501002" y="203950"/>
                </a:cubicBezTo>
                <a:cubicBezTo>
                  <a:pt x="1535360" y="152426"/>
                  <a:pt x="1567570" y="103048"/>
                  <a:pt x="1599780" y="51524"/>
                </a:cubicBezTo>
                <a:cubicBezTo>
                  <a:pt x="1601928" y="51524"/>
                  <a:pt x="1604075" y="47231"/>
                  <a:pt x="1606223" y="47231"/>
                </a:cubicBezTo>
                <a:cubicBezTo>
                  <a:pt x="1636286" y="47231"/>
                  <a:pt x="1640580" y="19322"/>
                  <a:pt x="1653464" y="0"/>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402598148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4" name="Picture Placeholder 2407"/>
          <p:cNvSpPr>
            <a:spLocks noGrp="1"/>
          </p:cNvSpPr>
          <p:nvPr>
            <p:ph type="pic" sz="quarter" idx="19" hasCustomPrompt="1"/>
          </p:nvPr>
        </p:nvSpPr>
        <p:spPr>
          <a:xfrm>
            <a:off x="4622769" y="0"/>
            <a:ext cx="8702657" cy="5767803"/>
          </a:xfrm>
          <a:custGeom>
            <a:avLst/>
            <a:gdLst>
              <a:gd name="connsiteX0" fmla="*/ 438347 w 2342578"/>
              <a:gd name="connsiteY0" fmla="*/ 1204010 h 1552575"/>
              <a:gd name="connsiteX1" fmla="*/ 438585 w 2342578"/>
              <a:gd name="connsiteY1" fmla="*/ 1204568 h 1552575"/>
              <a:gd name="connsiteX2" fmla="*/ 437172 w 2342578"/>
              <a:gd name="connsiteY2" fmla="*/ 1205040 h 1552575"/>
              <a:gd name="connsiteX3" fmla="*/ 1575325 w 2342578"/>
              <a:gd name="connsiteY3" fmla="*/ 0 h 1552575"/>
              <a:gd name="connsiteX4" fmla="*/ 1579094 w 2342578"/>
              <a:gd name="connsiteY4" fmla="*/ 26443 h 1552575"/>
              <a:gd name="connsiteX5" fmla="*/ 1616781 w 2342578"/>
              <a:gd name="connsiteY5" fmla="*/ 15110 h 1552575"/>
              <a:gd name="connsiteX6" fmla="*/ 1650700 w 2342578"/>
              <a:gd name="connsiteY6" fmla="*/ 49108 h 1552575"/>
              <a:gd name="connsiteX7" fmla="*/ 1673312 w 2342578"/>
              <a:gd name="connsiteY7" fmla="*/ 22665 h 1552575"/>
              <a:gd name="connsiteX8" fmla="*/ 1677081 w 2342578"/>
              <a:gd name="connsiteY8" fmla="*/ 30221 h 1552575"/>
              <a:gd name="connsiteX9" fmla="*/ 1684618 w 2342578"/>
              <a:gd name="connsiteY9" fmla="*/ 22665 h 1552575"/>
              <a:gd name="connsiteX10" fmla="*/ 1699693 w 2342578"/>
              <a:gd name="connsiteY10" fmla="*/ 30221 h 1552575"/>
              <a:gd name="connsiteX11" fmla="*/ 1737380 w 2342578"/>
              <a:gd name="connsiteY11" fmla="*/ 41553 h 1552575"/>
              <a:gd name="connsiteX12" fmla="*/ 1729843 w 2342578"/>
              <a:gd name="connsiteY12" fmla="*/ 94439 h 1552575"/>
              <a:gd name="connsiteX13" fmla="*/ 1688387 w 2342578"/>
              <a:gd name="connsiteY13" fmla="*/ 139770 h 1552575"/>
              <a:gd name="connsiteX14" fmla="*/ 1680850 w 2342578"/>
              <a:gd name="connsiteY14" fmla="*/ 143547 h 1552575"/>
              <a:gd name="connsiteX15" fmla="*/ 1662006 w 2342578"/>
              <a:gd name="connsiteY15" fmla="*/ 169990 h 1552575"/>
              <a:gd name="connsiteX16" fmla="*/ 1710999 w 2342578"/>
              <a:gd name="connsiteY16" fmla="*/ 207766 h 1552575"/>
              <a:gd name="connsiteX17" fmla="*/ 1654469 w 2342578"/>
              <a:gd name="connsiteY17" fmla="*/ 287094 h 1552575"/>
              <a:gd name="connsiteX18" fmla="*/ 1658237 w 2342578"/>
              <a:gd name="connsiteY18" fmla="*/ 290872 h 1552575"/>
              <a:gd name="connsiteX19" fmla="*/ 1699693 w 2342578"/>
              <a:gd name="connsiteY19" fmla="*/ 253096 h 1552575"/>
              <a:gd name="connsiteX20" fmla="*/ 1722306 w 2342578"/>
              <a:gd name="connsiteY20" fmla="*/ 268207 h 1552575"/>
              <a:gd name="connsiteX21" fmla="*/ 1759993 w 2342578"/>
              <a:gd name="connsiteY21" fmla="*/ 279539 h 1552575"/>
              <a:gd name="connsiteX22" fmla="*/ 1812755 w 2342578"/>
              <a:gd name="connsiteY22" fmla="*/ 256874 h 1552575"/>
              <a:gd name="connsiteX23" fmla="*/ 1827830 w 2342578"/>
              <a:gd name="connsiteY23" fmla="*/ 260651 h 1552575"/>
              <a:gd name="connsiteX24" fmla="*/ 1827830 w 2342578"/>
              <a:gd name="connsiteY24" fmla="*/ 245541 h 1552575"/>
              <a:gd name="connsiteX25" fmla="*/ 1831598 w 2342578"/>
              <a:gd name="connsiteY25" fmla="*/ 245541 h 1552575"/>
              <a:gd name="connsiteX26" fmla="*/ 1865517 w 2342578"/>
              <a:gd name="connsiteY26" fmla="*/ 253096 h 1552575"/>
              <a:gd name="connsiteX27" fmla="*/ 1906973 w 2342578"/>
              <a:gd name="connsiteY27" fmla="*/ 241764 h 1552575"/>
              <a:gd name="connsiteX28" fmla="*/ 1918279 w 2342578"/>
              <a:gd name="connsiteY28" fmla="*/ 234209 h 1552575"/>
              <a:gd name="connsiteX29" fmla="*/ 1948429 w 2342578"/>
              <a:gd name="connsiteY29" fmla="*/ 226653 h 1552575"/>
              <a:gd name="connsiteX30" fmla="*/ 1952198 w 2342578"/>
              <a:gd name="connsiteY30" fmla="*/ 222876 h 1552575"/>
              <a:gd name="connsiteX31" fmla="*/ 1955966 w 2342578"/>
              <a:gd name="connsiteY31" fmla="*/ 222876 h 1552575"/>
              <a:gd name="connsiteX32" fmla="*/ 1955966 w 2342578"/>
              <a:gd name="connsiteY32" fmla="*/ 237986 h 1552575"/>
              <a:gd name="connsiteX33" fmla="*/ 1971041 w 2342578"/>
              <a:gd name="connsiteY33" fmla="*/ 226653 h 1552575"/>
              <a:gd name="connsiteX34" fmla="*/ 2031341 w 2342578"/>
              <a:gd name="connsiteY34" fmla="*/ 192655 h 1552575"/>
              <a:gd name="connsiteX35" fmla="*/ 2042647 w 2342578"/>
              <a:gd name="connsiteY35" fmla="*/ 181323 h 1552575"/>
              <a:gd name="connsiteX36" fmla="*/ 2057722 w 2342578"/>
              <a:gd name="connsiteY36" fmla="*/ 158657 h 1552575"/>
              <a:gd name="connsiteX37" fmla="*/ 2065259 w 2342578"/>
              <a:gd name="connsiteY37" fmla="*/ 169990 h 1552575"/>
              <a:gd name="connsiteX38" fmla="*/ 2091640 w 2342578"/>
              <a:gd name="connsiteY38" fmla="*/ 132215 h 1552575"/>
              <a:gd name="connsiteX39" fmla="*/ 2099178 w 2342578"/>
              <a:gd name="connsiteY39" fmla="*/ 147325 h 1552575"/>
              <a:gd name="connsiteX40" fmla="*/ 2155708 w 2342578"/>
              <a:gd name="connsiteY40" fmla="*/ 52886 h 1552575"/>
              <a:gd name="connsiteX41" fmla="*/ 2163246 w 2342578"/>
              <a:gd name="connsiteY41" fmla="*/ 79329 h 1552575"/>
              <a:gd name="connsiteX42" fmla="*/ 2185858 w 2342578"/>
              <a:gd name="connsiteY42" fmla="*/ 52886 h 1552575"/>
              <a:gd name="connsiteX43" fmla="*/ 2231083 w 2342578"/>
              <a:gd name="connsiteY43" fmla="*/ 83106 h 1552575"/>
              <a:gd name="connsiteX44" fmla="*/ 2242389 w 2342578"/>
              <a:gd name="connsiteY44" fmla="*/ 56663 h 1552575"/>
              <a:gd name="connsiteX45" fmla="*/ 2246158 w 2342578"/>
              <a:gd name="connsiteY45" fmla="*/ 67996 h 1552575"/>
              <a:gd name="connsiteX46" fmla="*/ 2257464 w 2342578"/>
              <a:gd name="connsiteY46" fmla="*/ 56663 h 1552575"/>
              <a:gd name="connsiteX47" fmla="*/ 2261233 w 2342578"/>
              <a:gd name="connsiteY47" fmla="*/ 67996 h 1552575"/>
              <a:gd name="connsiteX48" fmla="*/ 2298920 w 2342578"/>
              <a:gd name="connsiteY48" fmla="*/ 67996 h 1552575"/>
              <a:gd name="connsiteX49" fmla="*/ 2310226 w 2342578"/>
              <a:gd name="connsiteY49" fmla="*/ 117104 h 1552575"/>
              <a:gd name="connsiteX50" fmla="*/ 2291382 w 2342578"/>
              <a:gd name="connsiteY50" fmla="*/ 147325 h 1552575"/>
              <a:gd name="connsiteX51" fmla="*/ 2276307 w 2342578"/>
              <a:gd name="connsiteY51" fmla="*/ 177545 h 1552575"/>
              <a:gd name="connsiteX52" fmla="*/ 2261233 w 2342578"/>
              <a:gd name="connsiteY52" fmla="*/ 203988 h 1552575"/>
              <a:gd name="connsiteX53" fmla="*/ 2317763 w 2342578"/>
              <a:gd name="connsiteY53" fmla="*/ 237986 h 1552575"/>
              <a:gd name="connsiteX54" fmla="*/ 2283845 w 2342578"/>
              <a:gd name="connsiteY54" fmla="*/ 324870 h 1552575"/>
              <a:gd name="connsiteX55" fmla="*/ 2310226 w 2342578"/>
              <a:gd name="connsiteY55" fmla="*/ 283317 h 1552575"/>
              <a:gd name="connsiteX56" fmla="*/ 2336607 w 2342578"/>
              <a:gd name="connsiteY56" fmla="*/ 298427 h 1552575"/>
              <a:gd name="connsiteX57" fmla="*/ 2336607 w 2342578"/>
              <a:gd name="connsiteY57" fmla="*/ 355090 h 1552575"/>
              <a:gd name="connsiteX58" fmla="*/ 2298920 w 2342578"/>
              <a:gd name="connsiteY58" fmla="*/ 419309 h 1552575"/>
              <a:gd name="connsiteX59" fmla="*/ 2295151 w 2342578"/>
              <a:gd name="connsiteY59" fmla="*/ 438196 h 1552575"/>
              <a:gd name="connsiteX60" fmla="*/ 2291382 w 2342578"/>
              <a:gd name="connsiteY60" fmla="*/ 460862 h 1552575"/>
              <a:gd name="connsiteX61" fmla="*/ 2272539 w 2342578"/>
              <a:gd name="connsiteY61" fmla="*/ 460862 h 1552575"/>
              <a:gd name="connsiteX62" fmla="*/ 2265001 w 2342578"/>
              <a:gd name="connsiteY62" fmla="*/ 491082 h 1552575"/>
              <a:gd name="connsiteX63" fmla="*/ 2234852 w 2342578"/>
              <a:gd name="connsiteY63" fmla="*/ 521303 h 1552575"/>
              <a:gd name="connsiteX64" fmla="*/ 2193396 w 2342578"/>
              <a:gd name="connsiteY64" fmla="*/ 574188 h 1552575"/>
              <a:gd name="connsiteX65" fmla="*/ 2133096 w 2342578"/>
              <a:gd name="connsiteY65" fmla="*/ 638407 h 1552575"/>
              <a:gd name="connsiteX66" fmla="*/ 2159477 w 2342578"/>
              <a:gd name="connsiteY66" fmla="*/ 611964 h 1552575"/>
              <a:gd name="connsiteX67" fmla="*/ 2155708 w 2342578"/>
              <a:gd name="connsiteY67" fmla="*/ 608186 h 1552575"/>
              <a:gd name="connsiteX68" fmla="*/ 2140633 w 2342578"/>
              <a:gd name="connsiteY68" fmla="*/ 615742 h 1552575"/>
              <a:gd name="connsiteX69" fmla="*/ 2069028 w 2342578"/>
              <a:gd name="connsiteY69" fmla="*/ 664850 h 1552575"/>
              <a:gd name="connsiteX70" fmla="*/ 2016266 w 2342578"/>
              <a:gd name="connsiteY70" fmla="*/ 683738 h 1552575"/>
              <a:gd name="connsiteX71" fmla="*/ 1933354 w 2342578"/>
              <a:gd name="connsiteY71" fmla="*/ 725291 h 1552575"/>
              <a:gd name="connsiteX72" fmla="*/ 1925816 w 2342578"/>
              <a:gd name="connsiteY72" fmla="*/ 740401 h 1552575"/>
              <a:gd name="connsiteX73" fmla="*/ 1918279 w 2342578"/>
              <a:gd name="connsiteY73" fmla="*/ 770621 h 1552575"/>
              <a:gd name="connsiteX74" fmla="*/ 1888129 w 2342578"/>
              <a:gd name="connsiteY74" fmla="*/ 793287 h 1552575"/>
              <a:gd name="connsiteX75" fmla="*/ 1869286 w 2342578"/>
              <a:gd name="connsiteY75" fmla="*/ 808397 h 1552575"/>
              <a:gd name="connsiteX76" fmla="*/ 1835367 w 2342578"/>
              <a:gd name="connsiteY76" fmla="*/ 838617 h 1552575"/>
              <a:gd name="connsiteX77" fmla="*/ 1816524 w 2342578"/>
              <a:gd name="connsiteY77" fmla="*/ 868838 h 1552575"/>
              <a:gd name="connsiteX78" fmla="*/ 1771299 w 2342578"/>
              <a:gd name="connsiteY78" fmla="*/ 921724 h 1552575"/>
              <a:gd name="connsiteX79" fmla="*/ 1714768 w 2342578"/>
              <a:gd name="connsiteY79" fmla="*/ 985942 h 1552575"/>
              <a:gd name="connsiteX80" fmla="*/ 1703462 w 2342578"/>
              <a:gd name="connsiteY80" fmla="*/ 985942 h 1552575"/>
              <a:gd name="connsiteX81" fmla="*/ 1718537 w 2342578"/>
              <a:gd name="connsiteY81" fmla="*/ 967054 h 1552575"/>
              <a:gd name="connsiteX82" fmla="*/ 1710999 w 2342578"/>
              <a:gd name="connsiteY82" fmla="*/ 963277 h 1552575"/>
              <a:gd name="connsiteX83" fmla="*/ 1665775 w 2342578"/>
              <a:gd name="connsiteY83" fmla="*/ 1001052 h 1552575"/>
              <a:gd name="connsiteX84" fmla="*/ 1601706 w 2342578"/>
              <a:gd name="connsiteY84" fmla="*/ 1046383 h 1552575"/>
              <a:gd name="connsiteX85" fmla="*/ 1466033 w 2342578"/>
              <a:gd name="connsiteY85" fmla="*/ 1114379 h 1552575"/>
              <a:gd name="connsiteX86" fmla="*/ 1138154 w 2342578"/>
              <a:gd name="connsiteY86" fmla="*/ 1284369 h 1552575"/>
              <a:gd name="connsiteX87" fmla="*/ 983636 w 2342578"/>
              <a:gd name="connsiteY87" fmla="*/ 1356142 h 1552575"/>
              <a:gd name="connsiteX88" fmla="*/ 863037 w 2342578"/>
              <a:gd name="connsiteY88" fmla="*/ 1397695 h 1552575"/>
              <a:gd name="connsiteX89" fmla="*/ 723595 w 2342578"/>
              <a:gd name="connsiteY89" fmla="*/ 1443026 h 1552575"/>
              <a:gd name="connsiteX90" fmla="*/ 542696 w 2342578"/>
              <a:gd name="connsiteY90" fmla="*/ 1488357 h 1552575"/>
              <a:gd name="connsiteX91" fmla="*/ 493703 w 2342578"/>
              <a:gd name="connsiteY91" fmla="*/ 1507245 h 1552575"/>
              <a:gd name="connsiteX92" fmla="*/ 456015 w 2342578"/>
              <a:gd name="connsiteY92" fmla="*/ 1522355 h 1552575"/>
              <a:gd name="connsiteX93" fmla="*/ 407022 w 2342578"/>
              <a:gd name="connsiteY93" fmla="*/ 1541243 h 1552575"/>
              <a:gd name="connsiteX94" fmla="*/ 407022 w 2342578"/>
              <a:gd name="connsiteY94" fmla="*/ 1529910 h 1552575"/>
              <a:gd name="connsiteX95" fmla="*/ 380641 w 2342578"/>
              <a:gd name="connsiteY95" fmla="*/ 1541243 h 1552575"/>
              <a:gd name="connsiteX96" fmla="*/ 346723 w 2342578"/>
              <a:gd name="connsiteY96" fmla="*/ 1545020 h 1552575"/>
              <a:gd name="connsiteX97" fmla="*/ 339185 w 2342578"/>
              <a:gd name="connsiteY97" fmla="*/ 1548798 h 1552575"/>
              <a:gd name="connsiteX98" fmla="*/ 327879 w 2342578"/>
              <a:gd name="connsiteY98" fmla="*/ 1552575 h 1552575"/>
              <a:gd name="connsiteX99" fmla="*/ 361797 w 2342578"/>
              <a:gd name="connsiteY99" fmla="*/ 1529910 h 1552575"/>
              <a:gd name="connsiteX100" fmla="*/ 369335 w 2342578"/>
              <a:gd name="connsiteY100" fmla="*/ 1529910 h 1552575"/>
              <a:gd name="connsiteX101" fmla="*/ 414560 w 2342578"/>
              <a:gd name="connsiteY101" fmla="*/ 1495912 h 1552575"/>
              <a:gd name="connsiteX102" fmla="*/ 444709 w 2342578"/>
              <a:gd name="connsiteY102" fmla="*/ 1477024 h 1552575"/>
              <a:gd name="connsiteX103" fmla="*/ 489934 w 2342578"/>
              <a:gd name="connsiteY103" fmla="*/ 1461914 h 1552575"/>
              <a:gd name="connsiteX104" fmla="*/ 501240 w 2342578"/>
              <a:gd name="connsiteY104" fmla="*/ 1450581 h 1552575"/>
              <a:gd name="connsiteX105" fmla="*/ 489934 w 2342578"/>
              <a:gd name="connsiteY105" fmla="*/ 1450581 h 1552575"/>
              <a:gd name="connsiteX106" fmla="*/ 482396 w 2342578"/>
              <a:gd name="connsiteY106" fmla="*/ 1446804 h 1552575"/>
              <a:gd name="connsiteX107" fmla="*/ 497471 w 2342578"/>
              <a:gd name="connsiteY107" fmla="*/ 1439249 h 1552575"/>
              <a:gd name="connsiteX108" fmla="*/ 505009 w 2342578"/>
              <a:gd name="connsiteY108" fmla="*/ 1458136 h 1552575"/>
              <a:gd name="connsiteX109" fmla="*/ 508778 w 2342578"/>
              <a:gd name="connsiteY109" fmla="*/ 1458136 h 1552575"/>
              <a:gd name="connsiteX110" fmla="*/ 516315 w 2342578"/>
              <a:gd name="connsiteY110" fmla="*/ 1435471 h 1552575"/>
              <a:gd name="connsiteX111" fmla="*/ 1175841 w 2342578"/>
              <a:gd name="connsiteY111" fmla="*/ 1186152 h 1552575"/>
              <a:gd name="connsiteX112" fmla="*/ 1156997 w 2342578"/>
              <a:gd name="connsiteY112" fmla="*/ 1193707 h 1552575"/>
              <a:gd name="connsiteX113" fmla="*/ 576614 w 2342578"/>
              <a:gd name="connsiteY113" fmla="*/ 1397695 h 1552575"/>
              <a:gd name="connsiteX114" fmla="*/ 531390 w 2342578"/>
              <a:gd name="connsiteY114" fmla="*/ 1416583 h 1552575"/>
              <a:gd name="connsiteX115" fmla="*/ 493703 w 2342578"/>
              <a:gd name="connsiteY115" fmla="*/ 1424138 h 1552575"/>
              <a:gd name="connsiteX116" fmla="*/ 414560 w 2342578"/>
              <a:gd name="connsiteY116" fmla="*/ 1458136 h 1552575"/>
              <a:gd name="connsiteX117" fmla="*/ 380641 w 2342578"/>
              <a:gd name="connsiteY117" fmla="*/ 1465691 h 1552575"/>
              <a:gd name="connsiteX118" fmla="*/ 358029 w 2342578"/>
              <a:gd name="connsiteY118" fmla="*/ 1473247 h 1552575"/>
              <a:gd name="connsiteX119" fmla="*/ 365566 w 2342578"/>
              <a:gd name="connsiteY119" fmla="*/ 1461914 h 1552575"/>
              <a:gd name="connsiteX120" fmla="*/ 365566 w 2342578"/>
              <a:gd name="connsiteY120" fmla="*/ 1458136 h 1552575"/>
              <a:gd name="connsiteX121" fmla="*/ 354260 w 2342578"/>
              <a:gd name="connsiteY121" fmla="*/ 1461914 h 1552575"/>
              <a:gd name="connsiteX122" fmla="*/ 339185 w 2342578"/>
              <a:gd name="connsiteY122" fmla="*/ 1477024 h 1552575"/>
              <a:gd name="connsiteX123" fmla="*/ 324110 w 2342578"/>
              <a:gd name="connsiteY123" fmla="*/ 1469469 h 1552575"/>
              <a:gd name="connsiteX124" fmla="*/ 312804 w 2342578"/>
              <a:gd name="connsiteY124" fmla="*/ 1488357 h 1552575"/>
              <a:gd name="connsiteX125" fmla="*/ 275117 w 2342578"/>
              <a:gd name="connsiteY125" fmla="*/ 1480802 h 1552575"/>
              <a:gd name="connsiteX126" fmla="*/ 263811 w 2342578"/>
              <a:gd name="connsiteY126" fmla="*/ 1499689 h 1552575"/>
              <a:gd name="connsiteX127" fmla="*/ 260042 w 2342578"/>
              <a:gd name="connsiteY127" fmla="*/ 1503467 h 1552575"/>
              <a:gd name="connsiteX128" fmla="*/ 222355 w 2342578"/>
              <a:gd name="connsiteY128" fmla="*/ 1511022 h 1552575"/>
              <a:gd name="connsiteX129" fmla="*/ 207280 w 2342578"/>
              <a:gd name="connsiteY129" fmla="*/ 1522355 h 1552575"/>
              <a:gd name="connsiteX130" fmla="*/ 211049 w 2342578"/>
              <a:gd name="connsiteY130" fmla="*/ 1480802 h 1552575"/>
              <a:gd name="connsiteX131" fmla="*/ 199742 w 2342578"/>
              <a:gd name="connsiteY131" fmla="*/ 1480802 h 1552575"/>
              <a:gd name="connsiteX132" fmla="*/ 233661 w 2342578"/>
              <a:gd name="connsiteY132" fmla="*/ 1458136 h 1552575"/>
              <a:gd name="connsiteX133" fmla="*/ 263811 w 2342578"/>
              <a:gd name="connsiteY133" fmla="*/ 1435471 h 1552575"/>
              <a:gd name="connsiteX134" fmla="*/ 252505 w 2342578"/>
              <a:gd name="connsiteY134" fmla="*/ 1424138 h 1552575"/>
              <a:gd name="connsiteX135" fmla="*/ 256273 w 2342578"/>
              <a:gd name="connsiteY135" fmla="*/ 1420361 h 1552575"/>
              <a:gd name="connsiteX136" fmla="*/ 267579 w 2342578"/>
              <a:gd name="connsiteY136" fmla="*/ 1435471 h 1552575"/>
              <a:gd name="connsiteX137" fmla="*/ 335416 w 2342578"/>
              <a:gd name="connsiteY137" fmla="*/ 1375030 h 1552575"/>
              <a:gd name="connsiteX138" fmla="*/ 331648 w 2342578"/>
              <a:gd name="connsiteY138" fmla="*/ 1371253 h 1552575"/>
              <a:gd name="connsiteX139" fmla="*/ 218586 w 2342578"/>
              <a:gd name="connsiteY139" fmla="*/ 1409028 h 1552575"/>
              <a:gd name="connsiteX140" fmla="*/ 222355 w 2342578"/>
              <a:gd name="connsiteY140" fmla="*/ 1386363 h 1552575"/>
              <a:gd name="connsiteX141" fmla="*/ 222355 w 2342578"/>
              <a:gd name="connsiteY141" fmla="*/ 1390140 h 1552575"/>
              <a:gd name="connsiteX142" fmla="*/ 293960 w 2342578"/>
              <a:gd name="connsiteY142" fmla="*/ 1352365 h 1552575"/>
              <a:gd name="connsiteX143" fmla="*/ 248736 w 2342578"/>
              <a:gd name="connsiteY143" fmla="*/ 1356142 h 1552575"/>
              <a:gd name="connsiteX144" fmla="*/ 260042 w 2342578"/>
              <a:gd name="connsiteY144" fmla="*/ 1333477 h 1552575"/>
              <a:gd name="connsiteX145" fmla="*/ 316573 w 2342578"/>
              <a:gd name="connsiteY145" fmla="*/ 1303257 h 1552575"/>
              <a:gd name="connsiteX146" fmla="*/ 395716 w 2342578"/>
              <a:gd name="connsiteY146" fmla="*/ 1257926 h 1552575"/>
              <a:gd name="connsiteX147" fmla="*/ 422097 w 2342578"/>
              <a:gd name="connsiteY147" fmla="*/ 1242816 h 1552575"/>
              <a:gd name="connsiteX148" fmla="*/ 448478 w 2342578"/>
              <a:gd name="connsiteY148" fmla="*/ 1223928 h 1552575"/>
              <a:gd name="connsiteX149" fmla="*/ 467322 w 2342578"/>
              <a:gd name="connsiteY149" fmla="*/ 1223928 h 1552575"/>
              <a:gd name="connsiteX150" fmla="*/ 486165 w 2342578"/>
              <a:gd name="connsiteY150" fmla="*/ 1216373 h 1552575"/>
              <a:gd name="connsiteX151" fmla="*/ 523852 w 2342578"/>
              <a:gd name="connsiteY151" fmla="*/ 1193707 h 1552575"/>
              <a:gd name="connsiteX152" fmla="*/ 550233 w 2342578"/>
              <a:gd name="connsiteY152" fmla="*/ 1189930 h 1552575"/>
              <a:gd name="connsiteX153" fmla="*/ 561540 w 2342578"/>
              <a:gd name="connsiteY153" fmla="*/ 1186152 h 1552575"/>
              <a:gd name="connsiteX154" fmla="*/ 584152 w 2342578"/>
              <a:gd name="connsiteY154" fmla="*/ 1178597 h 1552575"/>
              <a:gd name="connsiteX155" fmla="*/ 591689 w 2342578"/>
              <a:gd name="connsiteY155" fmla="*/ 1178597 h 1552575"/>
              <a:gd name="connsiteX156" fmla="*/ 595458 w 2342578"/>
              <a:gd name="connsiteY156" fmla="*/ 1189930 h 1552575"/>
              <a:gd name="connsiteX157" fmla="*/ 610533 w 2342578"/>
              <a:gd name="connsiteY157" fmla="*/ 1163487 h 1552575"/>
              <a:gd name="connsiteX158" fmla="*/ 633145 w 2342578"/>
              <a:gd name="connsiteY158" fmla="*/ 1167265 h 1552575"/>
              <a:gd name="connsiteX159" fmla="*/ 636914 w 2342578"/>
              <a:gd name="connsiteY159" fmla="*/ 1159709 h 1552575"/>
              <a:gd name="connsiteX160" fmla="*/ 621839 w 2342578"/>
              <a:gd name="connsiteY160" fmla="*/ 1148377 h 1552575"/>
              <a:gd name="connsiteX161" fmla="*/ 591689 w 2342578"/>
              <a:gd name="connsiteY161" fmla="*/ 1159709 h 1552575"/>
              <a:gd name="connsiteX162" fmla="*/ 554002 w 2342578"/>
              <a:gd name="connsiteY162" fmla="*/ 1167265 h 1552575"/>
              <a:gd name="connsiteX163" fmla="*/ 538927 w 2342578"/>
              <a:gd name="connsiteY163" fmla="*/ 1174820 h 1552575"/>
              <a:gd name="connsiteX164" fmla="*/ 486165 w 2342578"/>
              <a:gd name="connsiteY164" fmla="*/ 1189930 h 1552575"/>
              <a:gd name="connsiteX165" fmla="*/ 467322 w 2342578"/>
              <a:gd name="connsiteY165" fmla="*/ 1178597 h 1552575"/>
              <a:gd name="connsiteX166" fmla="*/ 438347 w 2342578"/>
              <a:gd name="connsiteY166" fmla="*/ 1204010 h 1552575"/>
              <a:gd name="connsiteX167" fmla="*/ 437172 w 2342578"/>
              <a:gd name="connsiteY167" fmla="*/ 1201263 h 1552575"/>
              <a:gd name="connsiteX168" fmla="*/ 429634 w 2342578"/>
              <a:gd name="connsiteY168" fmla="*/ 1197485 h 1552575"/>
              <a:gd name="connsiteX169" fmla="*/ 403253 w 2342578"/>
              <a:gd name="connsiteY169" fmla="*/ 1205040 h 1552575"/>
              <a:gd name="connsiteX170" fmla="*/ 350491 w 2342578"/>
              <a:gd name="connsiteY170" fmla="*/ 1227705 h 1552575"/>
              <a:gd name="connsiteX171" fmla="*/ 282654 w 2342578"/>
              <a:gd name="connsiteY171" fmla="*/ 1250371 h 1552575"/>
              <a:gd name="connsiteX172" fmla="*/ 267579 w 2342578"/>
              <a:gd name="connsiteY172" fmla="*/ 1250371 h 1552575"/>
              <a:gd name="connsiteX173" fmla="*/ 222355 w 2342578"/>
              <a:gd name="connsiteY173" fmla="*/ 1265481 h 1552575"/>
              <a:gd name="connsiteX174" fmla="*/ 226123 w 2342578"/>
              <a:gd name="connsiteY174" fmla="*/ 1288146 h 1552575"/>
              <a:gd name="connsiteX175" fmla="*/ 222355 w 2342578"/>
              <a:gd name="connsiteY175" fmla="*/ 1288146 h 1552575"/>
              <a:gd name="connsiteX176" fmla="*/ 222355 w 2342578"/>
              <a:gd name="connsiteY176" fmla="*/ 1276814 h 1552575"/>
              <a:gd name="connsiteX177" fmla="*/ 154518 w 2342578"/>
              <a:gd name="connsiteY177" fmla="*/ 1314589 h 1552575"/>
              <a:gd name="connsiteX178" fmla="*/ 154518 w 2342578"/>
              <a:gd name="connsiteY178" fmla="*/ 1318367 h 1552575"/>
              <a:gd name="connsiteX179" fmla="*/ 124368 w 2342578"/>
              <a:gd name="connsiteY179" fmla="*/ 1325922 h 1552575"/>
              <a:gd name="connsiteX180" fmla="*/ 120599 w 2342578"/>
              <a:gd name="connsiteY180" fmla="*/ 1318367 h 1552575"/>
              <a:gd name="connsiteX181" fmla="*/ 97987 w 2342578"/>
              <a:gd name="connsiteY181" fmla="*/ 1322144 h 1552575"/>
              <a:gd name="connsiteX182" fmla="*/ 79143 w 2342578"/>
              <a:gd name="connsiteY182" fmla="*/ 1341032 h 1552575"/>
              <a:gd name="connsiteX183" fmla="*/ 75375 w 2342578"/>
              <a:gd name="connsiteY183" fmla="*/ 1341032 h 1552575"/>
              <a:gd name="connsiteX184" fmla="*/ 82912 w 2342578"/>
              <a:gd name="connsiteY184" fmla="*/ 1318367 h 1552575"/>
              <a:gd name="connsiteX185" fmla="*/ 120599 w 2342578"/>
              <a:gd name="connsiteY185" fmla="*/ 1284369 h 1552575"/>
              <a:gd name="connsiteX186" fmla="*/ 120599 w 2342578"/>
              <a:gd name="connsiteY186" fmla="*/ 1276814 h 1552575"/>
              <a:gd name="connsiteX187" fmla="*/ 116831 w 2342578"/>
              <a:gd name="connsiteY187" fmla="*/ 1276814 h 1552575"/>
              <a:gd name="connsiteX188" fmla="*/ 41456 w 2342578"/>
              <a:gd name="connsiteY188" fmla="*/ 1280591 h 1552575"/>
              <a:gd name="connsiteX189" fmla="*/ 26381 w 2342578"/>
              <a:gd name="connsiteY189" fmla="*/ 1291924 h 1552575"/>
              <a:gd name="connsiteX190" fmla="*/ 0 w 2342578"/>
              <a:gd name="connsiteY190" fmla="*/ 1280591 h 1552575"/>
              <a:gd name="connsiteX191" fmla="*/ 37687 w 2342578"/>
              <a:gd name="connsiteY191" fmla="*/ 1246593 h 1552575"/>
              <a:gd name="connsiteX192" fmla="*/ 33919 w 2342578"/>
              <a:gd name="connsiteY192" fmla="*/ 1265481 h 1552575"/>
              <a:gd name="connsiteX193" fmla="*/ 48994 w 2342578"/>
              <a:gd name="connsiteY193" fmla="*/ 1246593 h 1552575"/>
              <a:gd name="connsiteX194" fmla="*/ 64069 w 2342578"/>
              <a:gd name="connsiteY194" fmla="*/ 1231483 h 1552575"/>
              <a:gd name="connsiteX195" fmla="*/ 86681 w 2342578"/>
              <a:gd name="connsiteY195" fmla="*/ 1231483 h 1552575"/>
              <a:gd name="connsiteX196" fmla="*/ 94218 w 2342578"/>
              <a:gd name="connsiteY196" fmla="*/ 1208818 h 1552575"/>
              <a:gd name="connsiteX197" fmla="*/ 120599 w 2342578"/>
              <a:gd name="connsiteY197" fmla="*/ 1193707 h 1552575"/>
              <a:gd name="connsiteX198" fmla="*/ 116831 w 2342578"/>
              <a:gd name="connsiteY198" fmla="*/ 1171042 h 1552575"/>
              <a:gd name="connsiteX199" fmla="*/ 146980 w 2342578"/>
              <a:gd name="connsiteY199" fmla="*/ 1174820 h 1552575"/>
              <a:gd name="connsiteX200" fmla="*/ 169593 w 2342578"/>
              <a:gd name="connsiteY200" fmla="*/ 1163487 h 1552575"/>
              <a:gd name="connsiteX201" fmla="*/ 154518 w 2342578"/>
              <a:gd name="connsiteY201" fmla="*/ 1163487 h 1552575"/>
              <a:gd name="connsiteX202" fmla="*/ 154518 w 2342578"/>
              <a:gd name="connsiteY202" fmla="*/ 1148377 h 1552575"/>
              <a:gd name="connsiteX203" fmla="*/ 150749 w 2342578"/>
              <a:gd name="connsiteY203" fmla="*/ 1137044 h 1552575"/>
              <a:gd name="connsiteX204" fmla="*/ 162055 w 2342578"/>
              <a:gd name="connsiteY204" fmla="*/ 1125712 h 1552575"/>
              <a:gd name="connsiteX205" fmla="*/ 184668 w 2342578"/>
              <a:gd name="connsiteY205" fmla="*/ 1129489 h 1552575"/>
              <a:gd name="connsiteX206" fmla="*/ 252505 w 2342578"/>
              <a:gd name="connsiteY206" fmla="*/ 1114379 h 1552575"/>
              <a:gd name="connsiteX207" fmla="*/ 282654 w 2342578"/>
              <a:gd name="connsiteY207" fmla="*/ 1114379 h 1552575"/>
              <a:gd name="connsiteX208" fmla="*/ 297729 w 2342578"/>
              <a:gd name="connsiteY208" fmla="*/ 1099269 h 1552575"/>
              <a:gd name="connsiteX209" fmla="*/ 327879 w 2342578"/>
              <a:gd name="connsiteY209" fmla="*/ 1084158 h 1552575"/>
              <a:gd name="connsiteX210" fmla="*/ 327879 w 2342578"/>
              <a:gd name="connsiteY210" fmla="*/ 1076603 h 1552575"/>
              <a:gd name="connsiteX211" fmla="*/ 309035 w 2342578"/>
              <a:gd name="connsiteY211" fmla="*/ 1069048 h 1552575"/>
              <a:gd name="connsiteX212" fmla="*/ 324110 w 2342578"/>
              <a:gd name="connsiteY212" fmla="*/ 1065271 h 1552575"/>
              <a:gd name="connsiteX213" fmla="*/ 331648 w 2342578"/>
              <a:gd name="connsiteY213" fmla="*/ 1087936 h 1552575"/>
              <a:gd name="connsiteX214" fmla="*/ 354260 w 2342578"/>
              <a:gd name="connsiteY214" fmla="*/ 1087936 h 1552575"/>
              <a:gd name="connsiteX215" fmla="*/ 342954 w 2342578"/>
              <a:gd name="connsiteY215" fmla="*/ 1061493 h 1552575"/>
              <a:gd name="connsiteX216" fmla="*/ 305267 w 2342578"/>
              <a:gd name="connsiteY216" fmla="*/ 1061493 h 1552575"/>
              <a:gd name="connsiteX217" fmla="*/ 309035 w 2342578"/>
              <a:gd name="connsiteY217" fmla="*/ 1069048 h 1552575"/>
              <a:gd name="connsiteX218" fmla="*/ 312804 w 2342578"/>
              <a:gd name="connsiteY218" fmla="*/ 1080381 h 1552575"/>
              <a:gd name="connsiteX219" fmla="*/ 233661 w 2342578"/>
              <a:gd name="connsiteY219" fmla="*/ 1084158 h 1552575"/>
              <a:gd name="connsiteX220" fmla="*/ 229892 w 2342578"/>
              <a:gd name="connsiteY220" fmla="*/ 1103046 h 1552575"/>
              <a:gd name="connsiteX221" fmla="*/ 226123 w 2342578"/>
              <a:gd name="connsiteY221" fmla="*/ 1103046 h 1552575"/>
              <a:gd name="connsiteX222" fmla="*/ 222355 w 2342578"/>
              <a:gd name="connsiteY222" fmla="*/ 1084158 h 1552575"/>
              <a:gd name="connsiteX223" fmla="*/ 113062 w 2342578"/>
              <a:gd name="connsiteY223" fmla="*/ 1114379 h 1552575"/>
              <a:gd name="connsiteX224" fmla="*/ 139443 w 2342578"/>
              <a:gd name="connsiteY224" fmla="*/ 1095491 h 1552575"/>
              <a:gd name="connsiteX225" fmla="*/ 143212 w 2342578"/>
              <a:gd name="connsiteY225" fmla="*/ 1095491 h 1552575"/>
              <a:gd name="connsiteX226" fmla="*/ 180899 w 2342578"/>
              <a:gd name="connsiteY226" fmla="*/ 1072826 h 1552575"/>
              <a:gd name="connsiteX227" fmla="*/ 211049 w 2342578"/>
              <a:gd name="connsiteY227" fmla="*/ 1072826 h 1552575"/>
              <a:gd name="connsiteX228" fmla="*/ 252505 w 2342578"/>
              <a:gd name="connsiteY228" fmla="*/ 1046383 h 1552575"/>
              <a:gd name="connsiteX229" fmla="*/ 252505 w 2342578"/>
              <a:gd name="connsiteY229" fmla="*/ 1042605 h 1552575"/>
              <a:gd name="connsiteX230" fmla="*/ 233661 w 2342578"/>
              <a:gd name="connsiteY230" fmla="*/ 1046383 h 1552575"/>
              <a:gd name="connsiteX231" fmla="*/ 271348 w 2342578"/>
              <a:gd name="connsiteY231" fmla="*/ 1031273 h 1552575"/>
              <a:gd name="connsiteX232" fmla="*/ 278886 w 2342578"/>
              <a:gd name="connsiteY232" fmla="*/ 1019940 h 1552575"/>
              <a:gd name="connsiteX233" fmla="*/ 301498 w 2342578"/>
              <a:gd name="connsiteY233" fmla="*/ 1001052 h 1552575"/>
              <a:gd name="connsiteX234" fmla="*/ 350491 w 2342578"/>
              <a:gd name="connsiteY234" fmla="*/ 989720 h 1552575"/>
              <a:gd name="connsiteX235" fmla="*/ 361797 w 2342578"/>
              <a:gd name="connsiteY235" fmla="*/ 989720 h 1552575"/>
              <a:gd name="connsiteX236" fmla="*/ 388178 w 2342578"/>
              <a:gd name="connsiteY236" fmla="*/ 985942 h 1552575"/>
              <a:gd name="connsiteX237" fmla="*/ 448478 w 2342578"/>
              <a:gd name="connsiteY237" fmla="*/ 967054 h 1552575"/>
              <a:gd name="connsiteX238" fmla="*/ 463553 w 2342578"/>
              <a:gd name="connsiteY238" fmla="*/ 963277 h 1552575"/>
              <a:gd name="connsiteX239" fmla="*/ 459784 w 2342578"/>
              <a:gd name="connsiteY239" fmla="*/ 959499 h 1552575"/>
              <a:gd name="connsiteX240" fmla="*/ 471090 w 2342578"/>
              <a:gd name="connsiteY240" fmla="*/ 944389 h 1552575"/>
              <a:gd name="connsiteX241" fmla="*/ 523852 w 2342578"/>
              <a:gd name="connsiteY241" fmla="*/ 933056 h 1552575"/>
              <a:gd name="connsiteX242" fmla="*/ 569077 w 2342578"/>
              <a:gd name="connsiteY242" fmla="*/ 921724 h 1552575"/>
              <a:gd name="connsiteX243" fmla="*/ 580383 w 2342578"/>
              <a:gd name="connsiteY243" fmla="*/ 917946 h 1552575"/>
              <a:gd name="connsiteX244" fmla="*/ 538927 w 2342578"/>
              <a:gd name="connsiteY244" fmla="*/ 921724 h 1552575"/>
              <a:gd name="connsiteX245" fmla="*/ 580383 w 2342578"/>
              <a:gd name="connsiteY245" fmla="*/ 895281 h 1552575"/>
              <a:gd name="connsiteX246" fmla="*/ 610533 w 2342578"/>
              <a:gd name="connsiteY246" fmla="*/ 921724 h 1552575"/>
              <a:gd name="connsiteX247" fmla="*/ 618070 w 2342578"/>
              <a:gd name="connsiteY247" fmla="*/ 899058 h 1552575"/>
              <a:gd name="connsiteX248" fmla="*/ 678370 w 2342578"/>
              <a:gd name="connsiteY248" fmla="*/ 902836 h 1552575"/>
              <a:gd name="connsiteX249" fmla="*/ 708520 w 2342578"/>
              <a:gd name="connsiteY249" fmla="*/ 887726 h 1552575"/>
              <a:gd name="connsiteX250" fmla="*/ 734901 w 2342578"/>
              <a:gd name="connsiteY250" fmla="*/ 876393 h 1552575"/>
              <a:gd name="connsiteX251" fmla="*/ 738669 w 2342578"/>
              <a:gd name="connsiteY251" fmla="*/ 887726 h 1552575"/>
              <a:gd name="connsiteX252" fmla="*/ 795200 w 2342578"/>
              <a:gd name="connsiteY252" fmla="*/ 842395 h 1552575"/>
              <a:gd name="connsiteX253" fmla="*/ 757513 w 2342578"/>
              <a:gd name="connsiteY253" fmla="*/ 861283 h 1552575"/>
              <a:gd name="connsiteX254" fmla="*/ 727363 w 2342578"/>
              <a:gd name="connsiteY254" fmla="*/ 834840 h 1552575"/>
              <a:gd name="connsiteX255" fmla="*/ 693445 w 2342578"/>
              <a:gd name="connsiteY255" fmla="*/ 842395 h 1552575"/>
              <a:gd name="connsiteX256" fmla="*/ 704751 w 2342578"/>
              <a:gd name="connsiteY256" fmla="*/ 853728 h 1552575"/>
              <a:gd name="connsiteX257" fmla="*/ 655758 w 2342578"/>
              <a:gd name="connsiteY257" fmla="*/ 853728 h 1552575"/>
              <a:gd name="connsiteX258" fmla="*/ 610533 w 2342578"/>
              <a:gd name="connsiteY258" fmla="*/ 865060 h 1552575"/>
              <a:gd name="connsiteX259" fmla="*/ 606764 w 2342578"/>
              <a:gd name="connsiteY259" fmla="*/ 838617 h 1552575"/>
              <a:gd name="connsiteX260" fmla="*/ 599227 w 2342578"/>
              <a:gd name="connsiteY260" fmla="*/ 834840 h 1552575"/>
              <a:gd name="connsiteX261" fmla="*/ 678370 w 2342578"/>
              <a:gd name="connsiteY261" fmla="*/ 755511 h 1552575"/>
              <a:gd name="connsiteX262" fmla="*/ 595458 w 2342578"/>
              <a:gd name="connsiteY262" fmla="*/ 781954 h 1552575"/>
              <a:gd name="connsiteX263" fmla="*/ 595458 w 2342578"/>
              <a:gd name="connsiteY263" fmla="*/ 766844 h 1552575"/>
              <a:gd name="connsiteX264" fmla="*/ 640683 w 2342578"/>
              <a:gd name="connsiteY264" fmla="*/ 740401 h 1552575"/>
              <a:gd name="connsiteX265" fmla="*/ 640683 w 2342578"/>
              <a:gd name="connsiteY265" fmla="*/ 736623 h 1552575"/>
              <a:gd name="connsiteX266" fmla="*/ 621839 w 2342578"/>
              <a:gd name="connsiteY266" fmla="*/ 736623 h 1552575"/>
              <a:gd name="connsiteX267" fmla="*/ 610533 w 2342578"/>
              <a:gd name="connsiteY267" fmla="*/ 732846 h 1552575"/>
              <a:gd name="connsiteX268" fmla="*/ 610533 w 2342578"/>
              <a:gd name="connsiteY268" fmla="*/ 721513 h 1552575"/>
              <a:gd name="connsiteX269" fmla="*/ 629377 w 2342578"/>
              <a:gd name="connsiteY269" fmla="*/ 706403 h 1552575"/>
              <a:gd name="connsiteX270" fmla="*/ 674601 w 2342578"/>
              <a:gd name="connsiteY270" fmla="*/ 679960 h 1552575"/>
              <a:gd name="connsiteX271" fmla="*/ 716057 w 2342578"/>
              <a:gd name="connsiteY271" fmla="*/ 642184 h 1552575"/>
              <a:gd name="connsiteX272" fmla="*/ 704751 w 2342578"/>
              <a:gd name="connsiteY272" fmla="*/ 638407 h 1552575"/>
              <a:gd name="connsiteX273" fmla="*/ 712288 w 2342578"/>
              <a:gd name="connsiteY273" fmla="*/ 634629 h 1552575"/>
              <a:gd name="connsiteX274" fmla="*/ 738669 w 2342578"/>
              <a:gd name="connsiteY274" fmla="*/ 627074 h 1552575"/>
              <a:gd name="connsiteX275" fmla="*/ 761282 w 2342578"/>
              <a:gd name="connsiteY275" fmla="*/ 619519 h 1552575"/>
              <a:gd name="connsiteX276" fmla="*/ 765051 w 2342578"/>
              <a:gd name="connsiteY276" fmla="*/ 615742 h 1552575"/>
              <a:gd name="connsiteX277" fmla="*/ 787663 w 2342578"/>
              <a:gd name="connsiteY277" fmla="*/ 608186 h 1552575"/>
              <a:gd name="connsiteX278" fmla="*/ 817813 w 2342578"/>
              <a:gd name="connsiteY278" fmla="*/ 589299 h 1552575"/>
              <a:gd name="connsiteX279" fmla="*/ 802738 w 2342578"/>
              <a:gd name="connsiteY279" fmla="*/ 589299 h 1552575"/>
              <a:gd name="connsiteX280" fmla="*/ 829119 w 2342578"/>
              <a:gd name="connsiteY280" fmla="*/ 574188 h 1552575"/>
              <a:gd name="connsiteX281" fmla="*/ 776357 w 2342578"/>
              <a:gd name="connsiteY281" fmla="*/ 585521 h 1552575"/>
              <a:gd name="connsiteX282" fmla="*/ 727363 w 2342578"/>
              <a:gd name="connsiteY282" fmla="*/ 600631 h 1552575"/>
              <a:gd name="connsiteX283" fmla="*/ 708520 w 2342578"/>
              <a:gd name="connsiteY283" fmla="*/ 623297 h 1552575"/>
              <a:gd name="connsiteX284" fmla="*/ 697214 w 2342578"/>
              <a:gd name="connsiteY284" fmla="*/ 611964 h 1552575"/>
              <a:gd name="connsiteX285" fmla="*/ 678370 w 2342578"/>
              <a:gd name="connsiteY285" fmla="*/ 619519 h 1552575"/>
              <a:gd name="connsiteX286" fmla="*/ 648220 w 2342578"/>
              <a:gd name="connsiteY286" fmla="*/ 634629 h 1552575"/>
              <a:gd name="connsiteX287" fmla="*/ 602996 w 2342578"/>
              <a:gd name="connsiteY287" fmla="*/ 657295 h 1552575"/>
              <a:gd name="connsiteX288" fmla="*/ 591689 w 2342578"/>
              <a:gd name="connsiteY288" fmla="*/ 653517 h 1552575"/>
              <a:gd name="connsiteX289" fmla="*/ 561540 w 2342578"/>
              <a:gd name="connsiteY289" fmla="*/ 664850 h 1552575"/>
              <a:gd name="connsiteX290" fmla="*/ 569077 w 2342578"/>
              <a:gd name="connsiteY290" fmla="*/ 679960 h 1552575"/>
              <a:gd name="connsiteX291" fmla="*/ 516315 w 2342578"/>
              <a:gd name="connsiteY291" fmla="*/ 706403 h 1552575"/>
              <a:gd name="connsiteX292" fmla="*/ 505009 w 2342578"/>
              <a:gd name="connsiteY292" fmla="*/ 702625 h 1552575"/>
              <a:gd name="connsiteX293" fmla="*/ 463553 w 2342578"/>
              <a:gd name="connsiteY293" fmla="*/ 710181 h 1552575"/>
              <a:gd name="connsiteX294" fmla="*/ 463553 w 2342578"/>
              <a:gd name="connsiteY294" fmla="*/ 691293 h 1552575"/>
              <a:gd name="connsiteX295" fmla="*/ 486165 w 2342578"/>
              <a:gd name="connsiteY295" fmla="*/ 664850 h 1552575"/>
              <a:gd name="connsiteX296" fmla="*/ 403253 w 2342578"/>
              <a:gd name="connsiteY296" fmla="*/ 664850 h 1552575"/>
              <a:gd name="connsiteX297" fmla="*/ 384410 w 2342578"/>
              <a:gd name="connsiteY297" fmla="*/ 661072 h 1552575"/>
              <a:gd name="connsiteX298" fmla="*/ 410791 w 2342578"/>
              <a:gd name="connsiteY298" fmla="*/ 642184 h 1552575"/>
              <a:gd name="connsiteX299" fmla="*/ 410791 w 2342578"/>
              <a:gd name="connsiteY299" fmla="*/ 627074 h 1552575"/>
              <a:gd name="connsiteX300" fmla="*/ 444709 w 2342578"/>
              <a:gd name="connsiteY300" fmla="*/ 623297 h 1552575"/>
              <a:gd name="connsiteX301" fmla="*/ 437172 w 2342578"/>
              <a:gd name="connsiteY301" fmla="*/ 611964 h 1552575"/>
              <a:gd name="connsiteX302" fmla="*/ 444709 w 2342578"/>
              <a:gd name="connsiteY302" fmla="*/ 581744 h 1552575"/>
              <a:gd name="connsiteX303" fmla="*/ 474859 w 2342578"/>
              <a:gd name="connsiteY303" fmla="*/ 589299 h 1552575"/>
              <a:gd name="connsiteX304" fmla="*/ 467322 w 2342578"/>
              <a:gd name="connsiteY304" fmla="*/ 547746 h 1552575"/>
              <a:gd name="connsiteX305" fmla="*/ 489934 w 2342578"/>
              <a:gd name="connsiteY305" fmla="*/ 547746 h 1552575"/>
              <a:gd name="connsiteX306" fmla="*/ 557771 w 2342578"/>
              <a:gd name="connsiteY306" fmla="*/ 536413 h 1552575"/>
              <a:gd name="connsiteX307" fmla="*/ 569077 w 2342578"/>
              <a:gd name="connsiteY307" fmla="*/ 525080 h 1552575"/>
              <a:gd name="connsiteX308" fmla="*/ 580383 w 2342578"/>
              <a:gd name="connsiteY308" fmla="*/ 509970 h 1552575"/>
              <a:gd name="connsiteX309" fmla="*/ 565308 w 2342578"/>
              <a:gd name="connsiteY309" fmla="*/ 502415 h 1552575"/>
              <a:gd name="connsiteX310" fmla="*/ 508778 w 2342578"/>
              <a:gd name="connsiteY310" fmla="*/ 509970 h 1552575"/>
              <a:gd name="connsiteX311" fmla="*/ 512546 w 2342578"/>
              <a:gd name="connsiteY311" fmla="*/ 528858 h 1552575"/>
              <a:gd name="connsiteX312" fmla="*/ 508778 w 2342578"/>
              <a:gd name="connsiteY312" fmla="*/ 528858 h 1552575"/>
              <a:gd name="connsiteX313" fmla="*/ 501240 w 2342578"/>
              <a:gd name="connsiteY313" fmla="*/ 513748 h 1552575"/>
              <a:gd name="connsiteX314" fmla="*/ 425866 w 2342578"/>
              <a:gd name="connsiteY314" fmla="*/ 536413 h 1552575"/>
              <a:gd name="connsiteX315" fmla="*/ 422097 w 2342578"/>
              <a:gd name="connsiteY315" fmla="*/ 528858 h 1552575"/>
              <a:gd name="connsiteX316" fmla="*/ 433403 w 2342578"/>
              <a:gd name="connsiteY316" fmla="*/ 517525 h 1552575"/>
              <a:gd name="connsiteX317" fmla="*/ 471090 w 2342578"/>
              <a:gd name="connsiteY317" fmla="*/ 498637 h 1552575"/>
              <a:gd name="connsiteX318" fmla="*/ 508778 w 2342578"/>
              <a:gd name="connsiteY318" fmla="*/ 491082 h 1552575"/>
              <a:gd name="connsiteX319" fmla="*/ 497471 w 2342578"/>
              <a:gd name="connsiteY319" fmla="*/ 475972 h 1552575"/>
              <a:gd name="connsiteX320" fmla="*/ 523852 w 2342578"/>
              <a:gd name="connsiteY320" fmla="*/ 460862 h 1552575"/>
              <a:gd name="connsiteX321" fmla="*/ 546465 w 2342578"/>
              <a:gd name="connsiteY321" fmla="*/ 438196 h 1552575"/>
              <a:gd name="connsiteX322" fmla="*/ 587921 w 2342578"/>
              <a:gd name="connsiteY322" fmla="*/ 430641 h 1552575"/>
              <a:gd name="connsiteX323" fmla="*/ 599227 w 2342578"/>
              <a:gd name="connsiteY323" fmla="*/ 426864 h 1552575"/>
              <a:gd name="connsiteX324" fmla="*/ 640683 w 2342578"/>
              <a:gd name="connsiteY324" fmla="*/ 407976 h 1552575"/>
              <a:gd name="connsiteX325" fmla="*/ 648974 w 2342578"/>
              <a:gd name="connsiteY325" fmla="*/ 399665 h 1552575"/>
              <a:gd name="connsiteX326" fmla="*/ 651989 w 2342578"/>
              <a:gd name="connsiteY326" fmla="*/ 400421 h 1552575"/>
              <a:gd name="connsiteX327" fmla="*/ 651989 w 2342578"/>
              <a:gd name="connsiteY327" fmla="*/ 396643 h 1552575"/>
              <a:gd name="connsiteX328" fmla="*/ 689676 w 2342578"/>
              <a:gd name="connsiteY328" fmla="*/ 392866 h 1552575"/>
              <a:gd name="connsiteX329" fmla="*/ 685907 w 2342578"/>
              <a:gd name="connsiteY329" fmla="*/ 385311 h 1552575"/>
              <a:gd name="connsiteX330" fmla="*/ 651989 w 2342578"/>
              <a:gd name="connsiteY330" fmla="*/ 389088 h 1552575"/>
              <a:gd name="connsiteX331" fmla="*/ 651989 w 2342578"/>
              <a:gd name="connsiteY331" fmla="*/ 393338 h 1552575"/>
              <a:gd name="connsiteX332" fmla="*/ 651989 w 2342578"/>
              <a:gd name="connsiteY332" fmla="*/ 396643 h 1552575"/>
              <a:gd name="connsiteX333" fmla="*/ 648974 w 2342578"/>
              <a:gd name="connsiteY333" fmla="*/ 399665 h 1552575"/>
              <a:gd name="connsiteX334" fmla="*/ 621839 w 2342578"/>
              <a:gd name="connsiteY334" fmla="*/ 392866 h 1552575"/>
              <a:gd name="connsiteX335" fmla="*/ 685907 w 2342578"/>
              <a:gd name="connsiteY335" fmla="*/ 370201 h 1552575"/>
              <a:gd name="connsiteX336" fmla="*/ 708520 w 2342578"/>
              <a:gd name="connsiteY336" fmla="*/ 355090 h 1552575"/>
              <a:gd name="connsiteX337" fmla="*/ 734901 w 2342578"/>
              <a:gd name="connsiteY337" fmla="*/ 343758 h 1552575"/>
              <a:gd name="connsiteX338" fmla="*/ 734901 w 2342578"/>
              <a:gd name="connsiteY338" fmla="*/ 332425 h 1552575"/>
              <a:gd name="connsiteX339" fmla="*/ 738669 w 2342578"/>
              <a:gd name="connsiteY339" fmla="*/ 332425 h 1552575"/>
              <a:gd name="connsiteX340" fmla="*/ 742438 w 2342578"/>
              <a:gd name="connsiteY340" fmla="*/ 343758 h 1552575"/>
              <a:gd name="connsiteX341" fmla="*/ 787663 w 2342578"/>
              <a:gd name="connsiteY341" fmla="*/ 336203 h 1552575"/>
              <a:gd name="connsiteX342" fmla="*/ 802738 w 2342578"/>
              <a:gd name="connsiteY342" fmla="*/ 328647 h 1552575"/>
              <a:gd name="connsiteX343" fmla="*/ 817813 w 2342578"/>
              <a:gd name="connsiteY343" fmla="*/ 321092 h 1552575"/>
              <a:gd name="connsiteX344" fmla="*/ 840425 w 2342578"/>
              <a:gd name="connsiteY344" fmla="*/ 328647 h 1552575"/>
              <a:gd name="connsiteX345" fmla="*/ 878112 w 2342578"/>
              <a:gd name="connsiteY345" fmla="*/ 287094 h 1552575"/>
              <a:gd name="connsiteX346" fmla="*/ 878112 w 2342578"/>
              <a:gd name="connsiteY346" fmla="*/ 302205 h 1552575"/>
              <a:gd name="connsiteX347" fmla="*/ 896956 w 2342578"/>
              <a:gd name="connsiteY347" fmla="*/ 298427 h 1552575"/>
              <a:gd name="connsiteX348" fmla="*/ 885650 w 2342578"/>
              <a:gd name="connsiteY348" fmla="*/ 283317 h 1552575"/>
              <a:gd name="connsiteX349" fmla="*/ 900724 w 2342578"/>
              <a:gd name="connsiteY349" fmla="*/ 268207 h 1552575"/>
              <a:gd name="connsiteX350" fmla="*/ 938412 w 2342578"/>
              <a:gd name="connsiteY350" fmla="*/ 264429 h 1552575"/>
              <a:gd name="connsiteX351" fmla="*/ 949718 w 2342578"/>
              <a:gd name="connsiteY351" fmla="*/ 264429 h 1552575"/>
              <a:gd name="connsiteX352" fmla="*/ 961024 w 2342578"/>
              <a:gd name="connsiteY352" fmla="*/ 283317 h 1552575"/>
              <a:gd name="connsiteX353" fmla="*/ 964793 w 2342578"/>
              <a:gd name="connsiteY353" fmla="*/ 283317 h 1552575"/>
              <a:gd name="connsiteX354" fmla="*/ 957255 w 2342578"/>
              <a:gd name="connsiteY354" fmla="*/ 264429 h 1552575"/>
              <a:gd name="connsiteX355" fmla="*/ 1040167 w 2342578"/>
              <a:gd name="connsiteY355" fmla="*/ 241764 h 1552575"/>
              <a:gd name="connsiteX356" fmla="*/ 1047705 w 2342578"/>
              <a:gd name="connsiteY356" fmla="*/ 237986 h 1552575"/>
              <a:gd name="connsiteX357" fmla="*/ 1092929 w 2342578"/>
              <a:gd name="connsiteY357" fmla="*/ 230431 h 1552575"/>
              <a:gd name="connsiteX358" fmla="*/ 1164535 w 2342578"/>
              <a:gd name="connsiteY358" fmla="*/ 200211 h 1552575"/>
              <a:gd name="connsiteX359" fmla="*/ 1187147 w 2342578"/>
              <a:gd name="connsiteY359" fmla="*/ 200211 h 1552575"/>
              <a:gd name="connsiteX360" fmla="*/ 1221066 w 2342578"/>
              <a:gd name="connsiteY360" fmla="*/ 188878 h 1552575"/>
              <a:gd name="connsiteX361" fmla="*/ 1285134 w 2342578"/>
              <a:gd name="connsiteY361" fmla="*/ 177545 h 1552575"/>
              <a:gd name="connsiteX362" fmla="*/ 1300209 w 2342578"/>
              <a:gd name="connsiteY362" fmla="*/ 166213 h 1552575"/>
              <a:gd name="connsiteX363" fmla="*/ 1330359 w 2342578"/>
              <a:gd name="connsiteY363" fmla="*/ 169990 h 1552575"/>
              <a:gd name="connsiteX364" fmla="*/ 1352971 w 2342578"/>
              <a:gd name="connsiteY364" fmla="*/ 162435 h 1552575"/>
              <a:gd name="connsiteX365" fmla="*/ 1375583 w 2342578"/>
              <a:gd name="connsiteY365" fmla="*/ 147325 h 1552575"/>
              <a:gd name="connsiteX366" fmla="*/ 1405733 w 2342578"/>
              <a:gd name="connsiteY366" fmla="*/ 132215 h 1552575"/>
              <a:gd name="connsiteX367" fmla="*/ 1450958 w 2342578"/>
              <a:gd name="connsiteY367" fmla="*/ 98217 h 1552575"/>
              <a:gd name="connsiteX368" fmla="*/ 1450958 w 2342578"/>
              <a:gd name="connsiteY368" fmla="*/ 109549 h 1552575"/>
              <a:gd name="connsiteX369" fmla="*/ 1488645 w 2342578"/>
              <a:gd name="connsiteY369" fmla="*/ 71774 h 1552575"/>
              <a:gd name="connsiteX370" fmla="*/ 1492414 w 2342578"/>
              <a:gd name="connsiteY370" fmla="*/ 90661 h 1552575"/>
              <a:gd name="connsiteX371" fmla="*/ 1575325 w 2342578"/>
              <a:gd name="connsiteY371"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2342578" h="1552575">
                <a:moveTo>
                  <a:pt x="438347" y="1204010"/>
                </a:moveTo>
                <a:lnTo>
                  <a:pt x="438585" y="1204568"/>
                </a:lnTo>
                <a:cubicBezTo>
                  <a:pt x="439056" y="1205040"/>
                  <a:pt x="439056" y="1205040"/>
                  <a:pt x="437172" y="1205040"/>
                </a:cubicBezTo>
                <a:close/>
                <a:moveTo>
                  <a:pt x="1575325" y="0"/>
                </a:moveTo>
                <a:cubicBezTo>
                  <a:pt x="1579094" y="7555"/>
                  <a:pt x="1579094" y="15110"/>
                  <a:pt x="1579094" y="26443"/>
                </a:cubicBezTo>
                <a:cubicBezTo>
                  <a:pt x="1594169" y="22665"/>
                  <a:pt x="1601706" y="3778"/>
                  <a:pt x="1616781" y="15110"/>
                </a:cubicBezTo>
                <a:cubicBezTo>
                  <a:pt x="1631856" y="22665"/>
                  <a:pt x="1646931" y="26443"/>
                  <a:pt x="1650700" y="49108"/>
                </a:cubicBezTo>
                <a:cubicBezTo>
                  <a:pt x="1658237" y="37776"/>
                  <a:pt x="1665775" y="30221"/>
                  <a:pt x="1673312" y="22665"/>
                </a:cubicBezTo>
                <a:cubicBezTo>
                  <a:pt x="1673312" y="22665"/>
                  <a:pt x="1677081" y="26443"/>
                  <a:pt x="1677081" y="30221"/>
                </a:cubicBezTo>
                <a:cubicBezTo>
                  <a:pt x="1680850" y="26443"/>
                  <a:pt x="1684618" y="22665"/>
                  <a:pt x="1684618" y="22665"/>
                </a:cubicBezTo>
                <a:cubicBezTo>
                  <a:pt x="1692156" y="26443"/>
                  <a:pt x="1699693" y="30221"/>
                  <a:pt x="1699693" y="30221"/>
                </a:cubicBezTo>
                <a:cubicBezTo>
                  <a:pt x="1718537" y="18888"/>
                  <a:pt x="1726074" y="30221"/>
                  <a:pt x="1737380" y="41553"/>
                </a:cubicBezTo>
                <a:cubicBezTo>
                  <a:pt x="1748687" y="60441"/>
                  <a:pt x="1741149" y="71774"/>
                  <a:pt x="1729843" y="94439"/>
                </a:cubicBezTo>
                <a:cubicBezTo>
                  <a:pt x="1718537" y="113327"/>
                  <a:pt x="1699693" y="124659"/>
                  <a:pt x="1688387" y="139770"/>
                </a:cubicBezTo>
                <a:cubicBezTo>
                  <a:pt x="1684618" y="143547"/>
                  <a:pt x="1684618" y="143547"/>
                  <a:pt x="1680850" y="143547"/>
                </a:cubicBezTo>
                <a:cubicBezTo>
                  <a:pt x="1665775" y="147325"/>
                  <a:pt x="1658237" y="158657"/>
                  <a:pt x="1662006" y="169990"/>
                </a:cubicBezTo>
                <a:cubicBezTo>
                  <a:pt x="1680850" y="185100"/>
                  <a:pt x="1695925" y="196433"/>
                  <a:pt x="1710999" y="207766"/>
                </a:cubicBezTo>
                <a:cubicBezTo>
                  <a:pt x="1692156" y="234209"/>
                  <a:pt x="1673312" y="260651"/>
                  <a:pt x="1654469" y="287094"/>
                </a:cubicBezTo>
                <a:cubicBezTo>
                  <a:pt x="1654469" y="287094"/>
                  <a:pt x="1658237" y="290872"/>
                  <a:pt x="1658237" y="290872"/>
                </a:cubicBezTo>
                <a:cubicBezTo>
                  <a:pt x="1673312" y="279539"/>
                  <a:pt x="1684618" y="264429"/>
                  <a:pt x="1699693" y="253096"/>
                </a:cubicBezTo>
                <a:cubicBezTo>
                  <a:pt x="1699693" y="271984"/>
                  <a:pt x="1710999" y="271984"/>
                  <a:pt x="1722306" y="268207"/>
                </a:cubicBezTo>
                <a:cubicBezTo>
                  <a:pt x="1722306" y="283317"/>
                  <a:pt x="1744918" y="287094"/>
                  <a:pt x="1759993" y="279539"/>
                </a:cubicBezTo>
                <a:cubicBezTo>
                  <a:pt x="1778836" y="271984"/>
                  <a:pt x="1797680" y="264429"/>
                  <a:pt x="1812755" y="256874"/>
                </a:cubicBezTo>
                <a:cubicBezTo>
                  <a:pt x="1816524" y="256874"/>
                  <a:pt x="1824061" y="256874"/>
                  <a:pt x="1827830" y="260651"/>
                </a:cubicBezTo>
                <a:cubicBezTo>
                  <a:pt x="1827830" y="256874"/>
                  <a:pt x="1827830" y="249319"/>
                  <a:pt x="1827830" y="245541"/>
                </a:cubicBezTo>
                <a:cubicBezTo>
                  <a:pt x="1827830" y="245541"/>
                  <a:pt x="1831598" y="245541"/>
                  <a:pt x="1831598" y="245541"/>
                </a:cubicBezTo>
                <a:cubicBezTo>
                  <a:pt x="1839136" y="264429"/>
                  <a:pt x="1854211" y="253096"/>
                  <a:pt x="1865517" y="253096"/>
                </a:cubicBezTo>
                <a:cubicBezTo>
                  <a:pt x="1880592" y="249319"/>
                  <a:pt x="1895667" y="245541"/>
                  <a:pt x="1906973" y="241764"/>
                </a:cubicBezTo>
                <a:cubicBezTo>
                  <a:pt x="1910742" y="241764"/>
                  <a:pt x="1914510" y="234209"/>
                  <a:pt x="1918279" y="234209"/>
                </a:cubicBezTo>
                <a:cubicBezTo>
                  <a:pt x="1929585" y="230431"/>
                  <a:pt x="1937123" y="215321"/>
                  <a:pt x="1948429" y="226653"/>
                </a:cubicBezTo>
                <a:cubicBezTo>
                  <a:pt x="1952198" y="226653"/>
                  <a:pt x="1952198" y="222876"/>
                  <a:pt x="1952198" y="222876"/>
                </a:cubicBezTo>
                <a:cubicBezTo>
                  <a:pt x="1952198" y="222876"/>
                  <a:pt x="1955966" y="222876"/>
                  <a:pt x="1955966" y="222876"/>
                </a:cubicBezTo>
                <a:cubicBezTo>
                  <a:pt x="1955966" y="226653"/>
                  <a:pt x="1955966" y="230431"/>
                  <a:pt x="1955966" y="237986"/>
                </a:cubicBezTo>
                <a:cubicBezTo>
                  <a:pt x="1963504" y="234209"/>
                  <a:pt x="1967272" y="230431"/>
                  <a:pt x="1971041" y="226653"/>
                </a:cubicBezTo>
                <a:cubicBezTo>
                  <a:pt x="1986116" y="207766"/>
                  <a:pt x="2008728" y="200211"/>
                  <a:pt x="2031341" y="192655"/>
                </a:cubicBezTo>
                <a:cubicBezTo>
                  <a:pt x="2035109" y="188878"/>
                  <a:pt x="2038878" y="185100"/>
                  <a:pt x="2042647" y="181323"/>
                </a:cubicBezTo>
                <a:cubicBezTo>
                  <a:pt x="2046416" y="173768"/>
                  <a:pt x="2050184" y="166213"/>
                  <a:pt x="2057722" y="158657"/>
                </a:cubicBezTo>
                <a:cubicBezTo>
                  <a:pt x="2061490" y="162435"/>
                  <a:pt x="2061490" y="166213"/>
                  <a:pt x="2065259" y="169990"/>
                </a:cubicBezTo>
                <a:cubicBezTo>
                  <a:pt x="2076565" y="162435"/>
                  <a:pt x="2076565" y="162435"/>
                  <a:pt x="2091640" y="132215"/>
                </a:cubicBezTo>
                <a:cubicBezTo>
                  <a:pt x="2091640" y="135992"/>
                  <a:pt x="2095409" y="139770"/>
                  <a:pt x="2099178" y="147325"/>
                </a:cubicBezTo>
                <a:cubicBezTo>
                  <a:pt x="2118021" y="113327"/>
                  <a:pt x="2136865" y="83106"/>
                  <a:pt x="2155708" y="52886"/>
                </a:cubicBezTo>
                <a:cubicBezTo>
                  <a:pt x="2155708" y="60441"/>
                  <a:pt x="2159477" y="67996"/>
                  <a:pt x="2163246" y="79329"/>
                </a:cubicBezTo>
                <a:cubicBezTo>
                  <a:pt x="2170783" y="71774"/>
                  <a:pt x="2178321" y="64219"/>
                  <a:pt x="2185858" y="52886"/>
                </a:cubicBezTo>
                <a:cubicBezTo>
                  <a:pt x="2200933" y="64219"/>
                  <a:pt x="2216008" y="71774"/>
                  <a:pt x="2231083" y="83106"/>
                </a:cubicBezTo>
                <a:cubicBezTo>
                  <a:pt x="2234852" y="75551"/>
                  <a:pt x="2238620" y="67996"/>
                  <a:pt x="2242389" y="56663"/>
                </a:cubicBezTo>
                <a:cubicBezTo>
                  <a:pt x="2242389" y="60441"/>
                  <a:pt x="2246158" y="64219"/>
                  <a:pt x="2246158" y="67996"/>
                </a:cubicBezTo>
                <a:cubicBezTo>
                  <a:pt x="2249926" y="64219"/>
                  <a:pt x="2249926" y="60441"/>
                  <a:pt x="2257464" y="56663"/>
                </a:cubicBezTo>
                <a:cubicBezTo>
                  <a:pt x="2257464" y="60441"/>
                  <a:pt x="2257464" y="64219"/>
                  <a:pt x="2261233" y="67996"/>
                </a:cubicBezTo>
                <a:cubicBezTo>
                  <a:pt x="2272539" y="56663"/>
                  <a:pt x="2283845" y="52886"/>
                  <a:pt x="2298920" y="67996"/>
                </a:cubicBezTo>
                <a:cubicBezTo>
                  <a:pt x="2310226" y="79329"/>
                  <a:pt x="2317763" y="105772"/>
                  <a:pt x="2310226" y="117104"/>
                </a:cubicBezTo>
                <a:cubicBezTo>
                  <a:pt x="2306457" y="128437"/>
                  <a:pt x="2295151" y="135992"/>
                  <a:pt x="2291382" y="147325"/>
                </a:cubicBezTo>
                <a:cubicBezTo>
                  <a:pt x="2283845" y="158657"/>
                  <a:pt x="2283845" y="173768"/>
                  <a:pt x="2276307" y="177545"/>
                </a:cubicBezTo>
                <a:cubicBezTo>
                  <a:pt x="2257464" y="185100"/>
                  <a:pt x="2261233" y="196433"/>
                  <a:pt x="2261233" y="203988"/>
                </a:cubicBezTo>
                <a:cubicBezTo>
                  <a:pt x="2280076" y="215321"/>
                  <a:pt x="2298920" y="226653"/>
                  <a:pt x="2317763" y="237986"/>
                </a:cubicBezTo>
                <a:cubicBezTo>
                  <a:pt x="2298920" y="264429"/>
                  <a:pt x="2283845" y="290872"/>
                  <a:pt x="2283845" y="324870"/>
                </a:cubicBezTo>
                <a:cubicBezTo>
                  <a:pt x="2291382" y="309760"/>
                  <a:pt x="2302688" y="298427"/>
                  <a:pt x="2310226" y="283317"/>
                </a:cubicBezTo>
                <a:cubicBezTo>
                  <a:pt x="2321532" y="290872"/>
                  <a:pt x="2329070" y="294649"/>
                  <a:pt x="2336607" y="298427"/>
                </a:cubicBezTo>
                <a:cubicBezTo>
                  <a:pt x="2347913" y="317315"/>
                  <a:pt x="2340376" y="336203"/>
                  <a:pt x="2336607" y="355090"/>
                </a:cubicBezTo>
                <a:cubicBezTo>
                  <a:pt x="2329070" y="377756"/>
                  <a:pt x="2321532" y="404198"/>
                  <a:pt x="2298920" y="419309"/>
                </a:cubicBezTo>
                <a:cubicBezTo>
                  <a:pt x="2295151" y="423086"/>
                  <a:pt x="2295151" y="434419"/>
                  <a:pt x="2295151" y="438196"/>
                </a:cubicBezTo>
                <a:cubicBezTo>
                  <a:pt x="2291382" y="445752"/>
                  <a:pt x="2291382" y="453307"/>
                  <a:pt x="2291382" y="460862"/>
                </a:cubicBezTo>
                <a:cubicBezTo>
                  <a:pt x="2283845" y="460862"/>
                  <a:pt x="2276307" y="460862"/>
                  <a:pt x="2272539" y="460862"/>
                </a:cubicBezTo>
                <a:cubicBezTo>
                  <a:pt x="2268770" y="472194"/>
                  <a:pt x="2268770" y="483527"/>
                  <a:pt x="2265001" y="491082"/>
                </a:cubicBezTo>
                <a:cubicBezTo>
                  <a:pt x="2242389" y="491082"/>
                  <a:pt x="2238620" y="494860"/>
                  <a:pt x="2234852" y="521303"/>
                </a:cubicBezTo>
                <a:cubicBezTo>
                  <a:pt x="2216008" y="543968"/>
                  <a:pt x="2208470" y="562856"/>
                  <a:pt x="2193396" y="574188"/>
                </a:cubicBezTo>
                <a:cubicBezTo>
                  <a:pt x="2174552" y="596854"/>
                  <a:pt x="2167015" y="627074"/>
                  <a:pt x="2133096" y="638407"/>
                </a:cubicBezTo>
                <a:cubicBezTo>
                  <a:pt x="2144402" y="627074"/>
                  <a:pt x="2151940" y="619519"/>
                  <a:pt x="2159477" y="611964"/>
                </a:cubicBezTo>
                <a:cubicBezTo>
                  <a:pt x="2155708" y="608186"/>
                  <a:pt x="2155708" y="608186"/>
                  <a:pt x="2155708" y="608186"/>
                </a:cubicBezTo>
                <a:cubicBezTo>
                  <a:pt x="2151940" y="608186"/>
                  <a:pt x="2144402" y="611964"/>
                  <a:pt x="2140633" y="615742"/>
                </a:cubicBezTo>
                <a:cubicBezTo>
                  <a:pt x="2118021" y="630852"/>
                  <a:pt x="2095409" y="649740"/>
                  <a:pt x="2069028" y="664850"/>
                </a:cubicBezTo>
                <a:cubicBezTo>
                  <a:pt x="2053953" y="676182"/>
                  <a:pt x="2035109" y="676182"/>
                  <a:pt x="2016266" y="683738"/>
                </a:cubicBezTo>
                <a:cubicBezTo>
                  <a:pt x="1989885" y="695070"/>
                  <a:pt x="1959735" y="710181"/>
                  <a:pt x="1933354" y="725291"/>
                </a:cubicBezTo>
                <a:cubicBezTo>
                  <a:pt x="1929585" y="729068"/>
                  <a:pt x="1929585" y="736623"/>
                  <a:pt x="1925816" y="740401"/>
                </a:cubicBezTo>
                <a:cubicBezTo>
                  <a:pt x="1922048" y="751734"/>
                  <a:pt x="1922048" y="763066"/>
                  <a:pt x="1918279" y="770621"/>
                </a:cubicBezTo>
                <a:cubicBezTo>
                  <a:pt x="1899435" y="770621"/>
                  <a:pt x="1888129" y="770621"/>
                  <a:pt x="1888129" y="793287"/>
                </a:cubicBezTo>
                <a:cubicBezTo>
                  <a:pt x="1888129" y="797064"/>
                  <a:pt x="1876823" y="808397"/>
                  <a:pt x="1869286" y="808397"/>
                </a:cubicBezTo>
                <a:cubicBezTo>
                  <a:pt x="1850442" y="812174"/>
                  <a:pt x="1839136" y="827285"/>
                  <a:pt x="1835367" y="838617"/>
                </a:cubicBezTo>
                <a:cubicBezTo>
                  <a:pt x="1831598" y="849950"/>
                  <a:pt x="1827830" y="861283"/>
                  <a:pt x="1816524" y="868838"/>
                </a:cubicBezTo>
                <a:cubicBezTo>
                  <a:pt x="1797680" y="883948"/>
                  <a:pt x="1786374" y="902836"/>
                  <a:pt x="1771299" y="921724"/>
                </a:cubicBezTo>
                <a:cubicBezTo>
                  <a:pt x="1752455" y="940611"/>
                  <a:pt x="1733612" y="963277"/>
                  <a:pt x="1714768" y="985942"/>
                </a:cubicBezTo>
                <a:cubicBezTo>
                  <a:pt x="1714768" y="985942"/>
                  <a:pt x="1707231" y="989720"/>
                  <a:pt x="1703462" y="985942"/>
                </a:cubicBezTo>
                <a:cubicBezTo>
                  <a:pt x="1707231" y="982164"/>
                  <a:pt x="1710999" y="974609"/>
                  <a:pt x="1718537" y="967054"/>
                </a:cubicBezTo>
                <a:cubicBezTo>
                  <a:pt x="1714768" y="967054"/>
                  <a:pt x="1714768" y="967054"/>
                  <a:pt x="1710999" y="963277"/>
                </a:cubicBezTo>
                <a:cubicBezTo>
                  <a:pt x="1695925" y="974609"/>
                  <a:pt x="1680850" y="989720"/>
                  <a:pt x="1665775" y="1001052"/>
                </a:cubicBezTo>
                <a:cubicBezTo>
                  <a:pt x="1643162" y="1016162"/>
                  <a:pt x="1624319" y="1031273"/>
                  <a:pt x="1601706" y="1046383"/>
                </a:cubicBezTo>
                <a:cubicBezTo>
                  <a:pt x="1556482" y="1069048"/>
                  <a:pt x="1511257" y="1091714"/>
                  <a:pt x="1466033" y="1114379"/>
                </a:cubicBezTo>
                <a:cubicBezTo>
                  <a:pt x="1356740" y="1171042"/>
                  <a:pt x="1247447" y="1231483"/>
                  <a:pt x="1138154" y="1284369"/>
                </a:cubicBezTo>
                <a:cubicBezTo>
                  <a:pt x="1085392" y="1310812"/>
                  <a:pt x="1032630" y="1333477"/>
                  <a:pt x="983636" y="1356142"/>
                </a:cubicBezTo>
                <a:cubicBezTo>
                  <a:pt x="942180" y="1375030"/>
                  <a:pt x="900724" y="1386363"/>
                  <a:pt x="863037" y="1397695"/>
                </a:cubicBezTo>
                <a:cubicBezTo>
                  <a:pt x="814044" y="1412806"/>
                  <a:pt x="768819" y="1427916"/>
                  <a:pt x="723595" y="1443026"/>
                </a:cubicBezTo>
                <a:cubicBezTo>
                  <a:pt x="663295" y="1458136"/>
                  <a:pt x="602996" y="1473247"/>
                  <a:pt x="542696" y="1488357"/>
                </a:cubicBezTo>
                <a:cubicBezTo>
                  <a:pt x="527621" y="1492134"/>
                  <a:pt x="512546" y="1499689"/>
                  <a:pt x="493703" y="1507245"/>
                </a:cubicBezTo>
                <a:cubicBezTo>
                  <a:pt x="486165" y="1495912"/>
                  <a:pt x="467322" y="1503467"/>
                  <a:pt x="456015" y="1522355"/>
                </a:cubicBezTo>
                <a:cubicBezTo>
                  <a:pt x="433403" y="1514800"/>
                  <a:pt x="422097" y="1533687"/>
                  <a:pt x="407022" y="1541243"/>
                </a:cubicBezTo>
                <a:cubicBezTo>
                  <a:pt x="407022" y="1537465"/>
                  <a:pt x="407022" y="1533687"/>
                  <a:pt x="407022" y="1529910"/>
                </a:cubicBezTo>
                <a:cubicBezTo>
                  <a:pt x="395716" y="1533687"/>
                  <a:pt x="388178" y="1541243"/>
                  <a:pt x="380641" y="1541243"/>
                </a:cubicBezTo>
                <a:cubicBezTo>
                  <a:pt x="369335" y="1545020"/>
                  <a:pt x="358029" y="1545020"/>
                  <a:pt x="346723" y="1545020"/>
                </a:cubicBezTo>
                <a:cubicBezTo>
                  <a:pt x="342954" y="1545020"/>
                  <a:pt x="342954" y="1545020"/>
                  <a:pt x="339185" y="1548798"/>
                </a:cubicBezTo>
                <a:cubicBezTo>
                  <a:pt x="339185" y="1548798"/>
                  <a:pt x="335416" y="1552575"/>
                  <a:pt x="327879" y="1552575"/>
                </a:cubicBezTo>
                <a:cubicBezTo>
                  <a:pt x="339185" y="1541243"/>
                  <a:pt x="346723" y="1529910"/>
                  <a:pt x="361797" y="1529910"/>
                </a:cubicBezTo>
                <a:cubicBezTo>
                  <a:pt x="365566" y="1529910"/>
                  <a:pt x="365566" y="1529910"/>
                  <a:pt x="369335" y="1529910"/>
                </a:cubicBezTo>
                <a:cubicBezTo>
                  <a:pt x="376872" y="1507245"/>
                  <a:pt x="403253" y="1511022"/>
                  <a:pt x="414560" y="1495912"/>
                </a:cubicBezTo>
                <a:cubicBezTo>
                  <a:pt x="433403" y="1503467"/>
                  <a:pt x="425866" y="1473247"/>
                  <a:pt x="444709" y="1477024"/>
                </a:cubicBezTo>
                <a:cubicBezTo>
                  <a:pt x="459784" y="1477024"/>
                  <a:pt x="474859" y="1465691"/>
                  <a:pt x="489934" y="1461914"/>
                </a:cubicBezTo>
                <a:cubicBezTo>
                  <a:pt x="493703" y="1458136"/>
                  <a:pt x="497471" y="1454359"/>
                  <a:pt x="501240" y="1450581"/>
                </a:cubicBezTo>
                <a:cubicBezTo>
                  <a:pt x="497471" y="1450581"/>
                  <a:pt x="493703" y="1454359"/>
                  <a:pt x="489934" y="1450581"/>
                </a:cubicBezTo>
                <a:cubicBezTo>
                  <a:pt x="486165" y="1450581"/>
                  <a:pt x="486165" y="1446804"/>
                  <a:pt x="482396" y="1446804"/>
                </a:cubicBezTo>
                <a:cubicBezTo>
                  <a:pt x="486165" y="1443026"/>
                  <a:pt x="493703" y="1443026"/>
                  <a:pt x="497471" y="1439249"/>
                </a:cubicBezTo>
                <a:cubicBezTo>
                  <a:pt x="501240" y="1446804"/>
                  <a:pt x="505009" y="1450581"/>
                  <a:pt x="505009" y="1458136"/>
                </a:cubicBezTo>
                <a:cubicBezTo>
                  <a:pt x="505009" y="1458136"/>
                  <a:pt x="508778" y="1458136"/>
                  <a:pt x="508778" y="1458136"/>
                </a:cubicBezTo>
                <a:cubicBezTo>
                  <a:pt x="512546" y="1450581"/>
                  <a:pt x="512546" y="1443026"/>
                  <a:pt x="516315" y="1435471"/>
                </a:cubicBezTo>
                <a:cubicBezTo>
                  <a:pt x="738669" y="1363697"/>
                  <a:pt x="968561" y="1307034"/>
                  <a:pt x="1175841" y="1186152"/>
                </a:cubicBezTo>
                <a:cubicBezTo>
                  <a:pt x="1168304" y="1189930"/>
                  <a:pt x="1160766" y="1193707"/>
                  <a:pt x="1156997" y="1193707"/>
                </a:cubicBezTo>
                <a:cubicBezTo>
                  <a:pt x="968561" y="1284369"/>
                  <a:pt x="776357" y="1348587"/>
                  <a:pt x="576614" y="1397695"/>
                </a:cubicBezTo>
                <a:cubicBezTo>
                  <a:pt x="557771" y="1401473"/>
                  <a:pt x="546465" y="1409028"/>
                  <a:pt x="531390" y="1416583"/>
                </a:cubicBezTo>
                <a:cubicBezTo>
                  <a:pt x="516315" y="1416583"/>
                  <a:pt x="505009" y="1420361"/>
                  <a:pt x="493703" y="1424138"/>
                </a:cubicBezTo>
                <a:cubicBezTo>
                  <a:pt x="467322" y="1435471"/>
                  <a:pt x="440941" y="1446804"/>
                  <a:pt x="414560" y="1458136"/>
                </a:cubicBezTo>
                <a:cubicBezTo>
                  <a:pt x="403253" y="1461914"/>
                  <a:pt x="391947" y="1461914"/>
                  <a:pt x="380641" y="1465691"/>
                </a:cubicBezTo>
                <a:cubicBezTo>
                  <a:pt x="373104" y="1465691"/>
                  <a:pt x="365566" y="1469469"/>
                  <a:pt x="358029" y="1473247"/>
                </a:cubicBezTo>
                <a:cubicBezTo>
                  <a:pt x="361797" y="1469469"/>
                  <a:pt x="365566" y="1465691"/>
                  <a:pt x="365566" y="1461914"/>
                </a:cubicBezTo>
                <a:cubicBezTo>
                  <a:pt x="365566" y="1458136"/>
                  <a:pt x="365566" y="1458136"/>
                  <a:pt x="365566" y="1458136"/>
                </a:cubicBezTo>
                <a:cubicBezTo>
                  <a:pt x="361797" y="1458136"/>
                  <a:pt x="354260" y="1461914"/>
                  <a:pt x="354260" y="1461914"/>
                </a:cubicBezTo>
                <a:cubicBezTo>
                  <a:pt x="358029" y="1477024"/>
                  <a:pt x="350491" y="1480802"/>
                  <a:pt x="339185" y="1477024"/>
                </a:cubicBezTo>
                <a:cubicBezTo>
                  <a:pt x="331648" y="1473247"/>
                  <a:pt x="324110" y="1469469"/>
                  <a:pt x="324110" y="1469469"/>
                </a:cubicBezTo>
                <a:cubicBezTo>
                  <a:pt x="316573" y="1473247"/>
                  <a:pt x="316573" y="1480802"/>
                  <a:pt x="312804" y="1488357"/>
                </a:cubicBezTo>
                <a:cubicBezTo>
                  <a:pt x="301498" y="1484579"/>
                  <a:pt x="290192" y="1484579"/>
                  <a:pt x="275117" y="1480802"/>
                </a:cubicBezTo>
                <a:cubicBezTo>
                  <a:pt x="271348" y="1484579"/>
                  <a:pt x="267579" y="1492134"/>
                  <a:pt x="263811" y="1499689"/>
                </a:cubicBezTo>
                <a:cubicBezTo>
                  <a:pt x="263811" y="1499689"/>
                  <a:pt x="260042" y="1503467"/>
                  <a:pt x="260042" y="1503467"/>
                </a:cubicBezTo>
                <a:cubicBezTo>
                  <a:pt x="244967" y="1492134"/>
                  <a:pt x="237430" y="1514800"/>
                  <a:pt x="222355" y="1511022"/>
                </a:cubicBezTo>
                <a:cubicBezTo>
                  <a:pt x="218586" y="1511022"/>
                  <a:pt x="214817" y="1518577"/>
                  <a:pt x="207280" y="1522355"/>
                </a:cubicBezTo>
                <a:cubicBezTo>
                  <a:pt x="188436" y="1507245"/>
                  <a:pt x="188436" y="1507245"/>
                  <a:pt x="211049" y="1480802"/>
                </a:cubicBezTo>
                <a:cubicBezTo>
                  <a:pt x="207280" y="1480802"/>
                  <a:pt x="203511" y="1480802"/>
                  <a:pt x="199742" y="1480802"/>
                </a:cubicBezTo>
                <a:cubicBezTo>
                  <a:pt x="214817" y="1480802"/>
                  <a:pt x="222355" y="1465691"/>
                  <a:pt x="233661" y="1458136"/>
                </a:cubicBezTo>
                <a:cubicBezTo>
                  <a:pt x="244967" y="1450581"/>
                  <a:pt x="252505" y="1443026"/>
                  <a:pt x="263811" y="1435471"/>
                </a:cubicBezTo>
                <a:cubicBezTo>
                  <a:pt x="260042" y="1431693"/>
                  <a:pt x="256273" y="1427916"/>
                  <a:pt x="252505" y="1424138"/>
                </a:cubicBezTo>
                <a:cubicBezTo>
                  <a:pt x="256273" y="1424138"/>
                  <a:pt x="256273" y="1424138"/>
                  <a:pt x="256273" y="1420361"/>
                </a:cubicBezTo>
                <a:cubicBezTo>
                  <a:pt x="260042" y="1424138"/>
                  <a:pt x="263811" y="1427916"/>
                  <a:pt x="267579" y="1435471"/>
                </a:cubicBezTo>
                <a:cubicBezTo>
                  <a:pt x="290192" y="1412806"/>
                  <a:pt x="312804" y="1393918"/>
                  <a:pt x="335416" y="1375030"/>
                </a:cubicBezTo>
                <a:cubicBezTo>
                  <a:pt x="331648" y="1371253"/>
                  <a:pt x="331648" y="1371253"/>
                  <a:pt x="331648" y="1371253"/>
                </a:cubicBezTo>
                <a:cubicBezTo>
                  <a:pt x="293960" y="1382585"/>
                  <a:pt x="256273" y="1393918"/>
                  <a:pt x="218586" y="1409028"/>
                </a:cubicBezTo>
                <a:cubicBezTo>
                  <a:pt x="218586" y="1397695"/>
                  <a:pt x="222355" y="1393918"/>
                  <a:pt x="222355" y="1386363"/>
                </a:cubicBezTo>
                <a:cubicBezTo>
                  <a:pt x="222355" y="1390140"/>
                  <a:pt x="222355" y="1390140"/>
                  <a:pt x="222355" y="1390140"/>
                </a:cubicBezTo>
                <a:cubicBezTo>
                  <a:pt x="244967" y="1378808"/>
                  <a:pt x="271348" y="1367475"/>
                  <a:pt x="293960" y="1352365"/>
                </a:cubicBezTo>
                <a:cubicBezTo>
                  <a:pt x="286423" y="1348587"/>
                  <a:pt x="286423" y="1348587"/>
                  <a:pt x="248736" y="1356142"/>
                </a:cubicBezTo>
                <a:cubicBezTo>
                  <a:pt x="256273" y="1344810"/>
                  <a:pt x="256273" y="1337255"/>
                  <a:pt x="260042" y="1333477"/>
                </a:cubicBezTo>
                <a:cubicBezTo>
                  <a:pt x="275117" y="1314589"/>
                  <a:pt x="297729" y="1310812"/>
                  <a:pt x="316573" y="1303257"/>
                </a:cubicBezTo>
                <a:cubicBezTo>
                  <a:pt x="342954" y="1284369"/>
                  <a:pt x="369335" y="1273036"/>
                  <a:pt x="395716" y="1257926"/>
                </a:cubicBezTo>
                <a:cubicBezTo>
                  <a:pt x="407022" y="1250371"/>
                  <a:pt x="414560" y="1246593"/>
                  <a:pt x="422097" y="1242816"/>
                </a:cubicBezTo>
                <a:cubicBezTo>
                  <a:pt x="433403" y="1239038"/>
                  <a:pt x="440941" y="1231483"/>
                  <a:pt x="448478" y="1223928"/>
                </a:cubicBezTo>
                <a:cubicBezTo>
                  <a:pt x="452247" y="1235261"/>
                  <a:pt x="459784" y="1227705"/>
                  <a:pt x="467322" y="1223928"/>
                </a:cubicBezTo>
                <a:cubicBezTo>
                  <a:pt x="474859" y="1220150"/>
                  <a:pt x="482396" y="1220150"/>
                  <a:pt x="486165" y="1216373"/>
                </a:cubicBezTo>
                <a:cubicBezTo>
                  <a:pt x="501240" y="1208818"/>
                  <a:pt x="516315" y="1205040"/>
                  <a:pt x="523852" y="1193707"/>
                </a:cubicBezTo>
                <a:cubicBezTo>
                  <a:pt x="531390" y="1186152"/>
                  <a:pt x="535159" y="1178597"/>
                  <a:pt x="550233" y="1189930"/>
                </a:cubicBezTo>
                <a:cubicBezTo>
                  <a:pt x="550233" y="1189930"/>
                  <a:pt x="561540" y="1189930"/>
                  <a:pt x="561540" y="1186152"/>
                </a:cubicBezTo>
                <a:cubicBezTo>
                  <a:pt x="565308" y="1174820"/>
                  <a:pt x="572846" y="1174820"/>
                  <a:pt x="584152" y="1178597"/>
                </a:cubicBezTo>
                <a:cubicBezTo>
                  <a:pt x="584152" y="1182375"/>
                  <a:pt x="587921" y="1178597"/>
                  <a:pt x="591689" y="1178597"/>
                </a:cubicBezTo>
                <a:cubicBezTo>
                  <a:pt x="595458" y="1182375"/>
                  <a:pt x="595458" y="1186152"/>
                  <a:pt x="595458" y="1189930"/>
                </a:cubicBezTo>
                <a:cubicBezTo>
                  <a:pt x="602996" y="1182375"/>
                  <a:pt x="606764" y="1174820"/>
                  <a:pt x="610533" y="1163487"/>
                </a:cubicBezTo>
                <a:cubicBezTo>
                  <a:pt x="618070" y="1167265"/>
                  <a:pt x="625608" y="1167265"/>
                  <a:pt x="633145" y="1167265"/>
                </a:cubicBezTo>
                <a:cubicBezTo>
                  <a:pt x="633145" y="1167265"/>
                  <a:pt x="636914" y="1159709"/>
                  <a:pt x="636914" y="1159709"/>
                </a:cubicBezTo>
                <a:cubicBezTo>
                  <a:pt x="633145" y="1155932"/>
                  <a:pt x="629377" y="1148377"/>
                  <a:pt x="621839" y="1148377"/>
                </a:cubicBezTo>
                <a:cubicBezTo>
                  <a:pt x="610533" y="1152154"/>
                  <a:pt x="602996" y="1155932"/>
                  <a:pt x="591689" y="1159709"/>
                </a:cubicBezTo>
                <a:cubicBezTo>
                  <a:pt x="580383" y="1163487"/>
                  <a:pt x="565308" y="1163487"/>
                  <a:pt x="554002" y="1167265"/>
                </a:cubicBezTo>
                <a:cubicBezTo>
                  <a:pt x="546465" y="1171042"/>
                  <a:pt x="542696" y="1174820"/>
                  <a:pt x="538927" y="1174820"/>
                </a:cubicBezTo>
                <a:cubicBezTo>
                  <a:pt x="531390" y="1167265"/>
                  <a:pt x="497471" y="1178597"/>
                  <a:pt x="486165" y="1189930"/>
                </a:cubicBezTo>
                <a:cubicBezTo>
                  <a:pt x="478628" y="1186152"/>
                  <a:pt x="471090" y="1178597"/>
                  <a:pt x="467322" y="1178597"/>
                </a:cubicBezTo>
                <a:lnTo>
                  <a:pt x="438347" y="1204010"/>
                </a:lnTo>
                <a:lnTo>
                  <a:pt x="437172" y="1201263"/>
                </a:lnTo>
                <a:cubicBezTo>
                  <a:pt x="433403" y="1197485"/>
                  <a:pt x="429634" y="1197485"/>
                  <a:pt x="429634" y="1197485"/>
                </a:cubicBezTo>
                <a:cubicBezTo>
                  <a:pt x="422097" y="1201263"/>
                  <a:pt x="410791" y="1205040"/>
                  <a:pt x="403253" y="1205040"/>
                </a:cubicBezTo>
                <a:cubicBezTo>
                  <a:pt x="384410" y="1205040"/>
                  <a:pt x="369335" y="1216373"/>
                  <a:pt x="350491" y="1227705"/>
                </a:cubicBezTo>
                <a:cubicBezTo>
                  <a:pt x="327879" y="1239038"/>
                  <a:pt x="305267" y="1242816"/>
                  <a:pt x="282654" y="1250371"/>
                </a:cubicBezTo>
                <a:cubicBezTo>
                  <a:pt x="278886" y="1254148"/>
                  <a:pt x="275117" y="1250371"/>
                  <a:pt x="267579" y="1250371"/>
                </a:cubicBezTo>
                <a:cubicBezTo>
                  <a:pt x="263811" y="1265481"/>
                  <a:pt x="263811" y="1265481"/>
                  <a:pt x="222355" y="1265481"/>
                </a:cubicBezTo>
                <a:cubicBezTo>
                  <a:pt x="226123" y="1273036"/>
                  <a:pt x="226123" y="1280591"/>
                  <a:pt x="226123" y="1288146"/>
                </a:cubicBezTo>
                <a:cubicBezTo>
                  <a:pt x="226123" y="1288146"/>
                  <a:pt x="226123" y="1288146"/>
                  <a:pt x="222355" y="1288146"/>
                </a:cubicBezTo>
                <a:cubicBezTo>
                  <a:pt x="222355" y="1284369"/>
                  <a:pt x="222355" y="1280591"/>
                  <a:pt x="222355" y="1276814"/>
                </a:cubicBezTo>
                <a:cubicBezTo>
                  <a:pt x="199742" y="1288146"/>
                  <a:pt x="177130" y="1303257"/>
                  <a:pt x="154518" y="1314589"/>
                </a:cubicBezTo>
                <a:cubicBezTo>
                  <a:pt x="154518" y="1314589"/>
                  <a:pt x="154518" y="1314589"/>
                  <a:pt x="154518" y="1318367"/>
                </a:cubicBezTo>
                <a:cubicBezTo>
                  <a:pt x="146980" y="1318367"/>
                  <a:pt x="135674" y="1322144"/>
                  <a:pt x="124368" y="1325922"/>
                </a:cubicBezTo>
                <a:cubicBezTo>
                  <a:pt x="124368" y="1325922"/>
                  <a:pt x="124368" y="1322144"/>
                  <a:pt x="120599" y="1318367"/>
                </a:cubicBezTo>
                <a:cubicBezTo>
                  <a:pt x="113062" y="1322144"/>
                  <a:pt x="105524" y="1337255"/>
                  <a:pt x="97987" y="1322144"/>
                </a:cubicBezTo>
                <a:cubicBezTo>
                  <a:pt x="90450" y="1325922"/>
                  <a:pt x="82912" y="1333477"/>
                  <a:pt x="79143" y="1341032"/>
                </a:cubicBezTo>
                <a:cubicBezTo>
                  <a:pt x="75375" y="1341032"/>
                  <a:pt x="75375" y="1341032"/>
                  <a:pt x="75375" y="1341032"/>
                </a:cubicBezTo>
                <a:cubicBezTo>
                  <a:pt x="75375" y="1333477"/>
                  <a:pt x="75375" y="1322144"/>
                  <a:pt x="82912" y="1318367"/>
                </a:cubicBezTo>
                <a:cubicBezTo>
                  <a:pt x="94218" y="1307034"/>
                  <a:pt x="105524" y="1295701"/>
                  <a:pt x="120599" y="1284369"/>
                </a:cubicBezTo>
                <a:cubicBezTo>
                  <a:pt x="120599" y="1284369"/>
                  <a:pt x="120599" y="1280591"/>
                  <a:pt x="120599" y="1276814"/>
                </a:cubicBezTo>
                <a:cubicBezTo>
                  <a:pt x="120599" y="1276814"/>
                  <a:pt x="120599" y="1273036"/>
                  <a:pt x="116831" y="1276814"/>
                </a:cubicBezTo>
                <a:cubicBezTo>
                  <a:pt x="94218" y="1284369"/>
                  <a:pt x="67837" y="1280591"/>
                  <a:pt x="41456" y="1280591"/>
                </a:cubicBezTo>
                <a:cubicBezTo>
                  <a:pt x="37687" y="1280591"/>
                  <a:pt x="33919" y="1288146"/>
                  <a:pt x="26381" y="1291924"/>
                </a:cubicBezTo>
                <a:cubicBezTo>
                  <a:pt x="18844" y="1288146"/>
                  <a:pt x="11306" y="1284369"/>
                  <a:pt x="0" y="1280591"/>
                </a:cubicBezTo>
                <a:cubicBezTo>
                  <a:pt x="11306" y="1273036"/>
                  <a:pt x="22613" y="1261703"/>
                  <a:pt x="37687" y="1246593"/>
                </a:cubicBezTo>
                <a:cubicBezTo>
                  <a:pt x="33919" y="1254148"/>
                  <a:pt x="33919" y="1257926"/>
                  <a:pt x="33919" y="1265481"/>
                </a:cubicBezTo>
                <a:cubicBezTo>
                  <a:pt x="41456" y="1257926"/>
                  <a:pt x="48994" y="1254148"/>
                  <a:pt x="48994" y="1246593"/>
                </a:cubicBezTo>
                <a:cubicBezTo>
                  <a:pt x="45225" y="1235261"/>
                  <a:pt x="52762" y="1231483"/>
                  <a:pt x="64069" y="1231483"/>
                </a:cubicBezTo>
                <a:cubicBezTo>
                  <a:pt x="71606" y="1235261"/>
                  <a:pt x="82912" y="1235261"/>
                  <a:pt x="86681" y="1231483"/>
                </a:cubicBezTo>
                <a:cubicBezTo>
                  <a:pt x="90450" y="1227705"/>
                  <a:pt x="90450" y="1216373"/>
                  <a:pt x="94218" y="1208818"/>
                </a:cubicBezTo>
                <a:cubicBezTo>
                  <a:pt x="101756" y="1205040"/>
                  <a:pt x="109293" y="1201263"/>
                  <a:pt x="120599" y="1193707"/>
                </a:cubicBezTo>
                <a:cubicBezTo>
                  <a:pt x="116831" y="1186152"/>
                  <a:pt x="116831" y="1178597"/>
                  <a:pt x="116831" y="1171042"/>
                </a:cubicBezTo>
                <a:cubicBezTo>
                  <a:pt x="128137" y="1174820"/>
                  <a:pt x="135674" y="1178597"/>
                  <a:pt x="146980" y="1174820"/>
                </a:cubicBezTo>
                <a:cubicBezTo>
                  <a:pt x="150749" y="1174820"/>
                  <a:pt x="158287" y="1171042"/>
                  <a:pt x="169593" y="1163487"/>
                </a:cubicBezTo>
                <a:cubicBezTo>
                  <a:pt x="162055" y="1163487"/>
                  <a:pt x="154518" y="1163487"/>
                  <a:pt x="154518" y="1163487"/>
                </a:cubicBezTo>
                <a:cubicBezTo>
                  <a:pt x="154518" y="1155932"/>
                  <a:pt x="154518" y="1152154"/>
                  <a:pt x="154518" y="1148377"/>
                </a:cubicBezTo>
                <a:cubicBezTo>
                  <a:pt x="154518" y="1144599"/>
                  <a:pt x="150749" y="1140822"/>
                  <a:pt x="150749" y="1137044"/>
                </a:cubicBezTo>
                <a:cubicBezTo>
                  <a:pt x="154518" y="1133267"/>
                  <a:pt x="158287" y="1129489"/>
                  <a:pt x="162055" y="1125712"/>
                </a:cubicBezTo>
                <a:cubicBezTo>
                  <a:pt x="169593" y="1137044"/>
                  <a:pt x="173361" y="1133267"/>
                  <a:pt x="184668" y="1129489"/>
                </a:cubicBezTo>
                <a:cubicBezTo>
                  <a:pt x="207280" y="1125712"/>
                  <a:pt x="229892" y="1118156"/>
                  <a:pt x="252505" y="1114379"/>
                </a:cubicBezTo>
                <a:cubicBezTo>
                  <a:pt x="263811" y="1114379"/>
                  <a:pt x="275117" y="1118156"/>
                  <a:pt x="282654" y="1114379"/>
                </a:cubicBezTo>
                <a:cubicBezTo>
                  <a:pt x="286423" y="1106824"/>
                  <a:pt x="293960" y="1103046"/>
                  <a:pt x="297729" y="1099269"/>
                </a:cubicBezTo>
                <a:cubicBezTo>
                  <a:pt x="309035" y="1091714"/>
                  <a:pt x="316573" y="1087936"/>
                  <a:pt x="327879" y="1084158"/>
                </a:cubicBezTo>
                <a:cubicBezTo>
                  <a:pt x="327879" y="1080381"/>
                  <a:pt x="327879" y="1080381"/>
                  <a:pt x="327879" y="1076603"/>
                </a:cubicBezTo>
                <a:cubicBezTo>
                  <a:pt x="320341" y="1076603"/>
                  <a:pt x="316573" y="1072826"/>
                  <a:pt x="309035" y="1069048"/>
                </a:cubicBezTo>
                <a:cubicBezTo>
                  <a:pt x="312804" y="1069048"/>
                  <a:pt x="324110" y="1065271"/>
                  <a:pt x="324110" y="1065271"/>
                </a:cubicBezTo>
                <a:cubicBezTo>
                  <a:pt x="327879" y="1072826"/>
                  <a:pt x="331648" y="1080381"/>
                  <a:pt x="331648" y="1087936"/>
                </a:cubicBezTo>
                <a:cubicBezTo>
                  <a:pt x="335416" y="1087936"/>
                  <a:pt x="342954" y="1087936"/>
                  <a:pt x="354260" y="1087936"/>
                </a:cubicBezTo>
                <a:cubicBezTo>
                  <a:pt x="350491" y="1076603"/>
                  <a:pt x="346723" y="1065271"/>
                  <a:pt x="342954" y="1061493"/>
                </a:cubicBezTo>
                <a:cubicBezTo>
                  <a:pt x="331648" y="1057716"/>
                  <a:pt x="316573" y="1061493"/>
                  <a:pt x="305267" y="1061493"/>
                </a:cubicBezTo>
                <a:cubicBezTo>
                  <a:pt x="301498" y="1061493"/>
                  <a:pt x="301498" y="1065271"/>
                  <a:pt x="309035" y="1069048"/>
                </a:cubicBezTo>
                <a:cubicBezTo>
                  <a:pt x="309035" y="1072826"/>
                  <a:pt x="309035" y="1072826"/>
                  <a:pt x="312804" y="1080381"/>
                </a:cubicBezTo>
                <a:cubicBezTo>
                  <a:pt x="282654" y="1053938"/>
                  <a:pt x="260042" y="1080381"/>
                  <a:pt x="233661" y="1084158"/>
                </a:cubicBezTo>
                <a:cubicBezTo>
                  <a:pt x="229892" y="1087936"/>
                  <a:pt x="229892" y="1095491"/>
                  <a:pt x="229892" y="1103046"/>
                </a:cubicBezTo>
                <a:cubicBezTo>
                  <a:pt x="229892" y="1103046"/>
                  <a:pt x="226123" y="1103046"/>
                  <a:pt x="226123" y="1103046"/>
                </a:cubicBezTo>
                <a:cubicBezTo>
                  <a:pt x="222355" y="1099269"/>
                  <a:pt x="222355" y="1091714"/>
                  <a:pt x="222355" y="1084158"/>
                </a:cubicBezTo>
                <a:cubicBezTo>
                  <a:pt x="184668" y="1095491"/>
                  <a:pt x="150749" y="1106824"/>
                  <a:pt x="113062" y="1114379"/>
                </a:cubicBezTo>
                <a:cubicBezTo>
                  <a:pt x="116831" y="1099269"/>
                  <a:pt x="120599" y="1091714"/>
                  <a:pt x="139443" y="1095491"/>
                </a:cubicBezTo>
                <a:cubicBezTo>
                  <a:pt x="139443" y="1095491"/>
                  <a:pt x="143212" y="1095491"/>
                  <a:pt x="143212" y="1095491"/>
                </a:cubicBezTo>
                <a:cubicBezTo>
                  <a:pt x="154518" y="1087936"/>
                  <a:pt x="169593" y="1080381"/>
                  <a:pt x="180899" y="1072826"/>
                </a:cubicBezTo>
                <a:cubicBezTo>
                  <a:pt x="188436" y="1065271"/>
                  <a:pt x="207280" y="1065271"/>
                  <a:pt x="211049" y="1072826"/>
                </a:cubicBezTo>
                <a:cubicBezTo>
                  <a:pt x="226123" y="1065271"/>
                  <a:pt x="237430" y="1053938"/>
                  <a:pt x="252505" y="1046383"/>
                </a:cubicBezTo>
                <a:cubicBezTo>
                  <a:pt x="252505" y="1046383"/>
                  <a:pt x="252505" y="1046383"/>
                  <a:pt x="252505" y="1042605"/>
                </a:cubicBezTo>
                <a:cubicBezTo>
                  <a:pt x="244967" y="1042605"/>
                  <a:pt x="237430" y="1046383"/>
                  <a:pt x="233661" y="1046383"/>
                </a:cubicBezTo>
                <a:cubicBezTo>
                  <a:pt x="244967" y="1042605"/>
                  <a:pt x="252505" y="1023718"/>
                  <a:pt x="271348" y="1031273"/>
                </a:cubicBezTo>
                <a:cubicBezTo>
                  <a:pt x="271348" y="1031273"/>
                  <a:pt x="275117" y="1023718"/>
                  <a:pt x="278886" y="1019940"/>
                </a:cubicBezTo>
                <a:cubicBezTo>
                  <a:pt x="286423" y="1016162"/>
                  <a:pt x="293960" y="1004830"/>
                  <a:pt x="301498" y="1001052"/>
                </a:cubicBezTo>
                <a:cubicBezTo>
                  <a:pt x="316573" y="997275"/>
                  <a:pt x="335416" y="993497"/>
                  <a:pt x="350491" y="989720"/>
                </a:cubicBezTo>
                <a:cubicBezTo>
                  <a:pt x="354260" y="989720"/>
                  <a:pt x="358029" y="989720"/>
                  <a:pt x="361797" y="989720"/>
                </a:cubicBezTo>
                <a:cubicBezTo>
                  <a:pt x="369335" y="993497"/>
                  <a:pt x="376872" y="993497"/>
                  <a:pt x="388178" y="985942"/>
                </a:cubicBezTo>
                <a:cubicBezTo>
                  <a:pt x="407022" y="978387"/>
                  <a:pt x="429634" y="974609"/>
                  <a:pt x="448478" y="967054"/>
                </a:cubicBezTo>
                <a:cubicBezTo>
                  <a:pt x="452247" y="967054"/>
                  <a:pt x="456015" y="963277"/>
                  <a:pt x="463553" y="963277"/>
                </a:cubicBezTo>
                <a:cubicBezTo>
                  <a:pt x="459784" y="959499"/>
                  <a:pt x="459784" y="959499"/>
                  <a:pt x="459784" y="959499"/>
                </a:cubicBezTo>
                <a:cubicBezTo>
                  <a:pt x="463553" y="951944"/>
                  <a:pt x="467322" y="944389"/>
                  <a:pt x="471090" y="944389"/>
                </a:cubicBezTo>
                <a:cubicBezTo>
                  <a:pt x="489934" y="936834"/>
                  <a:pt x="508778" y="929279"/>
                  <a:pt x="523852" y="933056"/>
                </a:cubicBezTo>
                <a:cubicBezTo>
                  <a:pt x="542696" y="933056"/>
                  <a:pt x="554002" y="921724"/>
                  <a:pt x="569077" y="921724"/>
                </a:cubicBezTo>
                <a:cubicBezTo>
                  <a:pt x="572846" y="925501"/>
                  <a:pt x="576614" y="921724"/>
                  <a:pt x="580383" y="917946"/>
                </a:cubicBezTo>
                <a:cubicBezTo>
                  <a:pt x="565308" y="917946"/>
                  <a:pt x="554002" y="921724"/>
                  <a:pt x="538927" y="921724"/>
                </a:cubicBezTo>
                <a:cubicBezTo>
                  <a:pt x="554002" y="910391"/>
                  <a:pt x="572846" y="917946"/>
                  <a:pt x="580383" y="895281"/>
                </a:cubicBezTo>
                <a:cubicBezTo>
                  <a:pt x="591689" y="902836"/>
                  <a:pt x="599227" y="910391"/>
                  <a:pt x="610533" y="921724"/>
                </a:cubicBezTo>
                <a:cubicBezTo>
                  <a:pt x="614302" y="914168"/>
                  <a:pt x="614302" y="906613"/>
                  <a:pt x="618070" y="899058"/>
                </a:cubicBezTo>
                <a:cubicBezTo>
                  <a:pt x="636914" y="914168"/>
                  <a:pt x="659526" y="880170"/>
                  <a:pt x="678370" y="902836"/>
                </a:cubicBezTo>
                <a:cubicBezTo>
                  <a:pt x="678370" y="891503"/>
                  <a:pt x="685907" y="887726"/>
                  <a:pt x="708520" y="887726"/>
                </a:cubicBezTo>
                <a:cubicBezTo>
                  <a:pt x="716057" y="883948"/>
                  <a:pt x="723595" y="880170"/>
                  <a:pt x="734901" y="876393"/>
                </a:cubicBezTo>
                <a:cubicBezTo>
                  <a:pt x="734901" y="880170"/>
                  <a:pt x="738669" y="883948"/>
                  <a:pt x="738669" y="887726"/>
                </a:cubicBezTo>
                <a:cubicBezTo>
                  <a:pt x="749976" y="887726"/>
                  <a:pt x="795200" y="849950"/>
                  <a:pt x="795200" y="842395"/>
                </a:cubicBezTo>
                <a:cubicBezTo>
                  <a:pt x="783894" y="849950"/>
                  <a:pt x="768819" y="861283"/>
                  <a:pt x="757513" y="861283"/>
                </a:cubicBezTo>
                <a:cubicBezTo>
                  <a:pt x="746207" y="861283"/>
                  <a:pt x="738669" y="842395"/>
                  <a:pt x="727363" y="834840"/>
                </a:cubicBezTo>
                <a:cubicBezTo>
                  <a:pt x="727363" y="868838"/>
                  <a:pt x="704751" y="831062"/>
                  <a:pt x="693445" y="842395"/>
                </a:cubicBezTo>
                <a:cubicBezTo>
                  <a:pt x="697214" y="846172"/>
                  <a:pt x="700982" y="846172"/>
                  <a:pt x="704751" y="853728"/>
                </a:cubicBezTo>
                <a:cubicBezTo>
                  <a:pt x="685907" y="849950"/>
                  <a:pt x="667064" y="834840"/>
                  <a:pt x="655758" y="853728"/>
                </a:cubicBezTo>
                <a:cubicBezTo>
                  <a:pt x="640683" y="857505"/>
                  <a:pt x="629377" y="861283"/>
                  <a:pt x="610533" y="865060"/>
                </a:cubicBezTo>
                <a:cubicBezTo>
                  <a:pt x="595458" y="857505"/>
                  <a:pt x="591689" y="849950"/>
                  <a:pt x="606764" y="838617"/>
                </a:cubicBezTo>
                <a:cubicBezTo>
                  <a:pt x="602996" y="834840"/>
                  <a:pt x="602996" y="834840"/>
                  <a:pt x="599227" y="834840"/>
                </a:cubicBezTo>
                <a:cubicBezTo>
                  <a:pt x="633145" y="815952"/>
                  <a:pt x="663295" y="793287"/>
                  <a:pt x="678370" y="755511"/>
                </a:cubicBezTo>
                <a:cubicBezTo>
                  <a:pt x="651989" y="766844"/>
                  <a:pt x="625608" y="774399"/>
                  <a:pt x="595458" y="781954"/>
                </a:cubicBezTo>
                <a:cubicBezTo>
                  <a:pt x="595458" y="770621"/>
                  <a:pt x="595458" y="766844"/>
                  <a:pt x="595458" y="766844"/>
                </a:cubicBezTo>
                <a:cubicBezTo>
                  <a:pt x="610533" y="759289"/>
                  <a:pt x="625608" y="747956"/>
                  <a:pt x="640683" y="740401"/>
                </a:cubicBezTo>
                <a:cubicBezTo>
                  <a:pt x="640683" y="740401"/>
                  <a:pt x="640683" y="736623"/>
                  <a:pt x="640683" y="736623"/>
                </a:cubicBezTo>
                <a:cubicBezTo>
                  <a:pt x="633145" y="736623"/>
                  <a:pt x="625608" y="736623"/>
                  <a:pt x="621839" y="736623"/>
                </a:cubicBezTo>
                <a:cubicBezTo>
                  <a:pt x="618070" y="736623"/>
                  <a:pt x="610533" y="736623"/>
                  <a:pt x="610533" y="732846"/>
                </a:cubicBezTo>
                <a:cubicBezTo>
                  <a:pt x="606764" y="729068"/>
                  <a:pt x="610533" y="725291"/>
                  <a:pt x="610533" y="721513"/>
                </a:cubicBezTo>
                <a:cubicBezTo>
                  <a:pt x="618070" y="717736"/>
                  <a:pt x="625608" y="713958"/>
                  <a:pt x="629377" y="706403"/>
                </a:cubicBezTo>
                <a:cubicBezTo>
                  <a:pt x="644451" y="695070"/>
                  <a:pt x="659526" y="687515"/>
                  <a:pt x="674601" y="679960"/>
                </a:cubicBezTo>
                <a:cubicBezTo>
                  <a:pt x="689676" y="668627"/>
                  <a:pt x="700982" y="653517"/>
                  <a:pt x="716057" y="642184"/>
                </a:cubicBezTo>
                <a:cubicBezTo>
                  <a:pt x="712288" y="638407"/>
                  <a:pt x="708520" y="638407"/>
                  <a:pt x="704751" y="638407"/>
                </a:cubicBezTo>
                <a:cubicBezTo>
                  <a:pt x="708520" y="634629"/>
                  <a:pt x="708520" y="634629"/>
                  <a:pt x="712288" y="634629"/>
                </a:cubicBezTo>
                <a:cubicBezTo>
                  <a:pt x="716057" y="634629"/>
                  <a:pt x="727363" y="634629"/>
                  <a:pt x="738669" y="627074"/>
                </a:cubicBezTo>
                <a:cubicBezTo>
                  <a:pt x="746207" y="627074"/>
                  <a:pt x="753744" y="623297"/>
                  <a:pt x="761282" y="619519"/>
                </a:cubicBezTo>
                <a:cubicBezTo>
                  <a:pt x="761282" y="615742"/>
                  <a:pt x="765051" y="615742"/>
                  <a:pt x="765051" y="615742"/>
                </a:cubicBezTo>
                <a:cubicBezTo>
                  <a:pt x="772588" y="600631"/>
                  <a:pt x="772588" y="600631"/>
                  <a:pt x="787663" y="608186"/>
                </a:cubicBezTo>
                <a:cubicBezTo>
                  <a:pt x="783894" y="577966"/>
                  <a:pt x="814044" y="608186"/>
                  <a:pt x="817813" y="589299"/>
                </a:cubicBezTo>
                <a:cubicBezTo>
                  <a:pt x="814044" y="589299"/>
                  <a:pt x="810275" y="589299"/>
                  <a:pt x="802738" y="589299"/>
                </a:cubicBezTo>
                <a:cubicBezTo>
                  <a:pt x="810275" y="581744"/>
                  <a:pt x="817813" y="577966"/>
                  <a:pt x="829119" y="574188"/>
                </a:cubicBezTo>
                <a:cubicBezTo>
                  <a:pt x="806506" y="566633"/>
                  <a:pt x="791432" y="577966"/>
                  <a:pt x="776357" y="585521"/>
                </a:cubicBezTo>
                <a:cubicBezTo>
                  <a:pt x="761282" y="593076"/>
                  <a:pt x="742438" y="596854"/>
                  <a:pt x="727363" y="600631"/>
                </a:cubicBezTo>
                <a:cubicBezTo>
                  <a:pt x="708520" y="600631"/>
                  <a:pt x="704751" y="600631"/>
                  <a:pt x="708520" y="623297"/>
                </a:cubicBezTo>
                <a:cubicBezTo>
                  <a:pt x="704751" y="619519"/>
                  <a:pt x="700982" y="611964"/>
                  <a:pt x="697214" y="611964"/>
                </a:cubicBezTo>
                <a:cubicBezTo>
                  <a:pt x="689676" y="615742"/>
                  <a:pt x="682139" y="619519"/>
                  <a:pt x="678370" y="619519"/>
                </a:cubicBezTo>
                <a:cubicBezTo>
                  <a:pt x="663295" y="615742"/>
                  <a:pt x="659526" y="627074"/>
                  <a:pt x="648220" y="634629"/>
                </a:cubicBezTo>
                <a:cubicBezTo>
                  <a:pt x="633145" y="642184"/>
                  <a:pt x="618070" y="649740"/>
                  <a:pt x="602996" y="657295"/>
                </a:cubicBezTo>
                <a:cubicBezTo>
                  <a:pt x="599227" y="657295"/>
                  <a:pt x="595458" y="657295"/>
                  <a:pt x="591689" y="653517"/>
                </a:cubicBezTo>
                <a:cubicBezTo>
                  <a:pt x="591689" y="679960"/>
                  <a:pt x="572846" y="657295"/>
                  <a:pt x="561540" y="664850"/>
                </a:cubicBezTo>
                <a:cubicBezTo>
                  <a:pt x="565308" y="672405"/>
                  <a:pt x="565308" y="676182"/>
                  <a:pt x="569077" y="679960"/>
                </a:cubicBezTo>
                <a:cubicBezTo>
                  <a:pt x="550233" y="676182"/>
                  <a:pt x="523852" y="691293"/>
                  <a:pt x="516315" y="706403"/>
                </a:cubicBezTo>
                <a:cubicBezTo>
                  <a:pt x="512546" y="706403"/>
                  <a:pt x="508778" y="702625"/>
                  <a:pt x="505009" y="702625"/>
                </a:cubicBezTo>
                <a:cubicBezTo>
                  <a:pt x="489934" y="706403"/>
                  <a:pt x="471090" y="691293"/>
                  <a:pt x="463553" y="710181"/>
                </a:cubicBezTo>
                <a:cubicBezTo>
                  <a:pt x="452247" y="702625"/>
                  <a:pt x="456015" y="698848"/>
                  <a:pt x="463553" y="691293"/>
                </a:cubicBezTo>
                <a:cubicBezTo>
                  <a:pt x="471090" y="683738"/>
                  <a:pt x="474859" y="676182"/>
                  <a:pt x="486165" y="664850"/>
                </a:cubicBezTo>
                <a:cubicBezTo>
                  <a:pt x="456015" y="664850"/>
                  <a:pt x="429634" y="664850"/>
                  <a:pt x="403253" y="664850"/>
                </a:cubicBezTo>
                <a:cubicBezTo>
                  <a:pt x="399485" y="664850"/>
                  <a:pt x="391947" y="661072"/>
                  <a:pt x="384410" y="661072"/>
                </a:cubicBezTo>
                <a:cubicBezTo>
                  <a:pt x="391947" y="653517"/>
                  <a:pt x="388178" y="630852"/>
                  <a:pt x="410791" y="642184"/>
                </a:cubicBezTo>
                <a:cubicBezTo>
                  <a:pt x="410791" y="634629"/>
                  <a:pt x="410791" y="630852"/>
                  <a:pt x="410791" y="627074"/>
                </a:cubicBezTo>
                <a:cubicBezTo>
                  <a:pt x="422097" y="627074"/>
                  <a:pt x="429634" y="623297"/>
                  <a:pt x="444709" y="623297"/>
                </a:cubicBezTo>
                <a:cubicBezTo>
                  <a:pt x="440941" y="619519"/>
                  <a:pt x="437172" y="615742"/>
                  <a:pt x="437172" y="611964"/>
                </a:cubicBezTo>
                <a:cubicBezTo>
                  <a:pt x="444709" y="604409"/>
                  <a:pt x="463553" y="600631"/>
                  <a:pt x="444709" y="581744"/>
                </a:cubicBezTo>
                <a:cubicBezTo>
                  <a:pt x="456015" y="585521"/>
                  <a:pt x="463553" y="585521"/>
                  <a:pt x="474859" y="589299"/>
                </a:cubicBezTo>
                <a:cubicBezTo>
                  <a:pt x="471090" y="574188"/>
                  <a:pt x="467322" y="559078"/>
                  <a:pt x="467322" y="547746"/>
                </a:cubicBezTo>
                <a:cubicBezTo>
                  <a:pt x="474859" y="547746"/>
                  <a:pt x="482396" y="551523"/>
                  <a:pt x="489934" y="547746"/>
                </a:cubicBezTo>
                <a:cubicBezTo>
                  <a:pt x="512546" y="543968"/>
                  <a:pt x="535159" y="540190"/>
                  <a:pt x="557771" y="536413"/>
                </a:cubicBezTo>
                <a:cubicBezTo>
                  <a:pt x="561540" y="532635"/>
                  <a:pt x="565308" y="528858"/>
                  <a:pt x="569077" y="525080"/>
                </a:cubicBezTo>
                <a:cubicBezTo>
                  <a:pt x="572846" y="517525"/>
                  <a:pt x="576614" y="513748"/>
                  <a:pt x="580383" y="509970"/>
                </a:cubicBezTo>
                <a:cubicBezTo>
                  <a:pt x="572846" y="506192"/>
                  <a:pt x="569077" y="506192"/>
                  <a:pt x="565308" y="502415"/>
                </a:cubicBezTo>
                <a:cubicBezTo>
                  <a:pt x="546465" y="494860"/>
                  <a:pt x="527621" y="506192"/>
                  <a:pt x="508778" y="509970"/>
                </a:cubicBezTo>
                <a:cubicBezTo>
                  <a:pt x="508778" y="517525"/>
                  <a:pt x="512546" y="521303"/>
                  <a:pt x="512546" y="528858"/>
                </a:cubicBezTo>
                <a:cubicBezTo>
                  <a:pt x="512546" y="528858"/>
                  <a:pt x="512546" y="528858"/>
                  <a:pt x="508778" y="528858"/>
                </a:cubicBezTo>
                <a:cubicBezTo>
                  <a:pt x="508778" y="525080"/>
                  <a:pt x="505009" y="517525"/>
                  <a:pt x="501240" y="513748"/>
                </a:cubicBezTo>
                <a:cubicBezTo>
                  <a:pt x="478628" y="521303"/>
                  <a:pt x="452247" y="528858"/>
                  <a:pt x="425866" y="536413"/>
                </a:cubicBezTo>
                <a:cubicBezTo>
                  <a:pt x="425866" y="532635"/>
                  <a:pt x="425866" y="532635"/>
                  <a:pt x="422097" y="528858"/>
                </a:cubicBezTo>
                <a:cubicBezTo>
                  <a:pt x="425866" y="525080"/>
                  <a:pt x="429634" y="517525"/>
                  <a:pt x="433403" y="517525"/>
                </a:cubicBezTo>
                <a:cubicBezTo>
                  <a:pt x="448478" y="517525"/>
                  <a:pt x="459784" y="506192"/>
                  <a:pt x="471090" y="498637"/>
                </a:cubicBezTo>
                <a:cubicBezTo>
                  <a:pt x="482396" y="494860"/>
                  <a:pt x="493703" y="494860"/>
                  <a:pt x="508778" y="491082"/>
                </a:cubicBezTo>
                <a:cubicBezTo>
                  <a:pt x="505009" y="483527"/>
                  <a:pt x="501240" y="479750"/>
                  <a:pt x="497471" y="475972"/>
                </a:cubicBezTo>
                <a:cubicBezTo>
                  <a:pt x="505009" y="472194"/>
                  <a:pt x="516315" y="468417"/>
                  <a:pt x="523852" y="460862"/>
                </a:cubicBezTo>
                <a:cubicBezTo>
                  <a:pt x="523852" y="449529"/>
                  <a:pt x="535159" y="441974"/>
                  <a:pt x="546465" y="438196"/>
                </a:cubicBezTo>
                <a:cubicBezTo>
                  <a:pt x="561540" y="434419"/>
                  <a:pt x="572846" y="423086"/>
                  <a:pt x="587921" y="430641"/>
                </a:cubicBezTo>
                <a:cubicBezTo>
                  <a:pt x="587921" y="430641"/>
                  <a:pt x="595458" y="426864"/>
                  <a:pt x="599227" y="426864"/>
                </a:cubicBezTo>
                <a:cubicBezTo>
                  <a:pt x="610533" y="419309"/>
                  <a:pt x="625608" y="411754"/>
                  <a:pt x="640683" y="407976"/>
                </a:cubicBezTo>
                <a:lnTo>
                  <a:pt x="648974" y="399665"/>
                </a:lnTo>
                <a:lnTo>
                  <a:pt x="651989" y="400421"/>
                </a:lnTo>
                <a:lnTo>
                  <a:pt x="651989" y="396643"/>
                </a:lnTo>
                <a:cubicBezTo>
                  <a:pt x="663295" y="396643"/>
                  <a:pt x="674601" y="392866"/>
                  <a:pt x="689676" y="392866"/>
                </a:cubicBezTo>
                <a:cubicBezTo>
                  <a:pt x="685907" y="389088"/>
                  <a:pt x="685907" y="385311"/>
                  <a:pt x="685907" y="385311"/>
                </a:cubicBezTo>
                <a:cubicBezTo>
                  <a:pt x="674601" y="385311"/>
                  <a:pt x="663295" y="389088"/>
                  <a:pt x="651989" y="389088"/>
                </a:cubicBezTo>
                <a:cubicBezTo>
                  <a:pt x="651989" y="389088"/>
                  <a:pt x="651989" y="390977"/>
                  <a:pt x="651989" y="393338"/>
                </a:cubicBezTo>
                <a:lnTo>
                  <a:pt x="651989" y="396643"/>
                </a:lnTo>
                <a:lnTo>
                  <a:pt x="648974" y="399665"/>
                </a:lnTo>
                <a:lnTo>
                  <a:pt x="621839" y="392866"/>
                </a:lnTo>
                <a:cubicBezTo>
                  <a:pt x="648220" y="385311"/>
                  <a:pt x="667064" y="377756"/>
                  <a:pt x="685907" y="370201"/>
                </a:cubicBezTo>
                <a:cubicBezTo>
                  <a:pt x="693445" y="366423"/>
                  <a:pt x="700982" y="362645"/>
                  <a:pt x="708520" y="355090"/>
                </a:cubicBezTo>
                <a:cubicBezTo>
                  <a:pt x="716057" y="347535"/>
                  <a:pt x="719826" y="336203"/>
                  <a:pt x="734901" y="343758"/>
                </a:cubicBezTo>
                <a:cubicBezTo>
                  <a:pt x="734901" y="339980"/>
                  <a:pt x="734901" y="336203"/>
                  <a:pt x="734901" y="332425"/>
                </a:cubicBezTo>
                <a:cubicBezTo>
                  <a:pt x="734901" y="332425"/>
                  <a:pt x="738669" y="332425"/>
                  <a:pt x="738669" y="332425"/>
                </a:cubicBezTo>
                <a:cubicBezTo>
                  <a:pt x="738669" y="336203"/>
                  <a:pt x="742438" y="339980"/>
                  <a:pt x="742438" y="343758"/>
                </a:cubicBezTo>
                <a:cubicBezTo>
                  <a:pt x="749976" y="347535"/>
                  <a:pt x="776357" y="343758"/>
                  <a:pt x="787663" y="336203"/>
                </a:cubicBezTo>
                <a:cubicBezTo>
                  <a:pt x="791432" y="332425"/>
                  <a:pt x="798969" y="332425"/>
                  <a:pt x="802738" y="328647"/>
                </a:cubicBezTo>
                <a:cubicBezTo>
                  <a:pt x="806506" y="324870"/>
                  <a:pt x="814044" y="321092"/>
                  <a:pt x="817813" y="321092"/>
                </a:cubicBezTo>
                <a:cubicBezTo>
                  <a:pt x="829119" y="313537"/>
                  <a:pt x="836656" y="317315"/>
                  <a:pt x="840425" y="328647"/>
                </a:cubicBezTo>
                <a:cubicBezTo>
                  <a:pt x="851731" y="313537"/>
                  <a:pt x="863037" y="302205"/>
                  <a:pt x="878112" y="287094"/>
                </a:cubicBezTo>
                <a:cubicBezTo>
                  <a:pt x="878112" y="294649"/>
                  <a:pt x="878112" y="298427"/>
                  <a:pt x="878112" y="302205"/>
                </a:cubicBezTo>
                <a:cubicBezTo>
                  <a:pt x="885650" y="298427"/>
                  <a:pt x="889418" y="298427"/>
                  <a:pt x="896956" y="298427"/>
                </a:cubicBezTo>
                <a:cubicBezTo>
                  <a:pt x="893187" y="290872"/>
                  <a:pt x="881881" y="283317"/>
                  <a:pt x="885650" y="283317"/>
                </a:cubicBezTo>
                <a:cubicBezTo>
                  <a:pt x="889418" y="275762"/>
                  <a:pt x="893187" y="268207"/>
                  <a:pt x="900724" y="268207"/>
                </a:cubicBezTo>
                <a:cubicBezTo>
                  <a:pt x="912031" y="264429"/>
                  <a:pt x="927106" y="264429"/>
                  <a:pt x="938412" y="264429"/>
                </a:cubicBezTo>
                <a:cubicBezTo>
                  <a:pt x="942180" y="264429"/>
                  <a:pt x="945949" y="264429"/>
                  <a:pt x="949718" y="264429"/>
                </a:cubicBezTo>
                <a:cubicBezTo>
                  <a:pt x="953487" y="271984"/>
                  <a:pt x="957255" y="275762"/>
                  <a:pt x="961024" y="283317"/>
                </a:cubicBezTo>
                <a:cubicBezTo>
                  <a:pt x="961024" y="283317"/>
                  <a:pt x="961024" y="283317"/>
                  <a:pt x="964793" y="283317"/>
                </a:cubicBezTo>
                <a:cubicBezTo>
                  <a:pt x="961024" y="275762"/>
                  <a:pt x="961024" y="271984"/>
                  <a:pt x="957255" y="264429"/>
                </a:cubicBezTo>
                <a:cubicBezTo>
                  <a:pt x="987405" y="256874"/>
                  <a:pt x="1013786" y="249319"/>
                  <a:pt x="1040167" y="241764"/>
                </a:cubicBezTo>
                <a:cubicBezTo>
                  <a:pt x="1043936" y="241764"/>
                  <a:pt x="1043936" y="237986"/>
                  <a:pt x="1047705" y="237986"/>
                </a:cubicBezTo>
                <a:cubicBezTo>
                  <a:pt x="1062779" y="237986"/>
                  <a:pt x="1074086" y="230431"/>
                  <a:pt x="1092929" y="230431"/>
                </a:cubicBezTo>
                <a:cubicBezTo>
                  <a:pt x="1119310" y="230431"/>
                  <a:pt x="1141923" y="215321"/>
                  <a:pt x="1164535" y="200211"/>
                </a:cubicBezTo>
                <a:cubicBezTo>
                  <a:pt x="1172072" y="196433"/>
                  <a:pt x="1183378" y="192655"/>
                  <a:pt x="1187147" y="200211"/>
                </a:cubicBezTo>
                <a:cubicBezTo>
                  <a:pt x="1202222" y="196433"/>
                  <a:pt x="1209760" y="192655"/>
                  <a:pt x="1221066" y="188878"/>
                </a:cubicBezTo>
                <a:cubicBezTo>
                  <a:pt x="1243678" y="185100"/>
                  <a:pt x="1262522" y="181323"/>
                  <a:pt x="1285134" y="177545"/>
                </a:cubicBezTo>
                <a:cubicBezTo>
                  <a:pt x="1288903" y="173768"/>
                  <a:pt x="1296440" y="169990"/>
                  <a:pt x="1300209" y="166213"/>
                </a:cubicBezTo>
                <a:cubicBezTo>
                  <a:pt x="1311515" y="154880"/>
                  <a:pt x="1319052" y="162435"/>
                  <a:pt x="1330359" y="169990"/>
                </a:cubicBezTo>
                <a:cubicBezTo>
                  <a:pt x="1334127" y="169990"/>
                  <a:pt x="1349202" y="169990"/>
                  <a:pt x="1352971" y="162435"/>
                </a:cubicBezTo>
                <a:cubicBezTo>
                  <a:pt x="1356740" y="151102"/>
                  <a:pt x="1364277" y="151102"/>
                  <a:pt x="1375583" y="147325"/>
                </a:cubicBezTo>
                <a:cubicBezTo>
                  <a:pt x="1386889" y="143547"/>
                  <a:pt x="1394427" y="135992"/>
                  <a:pt x="1405733" y="132215"/>
                </a:cubicBezTo>
                <a:cubicBezTo>
                  <a:pt x="1428345" y="132215"/>
                  <a:pt x="1435883" y="113327"/>
                  <a:pt x="1450958" y="98217"/>
                </a:cubicBezTo>
                <a:cubicBezTo>
                  <a:pt x="1450958" y="105772"/>
                  <a:pt x="1450958" y="109549"/>
                  <a:pt x="1450958" y="109549"/>
                </a:cubicBezTo>
                <a:cubicBezTo>
                  <a:pt x="1481107" y="113327"/>
                  <a:pt x="1477339" y="83106"/>
                  <a:pt x="1488645" y="71774"/>
                </a:cubicBezTo>
                <a:cubicBezTo>
                  <a:pt x="1492414" y="79329"/>
                  <a:pt x="1492414" y="83106"/>
                  <a:pt x="1492414" y="90661"/>
                </a:cubicBezTo>
                <a:cubicBezTo>
                  <a:pt x="1522563" y="60441"/>
                  <a:pt x="1548944" y="30221"/>
                  <a:pt x="1575325" y="0"/>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19720801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 name="Picture Placeholder 21"/>
          <p:cNvSpPr>
            <a:spLocks noGrp="1"/>
          </p:cNvSpPr>
          <p:nvPr>
            <p:ph type="pic" sz="quarter" idx="10" hasCustomPrompt="1"/>
          </p:nvPr>
        </p:nvSpPr>
        <p:spPr>
          <a:xfrm>
            <a:off x="5439882" y="-689171"/>
            <a:ext cx="5643754" cy="8051018"/>
          </a:xfrm>
          <a:custGeom>
            <a:avLst/>
            <a:gdLst>
              <a:gd name="connsiteX0" fmla="*/ 441388 w 2014538"/>
              <a:gd name="connsiteY0" fmla="*/ 1027 h 2873811"/>
              <a:gd name="connsiteX1" fmla="*/ 464023 w 2014538"/>
              <a:gd name="connsiteY1" fmla="*/ 19853 h 2873811"/>
              <a:gd name="connsiteX2" fmla="*/ 547019 w 2014538"/>
              <a:gd name="connsiteY2" fmla="*/ 140337 h 2873811"/>
              <a:gd name="connsiteX3" fmla="*/ 603607 w 2014538"/>
              <a:gd name="connsiteY3" fmla="*/ 219404 h 2873811"/>
              <a:gd name="connsiteX4" fmla="*/ 663968 w 2014538"/>
              <a:gd name="connsiteY4" fmla="*/ 336123 h 2873811"/>
              <a:gd name="connsiteX5" fmla="*/ 663968 w 2014538"/>
              <a:gd name="connsiteY5" fmla="*/ 339888 h 2873811"/>
              <a:gd name="connsiteX6" fmla="*/ 648878 w 2014538"/>
              <a:gd name="connsiteY6" fmla="*/ 283411 h 2873811"/>
              <a:gd name="connsiteX7" fmla="*/ 656423 w 2014538"/>
              <a:gd name="connsiteY7" fmla="*/ 268350 h 2873811"/>
              <a:gd name="connsiteX8" fmla="*/ 694148 w 2014538"/>
              <a:gd name="connsiteY8" fmla="*/ 317297 h 2873811"/>
              <a:gd name="connsiteX9" fmla="*/ 682830 w 2014538"/>
              <a:gd name="connsiteY9" fmla="*/ 287176 h 2873811"/>
              <a:gd name="connsiteX10" fmla="*/ 679058 w 2014538"/>
              <a:gd name="connsiteY10" fmla="*/ 260820 h 2873811"/>
              <a:gd name="connsiteX11" fmla="*/ 697921 w 2014538"/>
              <a:gd name="connsiteY11" fmla="*/ 275881 h 2873811"/>
              <a:gd name="connsiteX12" fmla="*/ 667740 w 2014538"/>
              <a:gd name="connsiteY12" fmla="*/ 193048 h 2873811"/>
              <a:gd name="connsiteX13" fmla="*/ 686603 w 2014538"/>
              <a:gd name="connsiteY13" fmla="*/ 215639 h 2873811"/>
              <a:gd name="connsiteX14" fmla="*/ 690376 w 2014538"/>
              <a:gd name="connsiteY14" fmla="*/ 200578 h 2873811"/>
              <a:gd name="connsiteX15" fmla="*/ 731874 w 2014538"/>
              <a:gd name="connsiteY15" fmla="*/ 260820 h 2873811"/>
              <a:gd name="connsiteX16" fmla="*/ 735646 w 2014538"/>
              <a:gd name="connsiteY16" fmla="*/ 257055 h 2873811"/>
              <a:gd name="connsiteX17" fmla="*/ 728101 w 2014538"/>
              <a:gd name="connsiteY17" fmla="*/ 234464 h 2873811"/>
              <a:gd name="connsiteX18" fmla="*/ 731874 w 2014538"/>
              <a:gd name="connsiteY18" fmla="*/ 230699 h 2873811"/>
              <a:gd name="connsiteX19" fmla="*/ 758281 w 2014538"/>
              <a:gd name="connsiteY19" fmla="*/ 257055 h 2873811"/>
              <a:gd name="connsiteX20" fmla="*/ 818642 w 2014538"/>
              <a:gd name="connsiteY20" fmla="*/ 392599 h 2873811"/>
              <a:gd name="connsiteX21" fmla="*/ 860140 w 2014538"/>
              <a:gd name="connsiteY21" fmla="*/ 528144 h 2873811"/>
              <a:gd name="connsiteX22" fmla="*/ 894093 w 2014538"/>
              <a:gd name="connsiteY22" fmla="*/ 599681 h 2873811"/>
              <a:gd name="connsiteX23" fmla="*/ 897865 w 2014538"/>
              <a:gd name="connsiteY23" fmla="*/ 607211 h 2873811"/>
              <a:gd name="connsiteX24" fmla="*/ 935591 w 2014538"/>
              <a:gd name="connsiteY24" fmla="*/ 641097 h 2873811"/>
              <a:gd name="connsiteX25" fmla="*/ 886548 w 2014538"/>
              <a:gd name="connsiteY25" fmla="*/ 543204 h 2873811"/>
              <a:gd name="connsiteX26" fmla="*/ 848822 w 2014538"/>
              <a:gd name="connsiteY26" fmla="*/ 437781 h 2873811"/>
              <a:gd name="connsiteX27" fmla="*/ 818642 w 2014538"/>
              <a:gd name="connsiteY27" fmla="*/ 354948 h 2873811"/>
              <a:gd name="connsiteX28" fmla="*/ 754509 w 2014538"/>
              <a:gd name="connsiteY28" fmla="*/ 211874 h 2873811"/>
              <a:gd name="connsiteX29" fmla="*/ 739419 w 2014538"/>
              <a:gd name="connsiteY29" fmla="*/ 189283 h 2873811"/>
              <a:gd name="connsiteX30" fmla="*/ 758281 w 2014538"/>
              <a:gd name="connsiteY30" fmla="*/ 185518 h 2873811"/>
              <a:gd name="connsiteX31" fmla="*/ 709238 w 2014538"/>
              <a:gd name="connsiteY31" fmla="*/ 57504 h 2873811"/>
              <a:gd name="connsiteX32" fmla="*/ 750736 w 2014538"/>
              <a:gd name="connsiteY32" fmla="*/ 117746 h 2873811"/>
              <a:gd name="connsiteX33" fmla="*/ 822415 w 2014538"/>
              <a:gd name="connsiteY33" fmla="*/ 298471 h 2873811"/>
              <a:gd name="connsiteX34" fmla="*/ 1067630 w 2014538"/>
              <a:gd name="connsiteY34" fmla="*/ 844413 h 2873811"/>
              <a:gd name="connsiteX35" fmla="*/ 1082720 w 2014538"/>
              <a:gd name="connsiteY35" fmla="*/ 859474 h 2873811"/>
              <a:gd name="connsiteX36" fmla="*/ 1097810 w 2014538"/>
              <a:gd name="connsiteY36" fmla="*/ 882065 h 2873811"/>
              <a:gd name="connsiteX37" fmla="*/ 1097810 w 2014538"/>
              <a:gd name="connsiteY37" fmla="*/ 897125 h 2873811"/>
              <a:gd name="connsiteX38" fmla="*/ 1105355 w 2014538"/>
              <a:gd name="connsiteY38" fmla="*/ 897125 h 2873811"/>
              <a:gd name="connsiteX39" fmla="*/ 1101583 w 2014538"/>
              <a:gd name="connsiteY39" fmla="*/ 870769 h 2873811"/>
              <a:gd name="connsiteX40" fmla="*/ 1097810 w 2014538"/>
              <a:gd name="connsiteY40" fmla="*/ 855709 h 2873811"/>
              <a:gd name="connsiteX41" fmla="*/ 1105355 w 2014538"/>
              <a:gd name="connsiteY41" fmla="*/ 844413 h 2873811"/>
              <a:gd name="connsiteX42" fmla="*/ 1112900 w 2014538"/>
              <a:gd name="connsiteY42" fmla="*/ 848178 h 2873811"/>
              <a:gd name="connsiteX43" fmla="*/ 1120445 w 2014538"/>
              <a:gd name="connsiteY43" fmla="*/ 855709 h 2873811"/>
              <a:gd name="connsiteX44" fmla="*/ 1131763 w 2014538"/>
              <a:gd name="connsiteY44" fmla="*/ 919716 h 2873811"/>
              <a:gd name="connsiteX45" fmla="*/ 1112900 w 2014538"/>
              <a:gd name="connsiteY45" fmla="*/ 919716 h 2873811"/>
              <a:gd name="connsiteX46" fmla="*/ 1165716 w 2014538"/>
              <a:gd name="connsiteY46" fmla="*/ 1010078 h 2873811"/>
              <a:gd name="connsiteX47" fmla="*/ 1177034 w 2014538"/>
              <a:gd name="connsiteY47" fmla="*/ 938541 h 2873811"/>
              <a:gd name="connsiteX48" fmla="*/ 1210987 w 2014538"/>
              <a:gd name="connsiteY48" fmla="*/ 874534 h 2873811"/>
              <a:gd name="connsiteX49" fmla="*/ 1218532 w 2014538"/>
              <a:gd name="connsiteY49" fmla="*/ 870769 h 2873811"/>
              <a:gd name="connsiteX50" fmla="*/ 1282665 w 2014538"/>
              <a:gd name="connsiteY50" fmla="*/ 867004 h 2873811"/>
              <a:gd name="connsiteX51" fmla="*/ 1290210 w 2014538"/>
              <a:gd name="connsiteY51" fmla="*/ 867004 h 2873811"/>
              <a:gd name="connsiteX52" fmla="*/ 1361888 w 2014538"/>
              <a:gd name="connsiteY52" fmla="*/ 851944 h 2873811"/>
              <a:gd name="connsiteX53" fmla="*/ 1380751 w 2014538"/>
              <a:gd name="connsiteY53" fmla="*/ 851944 h 2873811"/>
              <a:gd name="connsiteX54" fmla="*/ 1410931 w 2014538"/>
              <a:gd name="connsiteY54" fmla="*/ 851944 h 2873811"/>
              <a:gd name="connsiteX55" fmla="*/ 1407159 w 2014538"/>
              <a:gd name="connsiteY55" fmla="*/ 829353 h 2873811"/>
              <a:gd name="connsiteX56" fmla="*/ 1426021 w 2014538"/>
              <a:gd name="connsiteY56" fmla="*/ 855709 h 2873811"/>
              <a:gd name="connsiteX57" fmla="*/ 1437339 w 2014538"/>
              <a:gd name="connsiteY57" fmla="*/ 829353 h 2873811"/>
              <a:gd name="connsiteX58" fmla="*/ 1444884 w 2014538"/>
              <a:gd name="connsiteY58" fmla="*/ 840648 h 2873811"/>
              <a:gd name="connsiteX59" fmla="*/ 1467519 w 2014538"/>
              <a:gd name="connsiteY59" fmla="*/ 851944 h 2873811"/>
              <a:gd name="connsiteX60" fmla="*/ 1584468 w 2014538"/>
              <a:gd name="connsiteY60" fmla="*/ 851944 h 2873811"/>
              <a:gd name="connsiteX61" fmla="*/ 1708962 w 2014538"/>
              <a:gd name="connsiteY61" fmla="*/ 859474 h 2873811"/>
              <a:gd name="connsiteX62" fmla="*/ 1746688 w 2014538"/>
              <a:gd name="connsiteY62" fmla="*/ 851944 h 2873811"/>
              <a:gd name="connsiteX63" fmla="*/ 1750460 w 2014538"/>
              <a:gd name="connsiteY63" fmla="*/ 863239 h 2873811"/>
              <a:gd name="connsiteX64" fmla="*/ 1761778 w 2014538"/>
              <a:gd name="connsiteY64" fmla="*/ 855709 h 2873811"/>
              <a:gd name="connsiteX65" fmla="*/ 1761778 w 2014538"/>
              <a:gd name="connsiteY65" fmla="*/ 867004 h 2873811"/>
              <a:gd name="connsiteX66" fmla="*/ 1799503 w 2014538"/>
              <a:gd name="connsiteY66" fmla="*/ 859474 h 2873811"/>
              <a:gd name="connsiteX67" fmla="*/ 1788186 w 2014538"/>
              <a:gd name="connsiteY67" fmla="*/ 885830 h 2873811"/>
              <a:gd name="connsiteX68" fmla="*/ 1803276 w 2014538"/>
              <a:gd name="connsiteY68" fmla="*/ 893360 h 2873811"/>
              <a:gd name="connsiteX69" fmla="*/ 1791958 w 2014538"/>
              <a:gd name="connsiteY69" fmla="*/ 949837 h 2873811"/>
              <a:gd name="connsiteX70" fmla="*/ 1795731 w 2014538"/>
              <a:gd name="connsiteY70" fmla="*/ 949837 h 2873811"/>
              <a:gd name="connsiteX71" fmla="*/ 1799503 w 2014538"/>
              <a:gd name="connsiteY71" fmla="*/ 934776 h 2873811"/>
              <a:gd name="connsiteX72" fmla="*/ 1818366 w 2014538"/>
              <a:gd name="connsiteY72" fmla="*/ 897125 h 2873811"/>
              <a:gd name="connsiteX73" fmla="*/ 1807048 w 2014538"/>
              <a:gd name="connsiteY73" fmla="*/ 867004 h 2873811"/>
              <a:gd name="connsiteX74" fmla="*/ 1837229 w 2014538"/>
              <a:gd name="connsiteY74" fmla="*/ 799232 h 2873811"/>
              <a:gd name="connsiteX75" fmla="*/ 1818366 w 2014538"/>
              <a:gd name="connsiteY75" fmla="*/ 818058 h 2873811"/>
              <a:gd name="connsiteX76" fmla="*/ 1814593 w 2014538"/>
              <a:gd name="connsiteY76" fmla="*/ 814292 h 2873811"/>
              <a:gd name="connsiteX77" fmla="*/ 1822138 w 2014538"/>
              <a:gd name="connsiteY77" fmla="*/ 799232 h 2873811"/>
              <a:gd name="connsiteX78" fmla="*/ 1818366 w 2014538"/>
              <a:gd name="connsiteY78" fmla="*/ 799232 h 2873811"/>
              <a:gd name="connsiteX79" fmla="*/ 1867409 w 2014538"/>
              <a:gd name="connsiteY79" fmla="*/ 784172 h 2873811"/>
              <a:gd name="connsiteX80" fmla="*/ 1833456 w 2014538"/>
              <a:gd name="connsiteY80" fmla="*/ 825588 h 2873811"/>
              <a:gd name="connsiteX81" fmla="*/ 1841001 w 2014538"/>
              <a:gd name="connsiteY81" fmla="*/ 833118 h 2873811"/>
              <a:gd name="connsiteX82" fmla="*/ 1882499 w 2014538"/>
              <a:gd name="connsiteY82" fmla="*/ 780406 h 2873811"/>
              <a:gd name="connsiteX83" fmla="*/ 1867409 w 2014538"/>
              <a:gd name="connsiteY83" fmla="*/ 772876 h 2873811"/>
              <a:gd name="connsiteX84" fmla="*/ 1897589 w 2014538"/>
              <a:gd name="connsiteY84" fmla="*/ 799232 h 2873811"/>
              <a:gd name="connsiteX85" fmla="*/ 1901362 w 2014538"/>
              <a:gd name="connsiteY85" fmla="*/ 859474 h 2873811"/>
              <a:gd name="connsiteX86" fmla="*/ 1901362 w 2014538"/>
              <a:gd name="connsiteY86" fmla="*/ 1089146 h 2873811"/>
              <a:gd name="connsiteX87" fmla="*/ 1890044 w 2014538"/>
              <a:gd name="connsiteY87" fmla="*/ 1111737 h 2873811"/>
              <a:gd name="connsiteX88" fmla="*/ 1882499 w 2014538"/>
              <a:gd name="connsiteY88" fmla="*/ 1141858 h 2873811"/>
              <a:gd name="connsiteX89" fmla="*/ 1890044 w 2014538"/>
              <a:gd name="connsiteY89" fmla="*/ 1187039 h 2873811"/>
              <a:gd name="connsiteX90" fmla="*/ 1893817 w 2014538"/>
              <a:gd name="connsiteY90" fmla="*/ 1168213 h 2873811"/>
              <a:gd name="connsiteX91" fmla="*/ 1912680 w 2014538"/>
              <a:gd name="connsiteY91" fmla="*/ 1171979 h 2873811"/>
              <a:gd name="connsiteX92" fmla="*/ 1946632 w 2014538"/>
              <a:gd name="connsiteY92" fmla="*/ 1187039 h 2873811"/>
              <a:gd name="connsiteX93" fmla="*/ 1995675 w 2014538"/>
              <a:gd name="connsiteY93" fmla="*/ 1375295 h 2873811"/>
              <a:gd name="connsiteX94" fmla="*/ 1984358 w 2014538"/>
              <a:gd name="connsiteY94" fmla="*/ 1390355 h 2873811"/>
              <a:gd name="connsiteX95" fmla="*/ 1957950 w 2014538"/>
              <a:gd name="connsiteY95" fmla="*/ 1446832 h 2873811"/>
              <a:gd name="connsiteX96" fmla="*/ 1950405 w 2014538"/>
              <a:gd name="connsiteY96" fmla="*/ 1589906 h 2873811"/>
              <a:gd name="connsiteX97" fmla="*/ 1946632 w 2014538"/>
              <a:gd name="connsiteY97" fmla="*/ 1604967 h 2873811"/>
              <a:gd name="connsiteX98" fmla="*/ 1912680 w 2014538"/>
              <a:gd name="connsiteY98" fmla="*/ 1604967 h 2873811"/>
              <a:gd name="connsiteX99" fmla="*/ 1897589 w 2014538"/>
              <a:gd name="connsiteY99" fmla="*/ 1578611 h 2873811"/>
              <a:gd name="connsiteX100" fmla="*/ 1886272 w 2014538"/>
              <a:gd name="connsiteY100" fmla="*/ 1574846 h 2873811"/>
              <a:gd name="connsiteX101" fmla="*/ 1878727 w 2014538"/>
              <a:gd name="connsiteY101" fmla="*/ 1586141 h 2873811"/>
              <a:gd name="connsiteX102" fmla="*/ 1882499 w 2014538"/>
              <a:gd name="connsiteY102" fmla="*/ 1601202 h 2873811"/>
              <a:gd name="connsiteX103" fmla="*/ 1882499 w 2014538"/>
              <a:gd name="connsiteY103" fmla="*/ 1680269 h 2873811"/>
              <a:gd name="connsiteX104" fmla="*/ 1867409 w 2014538"/>
              <a:gd name="connsiteY104" fmla="*/ 1672739 h 2873811"/>
              <a:gd name="connsiteX105" fmla="*/ 1844774 w 2014538"/>
              <a:gd name="connsiteY105" fmla="*/ 1706625 h 2873811"/>
              <a:gd name="connsiteX106" fmla="*/ 1837229 w 2014538"/>
              <a:gd name="connsiteY106" fmla="*/ 1729216 h 2873811"/>
              <a:gd name="connsiteX107" fmla="*/ 1833456 w 2014538"/>
              <a:gd name="connsiteY107" fmla="*/ 1774397 h 2873811"/>
              <a:gd name="connsiteX108" fmla="*/ 1795731 w 2014538"/>
              <a:gd name="connsiteY108" fmla="*/ 1770632 h 2873811"/>
              <a:gd name="connsiteX109" fmla="*/ 1799503 w 2014538"/>
              <a:gd name="connsiteY109" fmla="*/ 1845934 h 2873811"/>
              <a:gd name="connsiteX110" fmla="*/ 1780641 w 2014538"/>
              <a:gd name="connsiteY110" fmla="*/ 1838404 h 2873811"/>
              <a:gd name="connsiteX111" fmla="*/ 1780641 w 2014538"/>
              <a:gd name="connsiteY111" fmla="*/ 1936297 h 2873811"/>
              <a:gd name="connsiteX112" fmla="*/ 1788186 w 2014538"/>
              <a:gd name="connsiteY112" fmla="*/ 1909941 h 2873811"/>
              <a:gd name="connsiteX113" fmla="*/ 1788186 w 2014538"/>
              <a:gd name="connsiteY113" fmla="*/ 1872290 h 2873811"/>
              <a:gd name="connsiteX114" fmla="*/ 1784413 w 2014538"/>
              <a:gd name="connsiteY114" fmla="*/ 1845934 h 2873811"/>
              <a:gd name="connsiteX115" fmla="*/ 1803276 w 2014538"/>
              <a:gd name="connsiteY115" fmla="*/ 1883586 h 2873811"/>
              <a:gd name="connsiteX116" fmla="*/ 1829684 w 2014538"/>
              <a:gd name="connsiteY116" fmla="*/ 2037955 h 2873811"/>
              <a:gd name="connsiteX117" fmla="*/ 1837229 w 2014538"/>
              <a:gd name="connsiteY117" fmla="*/ 2147144 h 2873811"/>
              <a:gd name="connsiteX118" fmla="*/ 1833456 w 2014538"/>
              <a:gd name="connsiteY118" fmla="*/ 2150909 h 2873811"/>
              <a:gd name="connsiteX119" fmla="*/ 1829684 w 2014538"/>
              <a:gd name="connsiteY119" fmla="*/ 2154674 h 2873811"/>
              <a:gd name="connsiteX120" fmla="*/ 1822138 w 2014538"/>
              <a:gd name="connsiteY120" fmla="*/ 2139613 h 2873811"/>
              <a:gd name="connsiteX121" fmla="*/ 1818366 w 2014538"/>
              <a:gd name="connsiteY121" fmla="*/ 2207386 h 2873811"/>
              <a:gd name="connsiteX122" fmla="*/ 1837229 w 2014538"/>
              <a:gd name="connsiteY122" fmla="*/ 2211151 h 2873811"/>
              <a:gd name="connsiteX123" fmla="*/ 1837229 w 2014538"/>
              <a:gd name="connsiteY123" fmla="*/ 2214916 h 2873811"/>
              <a:gd name="connsiteX124" fmla="*/ 1822138 w 2014538"/>
              <a:gd name="connsiteY124" fmla="*/ 2218681 h 2873811"/>
              <a:gd name="connsiteX125" fmla="*/ 1822138 w 2014538"/>
              <a:gd name="connsiteY125" fmla="*/ 2233741 h 2873811"/>
              <a:gd name="connsiteX126" fmla="*/ 1825911 w 2014538"/>
              <a:gd name="connsiteY126" fmla="*/ 2237506 h 2873811"/>
              <a:gd name="connsiteX127" fmla="*/ 1833456 w 2014538"/>
              <a:gd name="connsiteY127" fmla="*/ 2222446 h 2873811"/>
              <a:gd name="connsiteX128" fmla="*/ 1837229 w 2014538"/>
              <a:gd name="connsiteY128" fmla="*/ 2222446 h 2873811"/>
              <a:gd name="connsiteX129" fmla="*/ 1841001 w 2014538"/>
              <a:gd name="connsiteY129" fmla="*/ 2237506 h 2873811"/>
              <a:gd name="connsiteX130" fmla="*/ 1833456 w 2014538"/>
              <a:gd name="connsiteY130" fmla="*/ 2241272 h 2873811"/>
              <a:gd name="connsiteX131" fmla="*/ 1822138 w 2014538"/>
              <a:gd name="connsiteY131" fmla="*/ 2252567 h 2873811"/>
              <a:gd name="connsiteX132" fmla="*/ 1833456 w 2014538"/>
              <a:gd name="connsiteY132" fmla="*/ 2252567 h 2873811"/>
              <a:gd name="connsiteX133" fmla="*/ 1837229 w 2014538"/>
              <a:gd name="connsiteY133" fmla="*/ 2245037 h 2873811"/>
              <a:gd name="connsiteX134" fmla="*/ 1837229 w 2014538"/>
              <a:gd name="connsiteY134" fmla="*/ 2282688 h 2873811"/>
              <a:gd name="connsiteX135" fmla="*/ 1848546 w 2014538"/>
              <a:gd name="connsiteY135" fmla="*/ 2282688 h 2873811"/>
              <a:gd name="connsiteX136" fmla="*/ 1844774 w 2014538"/>
              <a:gd name="connsiteY136" fmla="*/ 2301513 h 2873811"/>
              <a:gd name="connsiteX137" fmla="*/ 1867409 w 2014538"/>
              <a:gd name="connsiteY137" fmla="*/ 2312809 h 2873811"/>
              <a:gd name="connsiteX138" fmla="*/ 1890044 w 2014538"/>
              <a:gd name="connsiteY138" fmla="*/ 2350460 h 2873811"/>
              <a:gd name="connsiteX139" fmla="*/ 1863636 w 2014538"/>
              <a:gd name="connsiteY139" fmla="*/ 2354225 h 2873811"/>
              <a:gd name="connsiteX140" fmla="*/ 1973040 w 2014538"/>
              <a:gd name="connsiteY140" fmla="*/ 2504830 h 2873811"/>
              <a:gd name="connsiteX141" fmla="*/ 1976813 w 2014538"/>
              <a:gd name="connsiteY141" fmla="*/ 2523655 h 2873811"/>
              <a:gd name="connsiteX142" fmla="*/ 1995675 w 2014538"/>
              <a:gd name="connsiteY142" fmla="*/ 2561306 h 2873811"/>
              <a:gd name="connsiteX143" fmla="*/ 2014538 w 2014538"/>
              <a:gd name="connsiteY143" fmla="*/ 2591427 h 2873811"/>
              <a:gd name="connsiteX144" fmla="*/ 1935315 w 2014538"/>
              <a:gd name="connsiteY144" fmla="*/ 2583897 h 2873811"/>
              <a:gd name="connsiteX145" fmla="*/ 1863636 w 2014538"/>
              <a:gd name="connsiteY145" fmla="*/ 2489769 h 2873811"/>
              <a:gd name="connsiteX146" fmla="*/ 1886272 w 2014538"/>
              <a:gd name="connsiteY146" fmla="*/ 2534951 h 2873811"/>
              <a:gd name="connsiteX147" fmla="*/ 1878727 w 2014538"/>
              <a:gd name="connsiteY147" fmla="*/ 2538716 h 2873811"/>
              <a:gd name="connsiteX148" fmla="*/ 1829684 w 2014538"/>
              <a:gd name="connsiteY148" fmla="*/ 2470944 h 2873811"/>
              <a:gd name="connsiteX149" fmla="*/ 1825911 w 2014538"/>
              <a:gd name="connsiteY149" fmla="*/ 2486004 h 2873811"/>
              <a:gd name="connsiteX150" fmla="*/ 1810821 w 2014538"/>
              <a:gd name="connsiteY150" fmla="*/ 2455883 h 2873811"/>
              <a:gd name="connsiteX151" fmla="*/ 1799503 w 2014538"/>
              <a:gd name="connsiteY151" fmla="*/ 2459648 h 2873811"/>
              <a:gd name="connsiteX152" fmla="*/ 1825911 w 2014538"/>
              <a:gd name="connsiteY152" fmla="*/ 2527420 h 2873811"/>
              <a:gd name="connsiteX153" fmla="*/ 1769323 w 2014538"/>
              <a:gd name="connsiteY153" fmla="*/ 2440823 h 2873811"/>
              <a:gd name="connsiteX154" fmla="*/ 1716507 w 2014538"/>
              <a:gd name="connsiteY154" fmla="*/ 2305279 h 2873811"/>
              <a:gd name="connsiteX155" fmla="*/ 1701417 w 2014538"/>
              <a:gd name="connsiteY155" fmla="*/ 2282688 h 2873811"/>
              <a:gd name="connsiteX156" fmla="*/ 1701417 w 2014538"/>
              <a:gd name="connsiteY156" fmla="*/ 2309044 h 2873811"/>
              <a:gd name="connsiteX157" fmla="*/ 1750460 w 2014538"/>
              <a:gd name="connsiteY157" fmla="*/ 2440823 h 2873811"/>
              <a:gd name="connsiteX158" fmla="*/ 1754233 w 2014538"/>
              <a:gd name="connsiteY158" fmla="*/ 2470944 h 2873811"/>
              <a:gd name="connsiteX159" fmla="*/ 1675009 w 2014538"/>
              <a:gd name="connsiteY159" fmla="*/ 2312809 h 2873811"/>
              <a:gd name="connsiteX160" fmla="*/ 1667464 w 2014538"/>
              <a:gd name="connsiteY160" fmla="*/ 2312809 h 2873811"/>
              <a:gd name="connsiteX161" fmla="*/ 1678782 w 2014538"/>
              <a:gd name="connsiteY161" fmla="*/ 2357990 h 2873811"/>
              <a:gd name="connsiteX162" fmla="*/ 1708962 w 2014538"/>
              <a:gd name="connsiteY162" fmla="*/ 2425762 h 2873811"/>
              <a:gd name="connsiteX163" fmla="*/ 1708962 w 2014538"/>
              <a:gd name="connsiteY163" fmla="*/ 2437058 h 2873811"/>
              <a:gd name="connsiteX164" fmla="*/ 1708962 w 2014538"/>
              <a:gd name="connsiteY164" fmla="*/ 2455883 h 2873811"/>
              <a:gd name="connsiteX165" fmla="*/ 1708962 w 2014538"/>
              <a:gd name="connsiteY165" fmla="*/ 2459648 h 2873811"/>
              <a:gd name="connsiteX166" fmla="*/ 1712735 w 2014538"/>
              <a:gd name="connsiteY166" fmla="*/ 2508595 h 2873811"/>
              <a:gd name="connsiteX167" fmla="*/ 1735370 w 2014538"/>
              <a:gd name="connsiteY167" fmla="*/ 2553776 h 2873811"/>
              <a:gd name="connsiteX168" fmla="*/ 1742915 w 2014538"/>
              <a:gd name="connsiteY168" fmla="*/ 2568837 h 2873811"/>
              <a:gd name="connsiteX169" fmla="*/ 1614649 w 2014538"/>
              <a:gd name="connsiteY169" fmla="*/ 2278923 h 2873811"/>
              <a:gd name="connsiteX170" fmla="*/ 1607104 w 2014538"/>
              <a:gd name="connsiteY170" fmla="*/ 2282688 h 2873811"/>
              <a:gd name="connsiteX171" fmla="*/ 1618421 w 2014538"/>
              <a:gd name="connsiteY171" fmla="*/ 2320339 h 2873811"/>
              <a:gd name="connsiteX172" fmla="*/ 1656147 w 2014538"/>
              <a:gd name="connsiteY172" fmla="*/ 2433292 h 2873811"/>
              <a:gd name="connsiteX173" fmla="*/ 1690099 w 2014538"/>
              <a:gd name="connsiteY173" fmla="*/ 2523655 h 2873811"/>
              <a:gd name="connsiteX174" fmla="*/ 1693872 w 2014538"/>
              <a:gd name="connsiteY174" fmla="*/ 2542481 h 2873811"/>
              <a:gd name="connsiteX175" fmla="*/ 1686327 w 2014538"/>
              <a:gd name="connsiteY175" fmla="*/ 2542481 h 2873811"/>
              <a:gd name="connsiteX176" fmla="*/ 1693872 w 2014538"/>
              <a:gd name="connsiteY176" fmla="*/ 2561306 h 2873811"/>
              <a:gd name="connsiteX177" fmla="*/ 1542970 w 2014538"/>
              <a:gd name="connsiteY177" fmla="*/ 2222446 h 2873811"/>
              <a:gd name="connsiteX178" fmla="*/ 1535425 w 2014538"/>
              <a:gd name="connsiteY178" fmla="*/ 2222446 h 2873811"/>
              <a:gd name="connsiteX179" fmla="*/ 1539198 w 2014538"/>
              <a:gd name="connsiteY179" fmla="*/ 2248802 h 2873811"/>
              <a:gd name="connsiteX180" fmla="*/ 1610876 w 2014538"/>
              <a:gd name="connsiteY180" fmla="*/ 2463413 h 2873811"/>
              <a:gd name="connsiteX181" fmla="*/ 1675009 w 2014538"/>
              <a:gd name="connsiteY181" fmla="*/ 2591427 h 2873811"/>
              <a:gd name="connsiteX182" fmla="*/ 1716507 w 2014538"/>
              <a:gd name="connsiteY182" fmla="*/ 2651669 h 2873811"/>
              <a:gd name="connsiteX183" fmla="*/ 1720280 w 2014538"/>
              <a:gd name="connsiteY183" fmla="*/ 2681790 h 2873811"/>
              <a:gd name="connsiteX184" fmla="*/ 1739143 w 2014538"/>
              <a:gd name="connsiteY184" fmla="*/ 2704381 h 2873811"/>
              <a:gd name="connsiteX185" fmla="*/ 1773095 w 2014538"/>
              <a:gd name="connsiteY185" fmla="*/ 2734502 h 2873811"/>
              <a:gd name="connsiteX186" fmla="*/ 1750460 w 2014538"/>
              <a:gd name="connsiteY186" fmla="*/ 2734502 h 2873811"/>
              <a:gd name="connsiteX187" fmla="*/ 1758005 w 2014538"/>
              <a:gd name="connsiteY187" fmla="*/ 2745797 h 2873811"/>
              <a:gd name="connsiteX188" fmla="*/ 1761778 w 2014538"/>
              <a:gd name="connsiteY188" fmla="*/ 2760858 h 2873811"/>
              <a:gd name="connsiteX189" fmla="*/ 1742915 w 2014538"/>
              <a:gd name="connsiteY189" fmla="*/ 2757093 h 2873811"/>
              <a:gd name="connsiteX190" fmla="*/ 1697645 w 2014538"/>
              <a:gd name="connsiteY190" fmla="*/ 2711911 h 2873811"/>
              <a:gd name="connsiteX191" fmla="*/ 1629739 w 2014538"/>
              <a:gd name="connsiteY191" fmla="*/ 2629079 h 2873811"/>
              <a:gd name="connsiteX192" fmla="*/ 1527880 w 2014538"/>
              <a:gd name="connsiteY192" fmla="*/ 2429527 h 2873811"/>
              <a:gd name="connsiteX193" fmla="*/ 1501472 w 2014538"/>
              <a:gd name="connsiteY193" fmla="*/ 2361755 h 2873811"/>
              <a:gd name="connsiteX194" fmla="*/ 1463747 w 2014538"/>
              <a:gd name="connsiteY194" fmla="*/ 2245037 h 2873811"/>
              <a:gd name="connsiteX195" fmla="*/ 1456202 w 2014538"/>
              <a:gd name="connsiteY195" fmla="*/ 2203620 h 2873811"/>
              <a:gd name="connsiteX196" fmla="*/ 1441112 w 2014538"/>
              <a:gd name="connsiteY196" fmla="*/ 2143379 h 2873811"/>
              <a:gd name="connsiteX197" fmla="*/ 1429794 w 2014538"/>
              <a:gd name="connsiteY197" fmla="*/ 2135848 h 2873811"/>
              <a:gd name="connsiteX198" fmla="*/ 1690099 w 2014538"/>
              <a:gd name="connsiteY198" fmla="*/ 2730737 h 2873811"/>
              <a:gd name="connsiteX199" fmla="*/ 1667464 w 2014538"/>
              <a:gd name="connsiteY199" fmla="*/ 2719441 h 2873811"/>
              <a:gd name="connsiteX200" fmla="*/ 1637284 w 2014538"/>
              <a:gd name="connsiteY200" fmla="*/ 2715676 h 2873811"/>
              <a:gd name="connsiteX201" fmla="*/ 1648602 w 2014538"/>
              <a:gd name="connsiteY201" fmla="*/ 2734502 h 2873811"/>
              <a:gd name="connsiteX202" fmla="*/ 1671237 w 2014538"/>
              <a:gd name="connsiteY202" fmla="*/ 2783448 h 2873811"/>
              <a:gd name="connsiteX203" fmla="*/ 1697645 w 2014538"/>
              <a:gd name="connsiteY203" fmla="*/ 2794744 h 2873811"/>
              <a:gd name="connsiteX204" fmla="*/ 1708962 w 2014538"/>
              <a:gd name="connsiteY204" fmla="*/ 2790979 h 2873811"/>
              <a:gd name="connsiteX205" fmla="*/ 1712735 w 2014538"/>
              <a:gd name="connsiteY205" fmla="*/ 2828630 h 2873811"/>
              <a:gd name="connsiteX206" fmla="*/ 1686327 w 2014538"/>
              <a:gd name="connsiteY206" fmla="*/ 2832395 h 2873811"/>
              <a:gd name="connsiteX207" fmla="*/ 1671237 w 2014538"/>
              <a:gd name="connsiteY207" fmla="*/ 2824865 h 2873811"/>
              <a:gd name="connsiteX208" fmla="*/ 1671237 w 2014538"/>
              <a:gd name="connsiteY208" fmla="*/ 2836160 h 2873811"/>
              <a:gd name="connsiteX209" fmla="*/ 1641056 w 2014538"/>
              <a:gd name="connsiteY209" fmla="*/ 2862516 h 2873811"/>
              <a:gd name="connsiteX210" fmla="*/ 1629739 w 2014538"/>
              <a:gd name="connsiteY210" fmla="*/ 2873811 h 2873811"/>
              <a:gd name="connsiteX211" fmla="*/ 1603331 w 2014538"/>
              <a:gd name="connsiteY211" fmla="*/ 2858751 h 2873811"/>
              <a:gd name="connsiteX212" fmla="*/ 1524108 w 2014538"/>
              <a:gd name="connsiteY212" fmla="*/ 2783448 h 2873811"/>
              <a:gd name="connsiteX213" fmla="*/ 1444884 w 2014538"/>
              <a:gd name="connsiteY213" fmla="*/ 2689320 h 2873811"/>
              <a:gd name="connsiteX214" fmla="*/ 1369433 w 2014538"/>
              <a:gd name="connsiteY214" fmla="*/ 2561306 h 2873811"/>
              <a:gd name="connsiteX215" fmla="*/ 1365661 w 2014538"/>
              <a:gd name="connsiteY215" fmla="*/ 2553776 h 2873811"/>
              <a:gd name="connsiteX216" fmla="*/ 1384523 w 2014538"/>
              <a:gd name="connsiteY216" fmla="*/ 2614018 h 2873811"/>
              <a:gd name="connsiteX217" fmla="*/ 1373206 w 2014538"/>
              <a:gd name="connsiteY217" fmla="*/ 2629079 h 2873811"/>
              <a:gd name="connsiteX218" fmla="*/ 1335480 w 2014538"/>
              <a:gd name="connsiteY218" fmla="*/ 2580132 h 2873811"/>
              <a:gd name="connsiteX219" fmla="*/ 1358116 w 2014538"/>
              <a:gd name="connsiteY219" fmla="*/ 2636609 h 2873811"/>
              <a:gd name="connsiteX220" fmla="*/ 1354343 w 2014538"/>
              <a:gd name="connsiteY220" fmla="*/ 2640374 h 2873811"/>
              <a:gd name="connsiteX221" fmla="*/ 1335480 w 2014538"/>
              <a:gd name="connsiteY221" fmla="*/ 2625313 h 2873811"/>
              <a:gd name="connsiteX222" fmla="*/ 1331708 w 2014538"/>
              <a:gd name="connsiteY222" fmla="*/ 2629079 h 2873811"/>
              <a:gd name="connsiteX223" fmla="*/ 1373206 w 2014538"/>
              <a:gd name="connsiteY223" fmla="*/ 2711911 h 2873811"/>
              <a:gd name="connsiteX224" fmla="*/ 1369433 w 2014538"/>
              <a:gd name="connsiteY224" fmla="*/ 2711911 h 2873811"/>
              <a:gd name="connsiteX225" fmla="*/ 1350571 w 2014538"/>
              <a:gd name="connsiteY225" fmla="*/ 2689320 h 2873811"/>
              <a:gd name="connsiteX226" fmla="*/ 1346798 w 2014538"/>
              <a:gd name="connsiteY226" fmla="*/ 2696851 h 2873811"/>
              <a:gd name="connsiteX227" fmla="*/ 1335480 w 2014538"/>
              <a:gd name="connsiteY227" fmla="*/ 2689320 h 2873811"/>
              <a:gd name="connsiteX228" fmla="*/ 1305300 w 2014538"/>
              <a:gd name="connsiteY228" fmla="*/ 2647904 h 2873811"/>
              <a:gd name="connsiteX229" fmla="*/ 1293982 w 2014538"/>
              <a:gd name="connsiteY229" fmla="*/ 2640374 h 2873811"/>
              <a:gd name="connsiteX230" fmla="*/ 1301528 w 2014538"/>
              <a:gd name="connsiteY230" fmla="*/ 2670495 h 2873811"/>
              <a:gd name="connsiteX231" fmla="*/ 1271347 w 2014538"/>
              <a:gd name="connsiteY231" fmla="*/ 2636609 h 2873811"/>
              <a:gd name="connsiteX232" fmla="*/ 1203441 w 2014538"/>
              <a:gd name="connsiteY232" fmla="*/ 2440823 h 2873811"/>
              <a:gd name="connsiteX233" fmla="*/ 1180806 w 2014538"/>
              <a:gd name="connsiteY233" fmla="*/ 2286453 h 2873811"/>
              <a:gd name="connsiteX234" fmla="*/ 1169489 w 2014538"/>
              <a:gd name="connsiteY234" fmla="*/ 2229976 h 2873811"/>
              <a:gd name="connsiteX235" fmla="*/ 1165716 w 2014538"/>
              <a:gd name="connsiteY235" fmla="*/ 2214916 h 2873811"/>
              <a:gd name="connsiteX236" fmla="*/ 1139308 w 2014538"/>
              <a:gd name="connsiteY236" fmla="*/ 2173499 h 2873811"/>
              <a:gd name="connsiteX237" fmla="*/ 1150626 w 2014538"/>
              <a:gd name="connsiteY237" fmla="*/ 2252567 h 2873811"/>
              <a:gd name="connsiteX238" fmla="*/ 1199669 w 2014538"/>
              <a:gd name="connsiteY238" fmla="*/ 2482239 h 2873811"/>
              <a:gd name="connsiteX239" fmla="*/ 1244939 w 2014538"/>
              <a:gd name="connsiteY239" fmla="*/ 2617783 h 2873811"/>
              <a:gd name="connsiteX240" fmla="*/ 1286437 w 2014538"/>
              <a:gd name="connsiteY240" fmla="*/ 2704381 h 2873811"/>
              <a:gd name="connsiteX241" fmla="*/ 1297755 w 2014538"/>
              <a:gd name="connsiteY241" fmla="*/ 2719441 h 2873811"/>
              <a:gd name="connsiteX242" fmla="*/ 1275120 w 2014538"/>
              <a:gd name="connsiteY242" fmla="*/ 2723206 h 2873811"/>
              <a:gd name="connsiteX243" fmla="*/ 1350571 w 2014538"/>
              <a:gd name="connsiteY243" fmla="*/ 2866281 h 2873811"/>
              <a:gd name="connsiteX244" fmla="*/ 1297755 w 2014538"/>
              <a:gd name="connsiteY244" fmla="*/ 2798509 h 2873811"/>
              <a:gd name="connsiteX245" fmla="*/ 1199669 w 2014538"/>
              <a:gd name="connsiteY245" fmla="*/ 2568837 h 2873811"/>
              <a:gd name="connsiteX246" fmla="*/ 1116673 w 2014538"/>
              <a:gd name="connsiteY246" fmla="*/ 2154674 h 2873811"/>
              <a:gd name="connsiteX247" fmla="*/ 1112900 w 2014538"/>
              <a:gd name="connsiteY247" fmla="*/ 2143379 h 2873811"/>
              <a:gd name="connsiteX248" fmla="*/ 1097810 w 2014538"/>
              <a:gd name="connsiteY248" fmla="*/ 2150909 h 2873811"/>
              <a:gd name="connsiteX249" fmla="*/ 1101583 w 2014538"/>
              <a:gd name="connsiteY249" fmla="*/ 2139613 h 2873811"/>
              <a:gd name="connsiteX250" fmla="*/ 1097810 w 2014538"/>
              <a:gd name="connsiteY250" fmla="*/ 2135848 h 2873811"/>
              <a:gd name="connsiteX251" fmla="*/ 1086493 w 2014538"/>
              <a:gd name="connsiteY251" fmla="*/ 2150909 h 2873811"/>
              <a:gd name="connsiteX252" fmla="*/ 1086493 w 2014538"/>
              <a:gd name="connsiteY252" fmla="*/ 2135848 h 2873811"/>
              <a:gd name="connsiteX253" fmla="*/ 1052540 w 2014538"/>
              <a:gd name="connsiteY253" fmla="*/ 2162204 h 2873811"/>
              <a:gd name="connsiteX254" fmla="*/ 1052540 w 2014538"/>
              <a:gd name="connsiteY254" fmla="*/ 2132083 h 2873811"/>
              <a:gd name="connsiteX255" fmla="*/ 1033677 w 2014538"/>
              <a:gd name="connsiteY255" fmla="*/ 2135848 h 2873811"/>
              <a:gd name="connsiteX256" fmla="*/ 1018587 w 2014538"/>
              <a:gd name="connsiteY256" fmla="*/ 2083137 h 2873811"/>
              <a:gd name="connsiteX257" fmla="*/ 1014814 w 2014538"/>
              <a:gd name="connsiteY257" fmla="*/ 2086902 h 2873811"/>
              <a:gd name="connsiteX258" fmla="*/ 1018587 w 2014538"/>
              <a:gd name="connsiteY258" fmla="*/ 2105727 h 2873811"/>
              <a:gd name="connsiteX259" fmla="*/ 1022359 w 2014538"/>
              <a:gd name="connsiteY259" fmla="*/ 2139613 h 2873811"/>
              <a:gd name="connsiteX260" fmla="*/ 1041222 w 2014538"/>
              <a:gd name="connsiteY260" fmla="*/ 2158439 h 2873811"/>
              <a:gd name="connsiteX261" fmla="*/ 1048767 w 2014538"/>
              <a:gd name="connsiteY261" fmla="*/ 2229976 h 2873811"/>
              <a:gd name="connsiteX262" fmla="*/ 1060085 w 2014538"/>
              <a:gd name="connsiteY262" fmla="*/ 2207386 h 2873811"/>
              <a:gd name="connsiteX263" fmla="*/ 1026132 w 2014538"/>
              <a:gd name="connsiteY263" fmla="*/ 2260097 h 2873811"/>
              <a:gd name="connsiteX264" fmla="*/ 1037450 w 2014538"/>
              <a:gd name="connsiteY264" fmla="*/ 2207386 h 2873811"/>
              <a:gd name="connsiteX265" fmla="*/ 1029904 w 2014538"/>
              <a:gd name="connsiteY265" fmla="*/ 2207386 h 2873811"/>
              <a:gd name="connsiteX266" fmla="*/ 1018587 w 2014538"/>
              <a:gd name="connsiteY266" fmla="*/ 2267627 h 2873811"/>
              <a:gd name="connsiteX267" fmla="*/ 1026132 w 2014538"/>
              <a:gd name="connsiteY267" fmla="*/ 2271392 h 2873811"/>
              <a:gd name="connsiteX268" fmla="*/ 1029904 w 2014538"/>
              <a:gd name="connsiteY268" fmla="*/ 2271392 h 2873811"/>
              <a:gd name="connsiteX269" fmla="*/ 992179 w 2014538"/>
              <a:gd name="connsiteY269" fmla="*/ 2260097 h 2873811"/>
              <a:gd name="connsiteX270" fmla="*/ 871458 w 2014538"/>
              <a:gd name="connsiteY270" fmla="*/ 2049251 h 2873811"/>
              <a:gd name="connsiteX271" fmla="*/ 852595 w 2014538"/>
              <a:gd name="connsiteY271" fmla="*/ 2022895 h 2873811"/>
              <a:gd name="connsiteX272" fmla="*/ 848822 w 2014538"/>
              <a:gd name="connsiteY272" fmla="*/ 1992774 h 2873811"/>
              <a:gd name="connsiteX273" fmla="*/ 837505 w 2014538"/>
              <a:gd name="connsiteY273" fmla="*/ 1958888 h 2873811"/>
              <a:gd name="connsiteX274" fmla="*/ 799779 w 2014538"/>
              <a:gd name="connsiteY274" fmla="*/ 1902411 h 2873811"/>
              <a:gd name="connsiteX275" fmla="*/ 765826 w 2014538"/>
              <a:gd name="connsiteY275" fmla="*/ 1834639 h 2873811"/>
              <a:gd name="connsiteX276" fmla="*/ 765826 w 2014538"/>
              <a:gd name="connsiteY276" fmla="*/ 1815813 h 2873811"/>
              <a:gd name="connsiteX277" fmla="*/ 769599 w 2014538"/>
              <a:gd name="connsiteY277" fmla="*/ 1815813 h 2873811"/>
              <a:gd name="connsiteX278" fmla="*/ 777144 w 2014538"/>
              <a:gd name="connsiteY278" fmla="*/ 1834639 h 2873811"/>
              <a:gd name="connsiteX279" fmla="*/ 765826 w 2014538"/>
              <a:gd name="connsiteY279" fmla="*/ 1785693 h 2873811"/>
              <a:gd name="connsiteX280" fmla="*/ 754509 w 2014538"/>
              <a:gd name="connsiteY280" fmla="*/ 1774397 h 2873811"/>
              <a:gd name="connsiteX281" fmla="*/ 758281 w 2014538"/>
              <a:gd name="connsiteY281" fmla="*/ 1808283 h 2873811"/>
              <a:gd name="connsiteX282" fmla="*/ 716783 w 2014538"/>
              <a:gd name="connsiteY282" fmla="*/ 1766867 h 2873811"/>
              <a:gd name="connsiteX283" fmla="*/ 648878 w 2014538"/>
              <a:gd name="connsiteY283" fmla="*/ 1642618 h 2873811"/>
              <a:gd name="connsiteX284" fmla="*/ 599835 w 2014538"/>
              <a:gd name="connsiteY284" fmla="*/ 1552255 h 2873811"/>
              <a:gd name="connsiteX285" fmla="*/ 584744 w 2014538"/>
              <a:gd name="connsiteY285" fmla="*/ 1514604 h 2873811"/>
              <a:gd name="connsiteX286" fmla="*/ 588517 w 2014538"/>
              <a:gd name="connsiteY286" fmla="*/ 1510839 h 2873811"/>
              <a:gd name="connsiteX287" fmla="*/ 720556 w 2014538"/>
              <a:gd name="connsiteY287" fmla="*/ 1721686 h 2873811"/>
              <a:gd name="connsiteX288" fmla="*/ 724328 w 2014538"/>
              <a:gd name="connsiteY288" fmla="*/ 1721686 h 2873811"/>
              <a:gd name="connsiteX289" fmla="*/ 724328 w 2014538"/>
              <a:gd name="connsiteY289" fmla="*/ 1710390 h 2873811"/>
              <a:gd name="connsiteX290" fmla="*/ 630015 w 2014538"/>
              <a:gd name="connsiteY290" fmla="*/ 1556020 h 2873811"/>
              <a:gd name="connsiteX291" fmla="*/ 569654 w 2014538"/>
              <a:gd name="connsiteY291" fmla="*/ 1446832 h 2873811"/>
              <a:gd name="connsiteX292" fmla="*/ 599835 w 2014538"/>
              <a:gd name="connsiteY292" fmla="*/ 1458127 h 2873811"/>
              <a:gd name="connsiteX293" fmla="*/ 603607 w 2014538"/>
              <a:gd name="connsiteY293" fmla="*/ 1454362 h 2873811"/>
              <a:gd name="connsiteX294" fmla="*/ 569654 w 2014538"/>
              <a:gd name="connsiteY294" fmla="*/ 1390355 h 2873811"/>
              <a:gd name="connsiteX295" fmla="*/ 565882 w 2014538"/>
              <a:gd name="connsiteY295" fmla="*/ 1420476 h 2873811"/>
              <a:gd name="connsiteX296" fmla="*/ 573427 w 2014538"/>
              <a:gd name="connsiteY296" fmla="*/ 1431772 h 2873811"/>
              <a:gd name="connsiteX297" fmla="*/ 528156 w 2014538"/>
              <a:gd name="connsiteY297" fmla="*/ 1348939 h 2873811"/>
              <a:gd name="connsiteX298" fmla="*/ 554564 w 2014538"/>
              <a:gd name="connsiteY298" fmla="*/ 1394120 h 2873811"/>
              <a:gd name="connsiteX299" fmla="*/ 562109 w 2014538"/>
              <a:gd name="connsiteY299" fmla="*/ 1375295 h 2873811"/>
              <a:gd name="connsiteX300" fmla="*/ 467795 w 2014538"/>
              <a:gd name="connsiteY300" fmla="*/ 1220925 h 2873811"/>
              <a:gd name="connsiteX301" fmla="*/ 505521 w 2014538"/>
              <a:gd name="connsiteY301" fmla="*/ 1213395 h 2873811"/>
              <a:gd name="connsiteX302" fmla="*/ 479113 w 2014538"/>
              <a:gd name="connsiteY302" fmla="*/ 1171979 h 2873811"/>
              <a:gd name="connsiteX303" fmla="*/ 430070 w 2014538"/>
              <a:gd name="connsiteY303" fmla="*/ 1104206 h 2873811"/>
              <a:gd name="connsiteX304" fmla="*/ 433843 w 2014538"/>
              <a:gd name="connsiteY304" fmla="*/ 1130562 h 2873811"/>
              <a:gd name="connsiteX305" fmla="*/ 479113 w 2014538"/>
              <a:gd name="connsiteY305" fmla="*/ 1209630 h 2873811"/>
              <a:gd name="connsiteX306" fmla="*/ 471568 w 2014538"/>
              <a:gd name="connsiteY306" fmla="*/ 1213395 h 2873811"/>
              <a:gd name="connsiteX307" fmla="*/ 452705 w 2014538"/>
              <a:gd name="connsiteY307" fmla="*/ 1190804 h 2873811"/>
              <a:gd name="connsiteX308" fmla="*/ 437615 w 2014538"/>
              <a:gd name="connsiteY308" fmla="*/ 1175744 h 2873811"/>
              <a:gd name="connsiteX309" fmla="*/ 343302 w 2014538"/>
              <a:gd name="connsiteY309" fmla="*/ 1021374 h 2873811"/>
              <a:gd name="connsiteX310" fmla="*/ 271623 w 2014538"/>
              <a:gd name="connsiteY310" fmla="*/ 855709 h 2873811"/>
              <a:gd name="connsiteX311" fmla="*/ 275396 w 2014538"/>
              <a:gd name="connsiteY311" fmla="*/ 844413 h 2873811"/>
              <a:gd name="connsiteX312" fmla="*/ 282941 w 2014538"/>
              <a:gd name="connsiteY312" fmla="*/ 855709 h 2873811"/>
              <a:gd name="connsiteX313" fmla="*/ 290486 w 2014538"/>
              <a:gd name="connsiteY313" fmla="*/ 855709 h 2873811"/>
              <a:gd name="connsiteX314" fmla="*/ 286713 w 2014538"/>
              <a:gd name="connsiteY314" fmla="*/ 825588 h 2873811"/>
              <a:gd name="connsiteX315" fmla="*/ 271623 w 2014538"/>
              <a:gd name="connsiteY315" fmla="*/ 780406 h 2873811"/>
              <a:gd name="connsiteX316" fmla="*/ 248988 w 2014538"/>
              <a:gd name="connsiteY316" fmla="*/ 765346 h 2873811"/>
              <a:gd name="connsiteX317" fmla="*/ 241443 w 2014538"/>
              <a:gd name="connsiteY317" fmla="*/ 761581 h 2873811"/>
              <a:gd name="connsiteX318" fmla="*/ 245215 w 2014538"/>
              <a:gd name="connsiteY318" fmla="*/ 757816 h 2873811"/>
              <a:gd name="connsiteX319" fmla="*/ 260306 w 2014538"/>
              <a:gd name="connsiteY319" fmla="*/ 757816 h 2873811"/>
              <a:gd name="connsiteX320" fmla="*/ 248988 w 2014538"/>
              <a:gd name="connsiteY320" fmla="*/ 731460 h 2873811"/>
              <a:gd name="connsiteX321" fmla="*/ 245215 w 2014538"/>
              <a:gd name="connsiteY321" fmla="*/ 731460 h 2873811"/>
              <a:gd name="connsiteX322" fmla="*/ 245215 w 2014538"/>
              <a:gd name="connsiteY322" fmla="*/ 754051 h 2873811"/>
              <a:gd name="connsiteX323" fmla="*/ 241443 w 2014538"/>
              <a:gd name="connsiteY323" fmla="*/ 720165 h 2873811"/>
              <a:gd name="connsiteX324" fmla="*/ 237670 w 2014538"/>
              <a:gd name="connsiteY324" fmla="*/ 701339 h 2873811"/>
              <a:gd name="connsiteX325" fmla="*/ 233898 w 2014538"/>
              <a:gd name="connsiteY325" fmla="*/ 716399 h 2873811"/>
              <a:gd name="connsiteX326" fmla="*/ 222580 w 2014538"/>
              <a:gd name="connsiteY326" fmla="*/ 705104 h 2873811"/>
              <a:gd name="connsiteX327" fmla="*/ 215035 w 2014538"/>
              <a:gd name="connsiteY327" fmla="*/ 682513 h 2873811"/>
              <a:gd name="connsiteX328" fmla="*/ 222580 w 2014538"/>
              <a:gd name="connsiteY328" fmla="*/ 663688 h 2873811"/>
              <a:gd name="connsiteX329" fmla="*/ 211263 w 2014538"/>
              <a:gd name="connsiteY329" fmla="*/ 667453 h 2873811"/>
              <a:gd name="connsiteX330" fmla="*/ 207490 w 2014538"/>
              <a:gd name="connsiteY330" fmla="*/ 633567 h 2873811"/>
              <a:gd name="connsiteX331" fmla="*/ 192400 w 2014538"/>
              <a:gd name="connsiteY331" fmla="*/ 648627 h 2873811"/>
              <a:gd name="connsiteX332" fmla="*/ 154674 w 2014538"/>
              <a:gd name="connsiteY332" fmla="*/ 569560 h 2873811"/>
              <a:gd name="connsiteX333" fmla="*/ 173537 w 2014538"/>
              <a:gd name="connsiteY333" fmla="*/ 569560 h 2873811"/>
              <a:gd name="connsiteX334" fmla="*/ 120722 w 2014538"/>
              <a:gd name="connsiteY334" fmla="*/ 475432 h 2873811"/>
              <a:gd name="connsiteX335" fmla="*/ 86769 w 2014538"/>
              <a:gd name="connsiteY335" fmla="*/ 415190 h 2873811"/>
              <a:gd name="connsiteX336" fmla="*/ 45271 w 2014538"/>
              <a:gd name="connsiteY336" fmla="*/ 336123 h 2873811"/>
              <a:gd name="connsiteX337" fmla="*/ 41498 w 2014538"/>
              <a:gd name="connsiteY337" fmla="*/ 294706 h 2873811"/>
              <a:gd name="connsiteX338" fmla="*/ 18863 w 2014538"/>
              <a:gd name="connsiteY338" fmla="*/ 238230 h 2873811"/>
              <a:gd name="connsiteX339" fmla="*/ 15090 w 2014538"/>
              <a:gd name="connsiteY339" fmla="*/ 223169 h 2873811"/>
              <a:gd name="connsiteX340" fmla="*/ 0 w 2014538"/>
              <a:gd name="connsiteY340" fmla="*/ 204344 h 2873811"/>
              <a:gd name="connsiteX341" fmla="*/ 0 w 2014538"/>
              <a:gd name="connsiteY341" fmla="*/ 185518 h 2873811"/>
              <a:gd name="connsiteX342" fmla="*/ 22635 w 2014538"/>
              <a:gd name="connsiteY342" fmla="*/ 200578 h 2873811"/>
              <a:gd name="connsiteX343" fmla="*/ 67906 w 2014538"/>
              <a:gd name="connsiteY343" fmla="*/ 219404 h 2873811"/>
              <a:gd name="connsiteX344" fmla="*/ 71678 w 2014538"/>
              <a:gd name="connsiteY344" fmla="*/ 234464 h 2873811"/>
              <a:gd name="connsiteX345" fmla="*/ 90541 w 2014538"/>
              <a:gd name="connsiteY345" fmla="*/ 230699 h 2873811"/>
              <a:gd name="connsiteX346" fmla="*/ 90541 w 2014538"/>
              <a:gd name="connsiteY346" fmla="*/ 257055 h 2873811"/>
              <a:gd name="connsiteX347" fmla="*/ 94314 w 2014538"/>
              <a:gd name="connsiteY347" fmla="*/ 272116 h 2873811"/>
              <a:gd name="connsiteX348" fmla="*/ 124494 w 2014538"/>
              <a:gd name="connsiteY348" fmla="*/ 332358 h 2873811"/>
              <a:gd name="connsiteX349" fmla="*/ 158447 w 2014538"/>
              <a:gd name="connsiteY349" fmla="*/ 385069 h 2873811"/>
              <a:gd name="connsiteX350" fmla="*/ 135812 w 2014538"/>
              <a:gd name="connsiteY350" fmla="*/ 313532 h 2873811"/>
              <a:gd name="connsiteX351" fmla="*/ 139584 w 2014538"/>
              <a:gd name="connsiteY351" fmla="*/ 313532 h 2873811"/>
              <a:gd name="connsiteX352" fmla="*/ 192400 w 2014538"/>
              <a:gd name="connsiteY352" fmla="*/ 411425 h 2873811"/>
              <a:gd name="connsiteX353" fmla="*/ 196172 w 2014538"/>
              <a:gd name="connsiteY353" fmla="*/ 400130 h 2873811"/>
              <a:gd name="connsiteX354" fmla="*/ 222580 w 2014538"/>
              <a:gd name="connsiteY354" fmla="*/ 434016 h 2873811"/>
              <a:gd name="connsiteX355" fmla="*/ 226353 w 2014538"/>
              <a:gd name="connsiteY355" fmla="*/ 430251 h 2873811"/>
              <a:gd name="connsiteX356" fmla="*/ 196172 w 2014538"/>
              <a:gd name="connsiteY356" fmla="*/ 336123 h 2873811"/>
              <a:gd name="connsiteX357" fmla="*/ 199945 w 2014538"/>
              <a:gd name="connsiteY357" fmla="*/ 336123 h 2873811"/>
              <a:gd name="connsiteX358" fmla="*/ 264078 w 2014538"/>
              <a:gd name="connsiteY358" fmla="*/ 467902 h 2873811"/>
              <a:gd name="connsiteX359" fmla="*/ 339529 w 2014538"/>
              <a:gd name="connsiteY359" fmla="*/ 633567 h 2873811"/>
              <a:gd name="connsiteX360" fmla="*/ 358392 w 2014538"/>
              <a:gd name="connsiteY360" fmla="*/ 659923 h 2873811"/>
              <a:gd name="connsiteX361" fmla="*/ 365937 w 2014538"/>
              <a:gd name="connsiteY361" fmla="*/ 656158 h 2873811"/>
              <a:gd name="connsiteX362" fmla="*/ 267851 w 2014538"/>
              <a:gd name="connsiteY362" fmla="*/ 426485 h 2873811"/>
              <a:gd name="connsiteX363" fmla="*/ 275396 w 2014538"/>
              <a:gd name="connsiteY363" fmla="*/ 422720 h 2873811"/>
              <a:gd name="connsiteX364" fmla="*/ 301804 w 2014538"/>
              <a:gd name="connsiteY364" fmla="*/ 482962 h 2873811"/>
              <a:gd name="connsiteX365" fmla="*/ 358392 w 2014538"/>
              <a:gd name="connsiteY365" fmla="*/ 595916 h 2873811"/>
              <a:gd name="connsiteX366" fmla="*/ 384800 w 2014538"/>
              <a:gd name="connsiteY366" fmla="*/ 622271 h 2873811"/>
              <a:gd name="connsiteX367" fmla="*/ 381027 w 2014538"/>
              <a:gd name="connsiteY367" fmla="*/ 599681 h 2873811"/>
              <a:gd name="connsiteX368" fmla="*/ 343302 w 2014538"/>
              <a:gd name="connsiteY368" fmla="*/ 509318 h 2873811"/>
              <a:gd name="connsiteX369" fmla="*/ 335756 w 2014538"/>
              <a:gd name="connsiteY369" fmla="*/ 486727 h 2873811"/>
              <a:gd name="connsiteX370" fmla="*/ 324439 w 2014538"/>
              <a:gd name="connsiteY370" fmla="*/ 464137 h 2873811"/>
              <a:gd name="connsiteX371" fmla="*/ 324439 w 2014538"/>
              <a:gd name="connsiteY371" fmla="*/ 445311 h 2873811"/>
              <a:gd name="connsiteX372" fmla="*/ 320666 w 2014538"/>
              <a:gd name="connsiteY372" fmla="*/ 437781 h 2873811"/>
              <a:gd name="connsiteX373" fmla="*/ 316894 w 2014538"/>
              <a:gd name="connsiteY373" fmla="*/ 377539 h 2873811"/>
              <a:gd name="connsiteX374" fmla="*/ 290486 w 2014538"/>
              <a:gd name="connsiteY374" fmla="*/ 317297 h 2873811"/>
              <a:gd name="connsiteX375" fmla="*/ 286713 w 2014538"/>
              <a:gd name="connsiteY375" fmla="*/ 302237 h 2873811"/>
              <a:gd name="connsiteX376" fmla="*/ 448933 w 2014538"/>
              <a:gd name="connsiteY376" fmla="*/ 648627 h 2873811"/>
              <a:gd name="connsiteX377" fmla="*/ 456478 w 2014538"/>
              <a:gd name="connsiteY377" fmla="*/ 644862 h 2873811"/>
              <a:gd name="connsiteX378" fmla="*/ 437615 w 2014538"/>
              <a:gd name="connsiteY378" fmla="*/ 603446 h 2873811"/>
              <a:gd name="connsiteX379" fmla="*/ 381027 w 2014538"/>
              <a:gd name="connsiteY379" fmla="*/ 475432 h 2873811"/>
              <a:gd name="connsiteX380" fmla="*/ 335756 w 2014538"/>
              <a:gd name="connsiteY380" fmla="*/ 358713 h 2873811"/>
              <a:gd name="connsiteX381" fmla="*/ 335756 w 2014538"/>
              <a:gd name="connsiteY381" fmla="*/ 339888 h 2873811"/>
              <a:gd name="connsiteX382" fmla="*/ 339529 w 2014538"/>
              <a:gd name="connsiteY382" fmla="*/ 339888 h 2873811"/>
              <a:gd name="connsiteX383" fmla="*/ 328211 w 2014538"/>
              <a:gd name="connsiteY383" fmla="*/ 317297 h 2873811"/>
              <a:gd name="connsiteX384" fmla="*/ 350847 w 2014538"/>
              <a:gd name="connsiteY384" fmla="*/ 347418 h 2873811"/>
              <a:gd name="connsiteX385" fmla="*/ 369709 w 2014538"/>
              <a:gd name="connsiteY385" fmla="*/ 381304 h 2873811"/>
              <a:gd name="connsiteX386" fmla="*/ 445160 w 2014538"/>
              <a:gd name="connsiteY386" fmla="*/ 535674 h 2873811"/>
              <a:gd name="connsiteX387" fmla="*/ 509293 w 2014538"/>
              <a:gd name="connsiteY387" fmla="*/ 659923 h 2873811"/>
              <a:gd name="connsiteX388" fmla="*/ 524384 w 2014538"/>
              <a:gd name="connsiteY388" fmla="*/ 690044 h 2873811"/>
              <a:gd name="connsiteX389" fmla="*/ 535701 w 2014538"/>
              <a:gd name="connsiteY389" fmla="*/ 701339 h 2873811"/>
              <a:gd name="connsiteX390" fmla="*/ 539474 w 2014538"/>
              <a:gd name="connsiteY390" fmla="*/ 697574 h 2873811"/>
              <a:gd name="connsiteX391" fmla="*/ 528156 w 2014538"/>
              <a:gd name="connsiteY391" fmla="*/ 667453 h 2873811"/>
              <a:gd name="connsiteX392" fmla="*/ 475341 w 2014538"/>
              <a:gd name="connsiteY392" fmla="*/ 565795 h 2873811"/>
              <a:gd name="connsiteX393" fmla="*/ 414980 w 2014538"/>
              <a:gd name="connsiteY393" fmla="*/ 426485 h 2873811"/>
              <a:gd name="connsiteX394" fmla="*/ 365937 w 2014538"/>
              <a:gd name="connsiteY394" fmla="*/ 313532 h 2873811"/>
              <a:gd name="connsiteX395" fmla="*/ 324439 w 2014538"/>
              <a:gd name="connsiteY395" fmla="*/ 234464 h 2873811"/>
              <a:gd name="connsiteX396" fmla="*/ 313121 w 2014538"/>
              <a:gd name="connsiteY396" fmla="*/ 177988 h 2873811"/>
              <a:gd name="connsiteX397" fmla="*/ 301804 w 2014538"/>
              <a:gd name="connsiteY397" fmla="*/ 147867 h 2873811"/>
              <a:gd name="connsiteX398" fmla="*/ 271623 w 2014538"/>
              <a:gd name="connsiteY398" fmla="*/ 106451 h 2873811"/>
              <a:gd name="connsiteX399" fmla="*/ 275396 w 2014538"/>
              <a:gd name="connsiteY399" fmla="*/ 102685 h 2873811"/>
              <a:gd name="connsiteX400" fmla="*/ 290486 w 2014538"/>
              <a:gd name="connsiteY400" fmla="*/ 106451 h 2873811"/>
              <a:gd name="connsiteX401" fmla="*/ 301804 w 2014538"/>
              <a:gd name="connsiteY401" fmla="*/ 76330 h 2873811"/>
              <a:gd name="connsiteX402" fmla="*/ 320666 w 2014538"/>
              <a:gd name="connsiteY402" fmla="*/ 106451 h 2873811"/>
              <a:gd name="connsiteX403" fmla="*/ 324439 w 2014538"/>
              <a:gd name="connsiteY403" fmla="*/ 110216 h 2873811"/>
              <a:gd name="connsiteX404" fmla="*/ 396117 w 2014538"/>
              <a:gd name="connsiteY404" fmla="*/ 241995 h 2873811"/>
              <a:gd name="connsiteX405" fmla="*/ 482886 w 2014538"/>
              <a:gd name="connsiteY405" fmla="*/ 418955 h 2873811"/>
              <a:gd name="connsiteX406" fmla="*/ 490431 w 2014538"/>
              <a:gd name="connsiteY406" fmla="*/ 441546 h 2873811"/>
              <a:gd name="connsiteX407" fmla="*/ 547019 w 2014538"/>
              <a:gd name="connsiteY407" fmla="*/ 554499 h 2873811"/>
              <a:gd name="connsiteX408" fmla="*/ 607380 w 2014538"/>
              <a:gd name="connsiteY408" fmla="*/ 663688 h 2873811"/>
              <a:gd name="connsiteX409" fmla="*/ 626242 w 2014538"/>
              <a:gd name="connsiteY409" fmla="*/ 701339 h 2873811"/>
              <a:gd name="connsiteX410" fmla="*/ 656423 w 2014538"/>
              <a:gd name="connsiteY410" fmla="*/ 761581 h 2873811"/>
              <a:gd name="connsiteX411" fmla="*/ 663968 w 2014538"/>
              <a:gd name="connsiteY411" fmla="*/ 765346 h 2873811"/>
              <a:gd name="connsiteX412" fmla="*/ 354619 w 2014538"/>
              <a:gd name="connsiteY412" fmla="*/ 132806 h 2873811"/>
              <a:gd name="connsiteX413" fmla="*/ 396117 w 2014538"/>
              <a:gd name="connsiteY413" fmla="*/ 162927 h 2873811"/>
              <a:gd name="connsiteX414" fmla="*/ 403662 w 2014538"/>
              <a:gd name="connsiteY414" fmla="*/ 159162 h 2873811"/>
              <a:gd name="connsiteX415" fmla="*/ 388572 w 2014538"/>
              <a:gd name="connsiteY415" fmla="*/ 121511 h 2873811"/>
              <a:gd name="connsiteX416" fmla="*/ 384800 w 2014538"/>
              <a:gd name="connsiteY416" fmla="*/ 113981 h 2873811"/>
              <a:gd name="connsiteX417" fmla="*/ 381027 w 2014538"/>
              <a:gd name="connsiteY417" fmla="*/ 76330 h 2873811"/>
              <a:gd name="connsiteX418" fmla="*/ 354619 w 2014538"/>
              <a:gd name="connsiteY418" fmla="*/ 61269 h 2873811"/>
              <a:gd name="connsiteX419" fmla="*/ 347074 w 2014538"/>
              <a:gd name="connsiteY419" fmla="*/ 61269 h 2873811"/>
              <a:gd name="connsiteX420" fmla="*/ 347074 w 2014538"/>
              <a:gd name="connsiteY420" fmla="*/ 23618 h 2873811"/>
              <a:gd name="connsiteX421" fmla="*/ 377254 w 2014538"/>
              <a:gd name="connsiteY421" fmla="*/ 23618 h 2873811"/>
              <a:gd name="connsiteX422" fmla="*/ 392345 w 2014538"/>
              <a:gd name="connsiteY422" fmla="*/ 38678 h 2873811"/>
              <a:gd name="connsiteX423" fmla="*/ 392345 w 2014538"/>
              <a:gd name="connsiteY423" fmla="*/ 23618 h 2873811"/>
              <a:gd name="connsiteX424" fmla="*/ 426298 w 2014538"/>
              <a:gd name="connsiteY424" fmla="*/ 8557 h 2873811"/>
              <a:gd name="connsiteX425" fmla="*/ 441388 w 2014538"/>
              <a:gd name="connsiteY425" fmla="*/ 1027 h 28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014538" h="2873811">
                <a:moveTo>
                  <a:pt x="441388" y="1027"/>
                </a:moveTo>
                <a:cubicBezTo>
                  <a:pt x="448933" y="4792"/>
                  <a:pt x="460250" y="12323"/>
                  <a:pt x="464023" y="19853"/>
                </a:cubicBezTo>
                <a:cubicBezTo>
                  <a:pt x="494203" y="57504"/>
                  <a:pt x="520611" y="98920"/>
                  <a:pt x="547019" y="140337"/>
                </a:cubicBezTo>
                <a:cubicBezTo>
                  <a:pt x="565882" y="166692"/>
                  <a:pt x="584744" y="193048"/>
                  <a:pt x="603607" y="219404"/>
                </a:cubicBezTo>
                <a:cubicBezTo>
                  <a:pt x="622470" y="257055"/>
                  <a:pt x="641332" y="298471"/>
                  <a:pt x="663968" y="336123"/>
                </a:cubicBezTo>
                <a:cubicBezTo>
                  <a:pt x="663968" y="336123"/>
                  <a:pt x="663968" y="336123"/>
                  <a:pt x="663968" y="339888"/>
                </a:cubicBezTo>
                <a:cubicBezTo>
                  <a:pt x="675285" y="324827"/>
                  <a:pt x="667740" y="294706"/>
                  <a:pt x="648878" y="283411"/>
                </a:cubicBezTo>
                <a:cubicBezTo>
                  <a:pt x="648878" y="279646"/>
                  <a:pt x="652650" y="275881"/>
                  <a:pt x="656423" y="268350"/>
                </a:cubicBezTo>
                <a:cubicBezTo>
                  <a:pt x="671513" y="283411"/>
                  <a:pt x="663968" y="313532"/>
                  <a:pt x="694148" y="317297"/>
                </a:cubicBezTo>
                <a:cubicBezTo>
                  <a:pt x="690376" y="306002"/>
                  <a:pt x="686603" y="294706"/>
                  <a:pt x="682830" y="287176"/>
                </a:cubicBezTo>
                <a:cubicBezTo>
                  <a:pt x="679058" y="279646"/>
                  <a:pt x="679058" y="268350"/>
                  <a:pt x="679058" y="260820"/>
                </a:cubicBezTo>
                <a:cubicBezTo>
                  <a:pt x="682830" y="264585"/>
                  <a:pt x="686603" y="268350"/>
                  <a:pt x="697921" y="275881"/>
                </a:cubicBezTo>
                <a:cubicBezTo>
                  <a:pt x="694148" y="241995"/>
                  <a:pt x="675285" y="219404"/>
                  <a:pt x="667740" y="193048"/>
                </a:cubicBezTo>
                <a:cubicBezTo>
                  <a:pt x="675285" y="200578"/>
                  <a:pt x="679058" y="208109"/>
                  <a:pt x="686603" y="215639"/>
                </a:cubicBezTo>
                <a:cubicBezTo>
                  <a:pt x="686603" y="211874"/>
                  <a:pt x="690376" y="208109"/>
                  <a:pt x="690376" y="200578"/>
                </a:cubicBezTo>
                <a:cubicBezTo>
                  <a:pt x="705466" y="223169"/>
                  <a:pt x="716783" y="241995"/>
                  <a:pt x="731874" y="260820"/>
                </a:cubicBezTo>
                <a:cubicBezTo>
                  <a:pt x="731874" y="260820"/>
                  <a:pt x="735646" y="257055"/>
                  <a:pt x="735646" y="257055"/>
                </a:cubicBezTo>
                <a:cubicBezTo>
                  <a:pt x="735646" y="249525"/>
                  <a:pt x="731874" y="241995"/>
                  <a:pt x="728101" y="234464"/>
                </a:cubicBezTo>
                <a:cubicBezTo>
                  <a:pt x="731874" y="234464"/>
                  <a:pt x="731874" y="234464"/>
                  <a:pt x="731874" y="230699"/>
                </a:cubicBezTo>
                <a:cubicBezTo>
                  <a:pt x="743191" y="238230"/>
                  <a:pt x="754509" y="245760"/>
                  <a:pt x="758281" y="257055"/>
                </a:cubicBezTo>
                <a:cubicBezTo>
                  <a:pt x="780917" y="298471"/>
                  <a:pt x="807324" y="343653"/>
                  <a:pt x="818642" y="392599"/>
                </a:cubicBezTo>
                <a:cubicBezTo>
                  <a:pt x="829960" y="437781"/>
                  <a:pt x="848822" y="482962"/>
                  <a:pt x="860140" y="528144"/>
                </a:cubicBezTo>
                <a:cubicBezTo>
                  <a:pt x="867685" y="554499"/>
                  <a:pt x="879003" y="577090"/>
                  <a:pt x="894093" y="599681"/>
                </a:cubicBezTo>
                <a:cubicBezTo>
                  <a:pt x="894093" y="603446"/>
                  <a:pt x="897865" y="607211"/>
                  <a:pt x="897865" y="607211"/>
                </a:cubicBezTo>
                <a:cubicBezTo>
                  <a:pt x="897865" y="633567"/>
                  <a:pt x="912956" y="637332"/>
                  <a:pt x="935591" y="641097"/>
                </a:cubicBezTo>
                <a:cubicBezTo>
                  <a:pt x="920501" y="607211"/>
                  <a:pt x="901638" y="577090"/>
                  <a:pt x="886548" y="543204"/>
                </a:cubicBezTo>
                <a:cubicBezTo>
                  <a:pt x="875230" y="509318"/>
                  <a:pt x="860140" y="475432"/>
                  <a:pt x="848822" y="437781"/>
                </a:cubicBezTo>
                <a:cubicBezTo>
                  <a:pt x="837505" y="411425"/>
                  <a:pt x="829960" y="381304"/>
                  <a:pt x="818642" y="354948"/>
                </a:cubicBezTo>
                <a:cubicBezTo>
                  <a:pt x="799779" y="306002"/>
                  <a:pt x="777144" y="260820"/>
                  <a:pt x="754509" y="211874"/>
                </a:cubicBezTo>
                <a:cubicBezTo>
                  <a:pt x="750736" y="204344"/>
                  <a:pt x="746964" y="196813"/>
                  <a:pt x="739419" y="189283"/>
                </a:cubicBezTo>
                <a:cubicBezTo>
                  <a:pt x="746964" y="189283"/>
                  <a:pt x="750736" y="185518"/>
                  <a:pt x="758281" y="185518"/>
                </a:cubicBezTo>
                <a:cubicBezTo>
                  <a:pt x="743191" y="144102"/>
                  <a:pt x="724328" y="102685"/>
                  <a:pt x="709238" y="57504"/>
                </a:cubicBezTo>
                <a:cubicBezTo>
                  <a:pt x="724328" y="80095"/>
                  <a:pt x="735646" y="98920"/>
                  <a:pt x="750736" y="117746"/>
                </a:cubicBezTo>
                <a:cubicBezTo>
                  <a:pt x="788462" y="170458"/>
                  <a:pt x="799779" y="238230"/>
                  <a:pt x="822415" y="298471"/>
                </a:cubicBezTo>
                <a:cubicBezTo>
                  <a:pt x="890320" y="486727"/>
                  <a:pt x="965771" y="671218"/>
                  <a:pt x="1067630" y="844413"/>
                </a:cubicBezTo>
                <a:cubicBezTo>
                  <a:pt x="1071402" y="851944"/>
                  <a:pt x="1078948" y="851944"/>
                  <a:pt x="1082720" y="859474"/>
                </a:cubicBezTo>
                <a:cubicBezTo>
                  <a:pt x="1090265" y="867004"/>
                  <a:pt x="1094038" y="874534"/>
                  <a:pt x="1097810" y="882065"/>
                </a:cubicBezTo>
                <a:cubicBezTo>
                  <a:pt x="1097810" y="885830"/>
                  <a:pt x="1097810" y="893360"/>
                  <a:pt x="1097810" y="897125"/>
                </a:cubicBezTo>
                <a:cubicBezTo>
                  <a:pt x="1097810" y="897125"/>
                  <a:pt x="1101583" y="897125"/>
                  <a:pt x="1105355" y="897125"/>
                </a:cubicBezTo>
                <a:cubicBezTo>
                  <a:pt x="1101583" y="889595"/>
                  <a:pt x="1105355" y="882065"/>
                  <a:pt x="1101583" y="870769"/>
                </a:cubicBezTo>
                <a:cubicBezTo>
                  <a:pt x="1101583" y="867004"/>
                  <a:pt x="1097810" y="859474"/>
                  <a:pt x="1097810" y="855709"/>
                </a:cubicBezTo>
                <a:cubicBezTo>
                  <a:pt x="1097810" y="851944"/>
                  <a:pt x="1101583" y="848178"/>
                  <a:pt x="1105355" y="844413"/>
                </a:cubicBezTo>
                <a:cubicBezTo>
                  <a:pt x="1105355" y="844413"/>
                  <a:pt x="1109128" y="844413"/>
                  <a:pt x="1112900" y="848178"/>
                </a:cubicBezTo>
                <a:cubicBezTo>
                  <a:pt x="1116673" y="848178"/>
                  <a:pt x="1116673" y="851944"/>
                  <a:pt x="1120445" y="855709"/>
                </a:cubicBezTo>
                <a:cubicBezTo>
                  <a:pt x="1124218" y="874534"/>
                  <a:pt x="1127991" y="897125"/>
                  <a:pt x="1131763" y="919716"/>
                </a:cubicBezTo>
                <a:cubicBezTo>
                  <a:pt x="1124218" y="919716"/>
                  <a:pt x="1120445" y="919716"/>
                  <a:pt x="1112900" y="919716"/>
                </a:cubicBezTo>
                <a:cubicBezTo>
                  <a:pt x="1127991" y="949837"/>
                  <a:pt x="1146853" y="976192"/>
                  <a:pt x="1165716" y="1010078"/>
                </a:cubicBezTo>
                <a:cubicBezTo>
                  <a:pt x="1169489" y="983723"/>
                  <a:pt x="1169489" y="961132"/>
                  <a:pt x="1177034" y="938541"/>
                </a:cubicBezTo>
                <a:cubicBezTo>
                  <a:pt x="1184579" y="915951"/>
                  <a:pt x="1199669" y="897125"/>
                  <a:pt x="1210987" y="874534"/>
                </a:cubicBezTo>
                <a:cubicBezTo>
                  <a:pt x="1210987" y="874534"/>
                  <a:pt x="1214759" y="870769"/>
                  <a:pt x="1218532" y="870769"/>
                </a:cubicBezTo>
                <a:cubicBezTo>
                  <a:pt x="1241167" y="870769"/>
                  <a:pt x="1260030" y="867004"/>
                  <a:pt x="1282665" y="867004"/>
                </a:cubicBezTo>
                <a:cubicBezTo>
                  <a:pt x="1286437" y="867004"/>
                  <a:pt x="1286437" y="867004"/>
                  <a:pt x="1290210" y="867004"/>
                </a:cubicBezTo>
                <a:cubicBezTo>
                  <a:pt x="1312845" y="851944"/>
                  <a:pt x="1339253" y="855709"/>
                  <a:pt x="1361888" y="851944"/>
                </a:cubicBezTo>
                <a:cubicBezTo>
                  <a:pt x="1369433" y="848178"/>
                  <a:pt x="1373206" y="851944"/>
                  <a:pt x="1380751" y="851944"/>
                </a:cubicBezTo>
                <a:cubicBezTo>
                  <a:pt x="1388296" y="851944"/>
                  <a:pt x="1399614" y="851944"/>
                  <a:pt x="1410931" y="851944"/>
                </a:cubicBezTo>
                <a:cubicBezTo>
                  <a:pt x="1407159" y="840648"/>
                  <a:pt x="1407159" y="836883"/>
                  <a:pt x="1407159" y="829353"/>
                </a:cubicBezTo>
                <a:cubicBezTo>
                  <a:pt x="1414704" y="836883"/>
                  <a:pt x="1418476" y="844413"/>
                  <a:pt x="1426021" y="855709"/>
                </a:cubicBezTo>
                <a:cubicBezTo>
                  <a:pt x="1429794" y="844413"/>
                  <a:pt x="1433567" y="836883"/>
                  <a:pt x="1437339" y="829353"/>
                </a:cubicBezTo>
                <a:cubicBezTo>
                  <a:pt x="1441112" y="833118"/>
                  <a:pt x="1444884" y="836883"/>
                  <a:pt x="1444884" y="840648"/>
                </a:cubicBezTo>
                <a:cubicBezTo>
                  <a:pt x="1448657" y="851944"/>
                  <a:pt x="1456202" y="851944"/>
                  <a:pt x="1467519" y="851944"/>
                </a:cubicBezTo>
                <a:cubicBezTo>
                  <a:pt x="1505245" y="851944"/>
                  <a:pt x="1546743" y="851944"/>
                  <a:pt x="1584468" y="851944"/>
                </a:cubicBezTo>
                <a:cubicBezTo>
                  <a:pt x="1625966" y="855709"/>
                  <a:pt x="1667464" y="855709"/>
                  <a:pt x="1708962" y="859474"/>
                </a:cubicBezTo>
                <a:cubicBezTo>
                  <a:pt x="1720280" y="859474"/>
                  <a:pt x="1731597" y="855709"/>
                  <a:pt x="1746688" y="851944"/>
                </a:cubicBezTo>
                <a:cubicBezTo>
                  <a:pt x="1746688" y="855709"/>
                  <a:pt x="1750460" y="855709"/>
                  <a:pt x="1750460" y="863239"/>
                </a:cubicBezTo>
                <a:cubicBezTo>
                  <a:pt x="1754233" y="859474"/>
                  <a:pt x="1758005" y="859474"/>
                  <a:pt x="1761778" y="855709"/>
                </a:cubicBezTo>
                <a:cubicBezTo>
                  <a:pt x="1761778" y="859474"/>
                  <a:pt x="1761778" y="863239"/>
                  <a:pt x="1761778" y="867004"/>
                </a:cubicBezTo>
                <a:cubicBezTo>
                  <a:pt x="1773095" y="863239"/>
                  <a:pt x="1788186" y="863239"/>
                  <a:pt x="1799503" y="859474"/>
                </a:cubicBezTo>
                <a:cubicBezTo>
                  <a:pt x="1795731" y="867004"/>
                  <a:pt x="1791958" y="878299"/>
                  <a:pt x="1788186" y="885830"/>
                </a:cubicBezTo>
                <a:cubicBezTo>
                  <a:pt x="1791958" y="889595"/>
                  <a:pt x="1799503" y="889595"/>
                  <a:pt x="1803276" y="893360"/>
                </a:cubicBezTo>
                <a:cubicBezTo>
                  <a:pt x="1788186" y="908420"/>
                  <a:pt x="1788186" y="927246"/>
                  <a:pt x="1791958" y="949837"/>
                </a:cubicBezTo>
                <a:cubicBezTo>
                  <a:pt x="1791958" y="949837"/>
                  <a:pt x="1795731" y="949837"/>
                  <a:pt x="1795731" y="949837"/>
                </a:cubicBezTo>
                <a:cubicBezTo>
                  <a:pt x="1799503" y="946072"/>
                  <a:pt x="1799503" y="942306"/>
                  <a:pt x="1799503" y="934776"/>
                </a:cubicBezTo>
                <a:cubicBezTo>
                  <a:pt x="1803276" y="923481"/>
                  <a:pt x="1799503" y="904655"/>
                  <a:pt x="1818366" y="897125"/>
                </a:cubicBezTo>
                <a:cubicBezTo>
                  <a:pt x="1829684" y="889595"/>
                  <a:pt x="1822138" y="874534"/>
                  <a:pt x="1807048" y="867004"/>
                </a:cubicBezTo>
                <a:cubicBezTo>
                  <a:pt x="1803276" y="840648"/>
                  <a:pt x="1833456" y="825588"/>
                  <a:pt x="1837229" y="799232"/>
                </a:cubicBezTo>
                <a:cubicBezTo>
                  <a:pt x="1829684" y="806762"/>
                  <a:pt x="1822138" y="810527"/>
                  <a:pt x="1818366" y="818058"/>
                </a:cubicBezTo>
                <a:cubicBezTo>
                  <a:pt x="1814593" y="818058"/>
                  <a:pt x="1814593" y="814292"/>
                  <a:pt x="1814593" y="814292"/>
                </a:cubicBezTo>
                <a:cubicBezTo>
                  <a:pt x="1814593" y="810527"/>
                  <a:pt x="1818366" y="802997"/>
                  <a:pt x="1822138" y="799232"/>
                </a:cubicBezTo>
                <a:cubicBezTo>
                  <a:pt x="1822138" y="799232"/>
                  <a:pt x="1818366" y="799232"/>
                  <a:pt x="1818366" y="799232"/>
                </a:cubicBezTo>
                <a:cubicBezTo>
                  <a:pt x="1837229" y="784172"/>
                  <a:pt x="1856091" y="776641"/>
                  <a:pt x="1867409" y="784172"/>
                </a:cubicBezTo>
                <a:cubicBezTo>
                  <a:pt x="1856091" y="799232"/>
                  <a:pt x="1844774" y="814292"/>
                  <a:pt x="1833456" y="825588"/>
                </a:cubicBezTo>
                <a:cubicBezTo>
                  <a:pt x="1837229" y="829353"/>
                  <a:pt x="1837229" y="829353"/>
                  <a:pt x="1841001" y="833118"/>
                </a:cubicBezTo>
                <a:cubicBezTo>
                  <a:pt x="1852319" y="814292"/>
                  <a:pt x="1867409" y="799232"/>
                  <a:pt x="1882499" y="780406"/>
                </a:cubicBezTo>
                <a:cubicBezTo>
                  <a:pt x="1878727" y="776641"/>
                  <a:pt x="1874954" y="776641"/>
                  <a:pt x="1867409" y="772876"/>
                </a:cubicBezTo>
                <a:cubicBezTo>
                  <a:pt x="1890044" y="769111"/>
                  <a:pt x="1893817" y="772876"/>
                  <a:pt x="1897589" y="799232"/>
                </a:cubicBezTo>
                <a:cubicBezTo>
                  <a:pt x="1901362" y="818058"/>
                  <a:pt x="1901362" y="840648"/>
                  <a:pt x="1901362" y="859474"/>
                </a:cubicBezTo>
                <a:cubicBezTo>
                  <a:pt x="1901362" y="934776"/>
                  <a:pt x="1901362" y="1010078"/>
                  <a:pt x="1901362" y="1089146"/>
                </a:cubicBezTo>
                <a:cubicBezTo>
                  <a:pt x="1901362" y="1096676"/>
                  <a:pt x="1893817" y="1104206"/>
                  <a:pt x="1890044" y="1111737"/>
                </a:cubicBezTo>
                <a:cubicBezTo>
                  <a:pt x="1886272" y="1123032"/>
                  <a:pt x="1882499" y="1134327"/>
                  <a:pt x="1882499" y="1141858"/>
                </a:cubicBezTo>
                <a:cubicBezTo>
                  <a:pt x="1882499" y="1156918"/>
                  <a:pt x="1886272" y="1168213"/>
                  <a:pt x="1890044" y="1187039"/>
                </a:cubicBezTo>
                <a:cubicBezTo>
                  <a:pt x="1893817" y="1179509"/>
                  <a:pt x="1893817" y="1171979"/>
                  <a:pt x="1893817" y="1168213"/>
                </a:cubicBezTo>
                <a:cubicBezTo>
                  <a:pt x="1901362" y="1171979"/>
                  <a:pt x="1905134" y="1171979"/>
                  <a:pt x="1912680" y="1171979"/>
                </a:cubicBezTo>
                <a:cubicBezTo>
                  <a:pt x="1927770" y="1171979"/>
                  <a:pt x="1935315" y="1175744"/>
                  <a:pt x="1946632" y="1187039"/>
                </a:cubicBezTo>
                <a:cubicBezTo>
                  <a:pt x="1991903" y="1243516"/>
                  <a:pt x="1999448" y="1307523"/>
                  <a:pt x="1995675" y="1375295"/>
                </a:cubicBezTo>
                <a:cubicBezTo>
                  <a:pt x="1995675" y="1382825"/>
                  <a:pt x="1991903" y="1390355"/>
                  <a:pt x="1984358" y="1390355"/>
                </a:cubicBezTo>
                <a:cubicBezTo>
                  <a:pt x="1957950" y="1401651"/>
                  <a:pt x="1954177" y="1424241"/>
                  <a:pt x="1957950" y="1446832"/>
                </a:cubicBezTo>
                <a:cubicBezTo>
                  <a:pt x="1965495" y="1495779"/>
                  <a:pt x="1957950" y="1540960"/>
                  <a:pt x="1950405" y="1589906"/>
                </a:cubicBezTo>
                <a:cubicBezTo>
                  <a:pt x="1946632" y="1597437"/>
                  <a:pt x="1950405" y="1601202"/>
                  <a:pt x="1946632" y="1604967"/>
                </a:cubicBezTo>
                <a:cubicBezTo>
                  <a:pt x="1931542" y="1627558"/>
                  <a:pt x="1927770" y="1627558"/>
                  <a:pt x="1912680" y="1604967"/>
                </a:cubicBezTo>
                <a:cubicBezTo>
                  <a:pt x="1908907" y="1597437"/>
                  <a:pt x="1905134" y="1589906"/>
                  <a:pt x="1897589" y="1578611"/>
                </a:cubicBezTo>
                <a:cubicBezTo>
                  <a:pt x="1893817" y="1578611"/>
                  <a:pt x="1890044" y="1574846"/>
                  <a:pt x="1886272" y="1574846"/>
                </a:cubicBezTo>
                <a:cubicBezTo>
                  <a:pt x="1882499" y="1578611"/>
                  <a:pt x="1882499" y="1582376"/>
                  <a:pt x="1878727" y="1586141"/>
                </a:cubicBezTo>
                <a:cubicBezTo>
                  <a:pt x="1878727" y="1589906"/>
                  <a:pt x="1878727" y="1597437"/>
                  <a:pt x="1882499" y="1601202"/>
                </a:cubicBezTo>
                <a:cubicBezTo>
                  <a:pt x="1893817" y="1627558"/>
                  <a:pt x="1886272" y="1653913"/>
                  <a:pt x="1882499" y="1680269"/>
                </a:cubicBezTo>
                <a:cubicBezTo>
                  <a:pt x="1874954" y="1676504"/>
                  <a:pt x="1871182" y="1676504"/>
                  <a:pt x="1867409" y="1672739"/>
                </a:cubicBezTo>
                <a:cubicBezTo>
                  <a:pt x="1859864" y="1684034"/>
                  <a:pt x="1852319" y="1695330"/>
                  <a:pt x="1844774" y="1706625"/>
                </a:cubicBezTo>
                <a:cubicBezTo>
                  <a:pt x="1841001" y="1714155"/>
                  <a:pt x="1837229" y="1721686"/>
                  <a:pt x="1837229" y="1729216"/>
                </a:cubicBezTo>
                <a:cubicBezTo>
                  <a:pt x="1833456" y="1744276"/>
                  <a:pt x="1833456" y="1759337"/>
                  <a:pt x="1833456" y="1774397"/>
                </a:cubicBezTo>
                <a:cubicBezTo>
                  <a:pt x="1818366" y="1774397"/>
                  <a:pt x="1810821" y="1751806"/>
                  <a:pt x="1795731" y="1770632"/>
                </a:cubicBezTo>
                <a:cubicBezTo>
                  <a:pt x="1795731" y="1793223"/>
                  <a:pt x="1799503" y="1819579"/>
                  <a:pt x="1799503" y="1845934"/>
                </a:cubicBezTo>
                <a:cubicBezTo>
                  <a:pt x="1791958" y="1842169"/>
                  <a:pt x="1788186" y="1842169"/>
                  <a:pt x="1780641" y="1838404"/>
                </a:cubicBezTo>
                <a:cubicBezTo>
                  <a:pt x="1769323" y="1872290"/>
                  <a:pt x="1761778" y="1902411"/>
                  <a:pt x="1780641" y="1936297"/>
                </a:cubicBezTo>
                <a:cubicBezTo>
                  <a:pt x="1795731" y="1932532"/>
                  <a:pt x="1791958" y="1921237"/>
                  <a:pt x="1788186" y="1909941"/>
                </a:cubicBezTo>
                <a:cubicBezTo>
                  <a:pt x="1784413" y="1898646"/>
                  <a:pt x="1784413" y="1883586"/>
                  <a:pt x="1788186" y="1872290"/>
                </a:cubicBezTo>
                <a:cubicBezTo>
                  <a:pt x="1788186" y="1864760"/>
                  <a:pt x="1784413" y="1857230"/>
                  <a:pt x="1784413" y="1845934"/>
                </a:cubicBezTo>
                <a:cubicBezTo>
                  <a:pt x="1803276" y="1857230"/>
                  <a:pt x="1803276" y="1868525"/>
                  <a:pt x="1803276" y="1883586"/>
                </a:cubicBezTo>
                <a:cubicBezTo>
                  <a:pt x="1814593" y="1936297"/>
                  <a:pt x="1818366" y="1989009"/>
                  <a:pt x="1829684" y="2037955"/>
                </a:cubicBezTo>
                <a:cubicBezTo>
                  <a:pt x="1841001" y="2075606"/>
                  <a:pt x="1841001" y="2109492"/>
                  <a:pt x="1837229" y="2147144"/>
                </a:cubicBezTo>
                <a:cubicBezTo>
                  <a:pt x="1837229" y="2147144"/>
                  <a:pt x="1837229" y="2150909"/>
                  <a:pt x="1833456" y="2150909"/>
                </a:cubicBezTo>
                <a:cubicBezTo>
                  <a:pt x="1833456" y="2150909"/>
                  <a:pt x="1833456" y="2150909"/>
                  <a:pt x="1829684" y="2154674"/>
                </a:cubicBezTo>
                <a:cubicBezTo>
                  <a:pt x="1829684" y="2150909"/>
                  <a:pt x="1825911" y="2147144"/>
                  <a:pt x="1822138" y="2139613"/>
                </a:cubicBezTo>
                <a:cubicBezTo>
                  <a:pt x="1807048" y="2162204"/>
                  <a:pt x="1822138" y="2184795"/>
                  <a:pt x="1818366" y="2207386"/>
                </a:cubicBezTo>
                <a:cubicBezTo>
                  <a:pt x="1825911" y="2211151"/>
                  <a:pt x="1829684" y="2211151"/>
                  <a:pt x="1837229" y="2211151"/>
                </a:cubicBezTo>
                <a:cubicBezTo>
                  <a:pt x="1837229" y="2214916"/>
                  <a:pt x="1837229" y="2214916"/>
                  <a:pt x="1837229" y="2214916"/>
                </a:cubicBezTo>
                <a:cubicBezTo>
                  <a:pt x="1829684" y="2214916"/>
                  <a:pt x="1825911" y="2214916"/>
                  <a:pt x="1822138" y="2218681"/>
                </a:cubicBezTo>
                <a:cubicBezTo>
                  <a:pt x="1822138" y="2222446"/>
                  <a:pt x="1822138" y="2229976"/>
                  <a:pt x="1822138" y="2233741"/>
                </a:cubicBezTo>
                <a:cubicBezTo>
                  <a:pt x="1825911" y="2237506"/>
                  <a:pt x="1825911" y="2237506"/>
                  <a:pt x="1825911" y="2237506"/>
                </a:cubicBezTo>
                <a:cubicBezTo>
                  <a:pt x="1829684" y="2229976"/>
                  <a:pt x="1829684" y="2226211"/>
                  <a:pt x="1833456" y="2222446"/>
                </a:cubicBezTo>
                <a:cubicBezTo>
                  <a:pt x="1833456" y="2222446"/>
                  <a:pt x="1837229" y="2222446"/>
                  <a:pt x="1837229" y="2222446"/>
                </a:cubicBezTo>
                <a:cubicBezTo>
                  <a:pt x="1837229" y="2226211"/>
                  <a:pt x="1841001" y="2229976"/>
                  <a:pt x="1841001" y="2237506"/>
                </a:cubicBezTo>
                <a:cubicBezTo>
                  <a:pt x="1841001" y="2237506"/>
                  <a:pt x="1837229" y="2241272"/>
                  <a:pt x="1833456" y="2241272"/>
                </a:cubicBezTo>
                <a:cubicBezTo>
                  <a:pt x="1829684" y="2245037"/>
                  <a:pt x="1825911" y="2248802"/>
                  <a:pt x="1822138" y="2252567"/>
                </a:cubicBezTo>
                <a:cubicBezTo>
                  <a:pt x="1825911" y="2252567"/>
                  <a:pt x="1829684" y="2252567"/>
                  <a:pt x="1833456" y="2252567"/>
                </a:cubicBezTo>
                <a:cubicBezTo>
                  <a:pt x="1833456" y="2252567"/>
                  <a:pt x="1833456" y="2248802"/>
                  <a:pt x="1837229" y="2245037"/>
                </a:cubicBezTo>
                <a:cubicBezTo>
                  <a:pt x="1852319" y="2260097"/>
                  <a:pt x="1852319" y="2275158"/>
                  <a:pt x="1837229" y="2282688"/>
                </a:cubicBezTo>
                <a:cubicBezTo>
                  <a:pt x="1841001" y="2282688"/>
                  <a:pt x="1844774" y="2282688"/>
                  <a:pt x="1848546" y="2282688"/>
                </a:cubicBezTo>
                <a:cubicBezTo>
                  <a:pt x="1848546" y="2290218"/>
                  <a:pt x="1848546" y="2293983"/>
                  <a:pt x="1844774" y="2301513"/>
                </a:cubicBezTo>
                <a:cubicBezTo>
                  <a:pt x="1856091" y="2297748"/>
                  <a:pt x="1867409" y="2293983"/>
                  <a:pt x="1867409" y="2312809"/>
                </a:cubicBezTo>
                <a:cubicBezTo>
                  <a:pt x="1867409" y="2324104"/>
                  <a:pt x="1878727" y="2335399"/>
                  <a:pt x="1890044" y="2350460"/>
                </a:cubicBezTo>
                <a:cubicBezTo>
                  <a:pt x="1882499" y="2350460"/>
                  <a:pt x="1874954" y="2354225"/>
                  <a:pt x="1863636" y="2354225"/>
                </a:cubicBezTo>
                <a:cubicBezTo>
                  <a:pt x="1901362" y="2406937"/>
                  <a:pt x="1939087" y="2455883"/>
                  <a:pt x="1973040" y="2504830"/>
                </a:cubicBezTo>
                <a:cubicBezTo>
                  <a:pt x="1976813" y="2508595"/>
                  <a:pt x="1980585" y="2516125"/>
                  <a:pt x="1976813" y="2523655"/>
                </a:cubicBezTo>
                <a:cubicBezTo>
                  <a:pt x="1973040" y="2542481"/>
                  <a:pt x="1984358" y="2550011"/>
                  <a:pt x="1995675" y="2561306"/>
                </a:cubicBezTo>
                <a:cubicBezTo>
                  <a:pt x="2003221" y="2568837"/>
                  <a:pt x="2010766" y="2580132"/>
                  <a:pt x="2014538" y="2591427"/>
                </a:cubicBezTo>
                <a:cubicBezTo>
                  <a:pt x="1988130" y="2576367"/>
                  <a:pt x="1957950" y="2583897"/>
                  <a:pt x="1935315" y="2583897"/>
                </a:cubicBezTo>
                <a:cubicBezTo>
                  <a:pt x="1916452" y="2550011"/>
                  <a:pt x="1890044" y="2516125"/>
                  <a:pt x="1863636" y="2489769"/>
                </a:cubicBezTo>
                <a:cubicBezTo>
                  <a:pt x="1871182" y="2504830"/>
                  <a:pt x="1878727" y="2519890"/>
                  <a:pt x="1886272" y="2534951"/>
                </a:cubicBezTo>
                <a:cubicBezTo>
                  <a:pt x="1882499" y="2534951"/>
                  <a:pt x="1882499" y="2538716"/>
                  <a:pt x="1878727" y="2538716"/>
                </a:cubicBezTo>
                <a:cubicBezTo>
                  <a:pt x="1863636" y="2516125"/>
                  <a:pt x="1848546" y="2493534"/>
                  <a:pt x="1829684" y="2470944"/>
                </a:cubicBezTo>
                <a:cubicBezTo>
                  <a:pt x="1829684" y="2474709"/>
                  <a:pt x="1829684" y="2478474"/>
                  <a:pt x="1825911" y="2486004"/>
                </a:cubicBezTo>
                <a:cubicBezTo>
                  <a:pt x="1818366" y="2474709"/>
                  <a:pt x="1814593" y="2463413"/>
                  <a:pt x="1810821" y="2455883"/>
                </a:cubicBezTo>
                <a:cubicBezTo>
                  <a:pt x="1807048" y="2455883"/>
                  <a:pt x="1803276" y="2459648"/>
                  <a:pt x="1799503" y="2459648"/>
                </a:cubicBezTo>
                <a:cubicBezTo>
                  <a:pt x="1807048" y="2486004"/>
                  <a:pt x="1818366" y="2508595"/>
                  <a:pt x="1825911" y="2527420"/>
                </a:cubicBezTo>
                <a:cubicBezTo>
                  <a:pt x="1799503" y="2504830"/>
                  <a:pt x="1784413" y="2470944"/>
                  <a:pt x="1769323" y="2440823"/>
                </a:cubicBezTo>
                <a:cubicBezTo>
                  <a:pt x="1750460" y="2395641"/>
                  <a:pt x="1735370" y="2350460"/>
                  <a:pt x="1716507" y="2305279"/>
                </a:cubicBezTo>
                <a:cubicBezTo>
                  <a:pt x="1712735" y="2297748"/>
                  <a:pt x="1705190" y="2290218"/>
                  <a:pt x="1701417" y="2282688"/>
                </a:cubicBezTo>
                <a:cubicBezTo>
                  <a:pt x="1701417" y="2290218"/>
                  <a:pt x="1697645" y="2301513"/>
                  <a:pt x="1701417" y="2309044"/>
                </a:cubicBezTo>
                <a:cubicBezTo>
                  <a:pt x="1716507" y="2354225"/>
                  <a:pt x="1731597" y="2395641"/>
                  <a:pt x="1750460" y="2440823"/>
                </a:cubicBezTo>
                <a:cubicBezTo>
                  <a:pt x="1750460" y="2452118"/>
                  <a:pt x="1754233" y="2459648"/>
                  <a:pt x="1754233" y="2470944"/>
                </a:cubicBezTo>
                <a:cubicBezTo>
                  <a:pt x="1724052" y="2418232"/>
                  <a:pt x="1712735" y="2357990"/>
                  <a:pt x="1675009" y="2312809"/>
                </a:cubicBezTo>
                <a:cubicBezTo>
                  <a:pt x="1671237" y="2312809"/>
                  <a:pt x="1671237" y="2312809"/>
                  <a:pt x="1667464" y="2312809"/>
                </a:cubicBezTo>
                <a:cubicBezTo>
                  <a:pt x="1671237" y="2327869"/>
                  <a:pt x="1671237" y="2342930"/>
                  <a:pt x="1678782" y="2357990"/>
                </a:cubicBezTo>
                <a:cubicBezTo>
                  <a:pt x="1686327" y="2380581"/>
                  <a:pt x="1697645" y="2403172"/>
                  <a:pt x="1708962" y="2425762"/>
                </a:cubicBezTo>
                <a:cubicBezTo>
                  <a:pt x="1708962" y="2429527"/>
                  <a:pt x="1708962" y="2433292"/>
                  <a:pt x="1708962" y="2437058"/>
                </a:cubicBezTo>
                <a:cubicBezTo>
                  <a:pt x="1708962" y="2444588"/>
                  <a:pt x="1708962" y="2448353"/>
                  <a:pt x="1708962" y="2455883"/>
                </a:cubicBezTo>
                <a:cubicBezTo>
                  <a:pt x="1708962" y="2455883"/>
                  <a:pt x="1708962" y="2459648"/>
                  <a:pt x="1708962" y="2459648"/>
                </a:cubicBezTo>
                <a:cubicBezTo>
                  <a:pt x="1690099" y="2478474"/>
                  <a:pt x="1708962" y="2493534"/>
                  <a:pt x="1712735" y="2508595"/>
                </a:cubicBezTo>
                <a:cubicBezTo>
                  <a:pt x="1716507" y="2523655"/>
                  <a:pt x="1727825" y="2538716"/>
                  <a:pt x="1735370" y="2553776"/>
                </a:cubicBezTo>
                <a:cubicBezTo>
                  <a:pt x="1735370" y="2561306"/>
                  <a:pt x="1739143" y="2565072"/>
                  <a:pt x="1742915" y="2568837"/>
                </a:cubicBezTo>
                <a:cubicBezTo>
                  <a:pt x="1671237" y="2486004"/>
                  <a:pt x="1648602" y="2380581"/>
                  <a:pt x="1614649" y="2278923"/>
                </a:cubicBezTo>
                <a:cubicBezTo>
                  <a:pt x="1610876" y="2278923"/>
                  <a:pt x="1610876" y="2282688"/>
                  <a:pt x="1607104" y="2282688"/>
                </a:cubicBezTo>
                <a:cubicBezTo>
                  <a:pt x="1610876" y="2293983"/>
                  <a:pt x="1610876" y="2309044"/>
                  <a:pt x="1618421" y="2320339"/>
                </a:cubicBezTo>
                <a:cubicBezTo>
                  <a:pt x="1629739" y="2357990"/>
                  <a:pt x="1641056" y="2395641"/>
                  <a:pt x="1656147" y="2433292"/>
                </a:cubicBezTo>
                <a:cubicBezTo>
                  <a:pt x="1667464" y="2463413"/>
                  <a:pt x="1678782" y="2493534"/>
                  <a:pt x="1690099" y="2523655"/>
                </a:cubicBezTo>
                <a:cubicBezTo>
                  <a:pt x="1693872" y="2531186"/>
                  <a:pt x="1693872" y="2534951"/>
                  <a:pt x="1693872" y="2542481"/>
                </a:cubicBezTo>
                <a:cubicBezTo>
                  <a:pt x="1690099" y="2542481"/>
                  <a:pt x="1690099" y="2542481"/>
                  <a:pt x="1686327" y="2542481"/>
                </a:cubicBezTo>
                <a:cubicBezTo>
                  <a:pt x="1690099" y="2550011"/>
                  <a:pt x="1693872" y="2557541"/>
                  <a:pt x="1693872" y="2561306"/>
                </a:cubicBezTo>
                <a:cubicBezTo>
                  <a:pt x="1610876" y="2463413"/>
                  <a:pt x="1584468" y="2339165"/>
                  <a:pt x="1542970" y="2222446"/>
                </a:cubicBezTo>
                <a:cubicBezTo>
                  <a:pt x="1542970" y="2222446"/>
                  <a:pt x="1539198" y="2222446"/>
                  <a:pt x="1535425" y="2222446"/>
                </a:cubicBezTo>
                <a:cubicBezTo>
                  <a:pt x="1539198" y="2233741"/>
                  <a:pt x="1539198" y="2241272"/>
                  <a:pt x="1539198" y="2248802"/>
                </a:cubicBezTo>
                <a:cubicBezTo>
                  <a:pt x="1565606" y="2320339"/>
                  <a:pt x="1584468" y="2395641"/>
                  <a:pt x="1610876" y="2463413"/>
                </a:cubicBezTo>
                <a:cubicBezTo>
                  <a:pt x="1629739" y="2508595"/>
                  <a:pt x="1652374" y="2550011"/>
                  <a:pt x="1675009" y="2591427"/>
                </a:cubicBezTo>
                <a:cubicBezTo>
                  <a:pt x="1686327" y="2610253"/>
                  <a:pt x="1705190" y="2629079"/>
                  <a:pt x="1716507" y="2651669"/>
                </a:cubicBezTo>
                <a:cubicBezTo>
                  <a:pt x="1720280" y="2659199"/>
                  <a:pt x="1720280" y="2670495"/>
                  <a:pt x="1720280" y="2681790"/>
                </a:cubicBezTo>
                <a:cubicBezTo>
                  <a:pt x="1724052" y="2689320"/>
                  <a:pt x="1731597" y="2696851"/>
                  <a:pt x="1739143" y="2704381"/>
                </a:cubicBezTo>
                <a:cubicBezTo>
                  <a:pt x="1746688" y="2715676"/>
                  <a:pt x="1758005" y="2723206"/>
                  <a:pt x="1773095" y="2734502"/>
                </a:cubicBezTo>
                <a:cubicBezTo>
                  <a:pt x="1761778" y="2734502"/>
                  <a:pt x="1758005" y="2734502"/>
                  <a:pt x="1750460" y="2734502"/>
                </a:cubicBezTo>
                <a:cubicBezTo>
                  <a:pt x="1754233" y="2742032"/>
                  <a:pt x="1758005" y="2742032"/>
                  <a:pt x="1758005" y="2745797"/>
                </a:cubicBezTo>
                <a:cubicBezTo>
                  <a:pt x="1761778" y="2749562"/>
                  <a:pt x="1761778" y="2757093"/>
                  <a:pt x="1761778" y="2760858"/>
                </a:cubicBezTo>
                <a:cubicBezTo>
                  <a:pt x="1754233" y="2760858"/>
                  <a:pt x="1746688" y="2760858"/>
                  <a:pt x="1742915" y="2757093"/>
                </a:cubicBezTo>
                <a:cubicBezTo>
                  <a:pt x="1724052" y="2745797"/>
                  <a:pt x="1712735" y="2726972"/>
                  <a:pt x="1697645" y="2711911"/>
                </a:cubicBezTo>
                <a:cubicBezTo>
                  <a:pt x="1671237" y="2685555"/>
                  <a:pt x="1652374" y="2659199"/>
                  <a:pt x="1629739" y="2629079"/>
                </a:cubicBezTo>
                <a:cubicBezTo>
                  <a:pt x="1584468" y="2568837"/>
                  <a:pt x="1558060" y="2497299"/>
                  <a:pt x="1527880" y="2429527"/>
                </a:cubicBezTo>
                <a:cubicBezTo>
                  <a:pt x="1516563" y="2406937"/>
                  <a:pt x="1509017" y="2384346"/>
                  <a:pt x="1501472" y="2361755"/>
                </a:cubicBezTo>
                <a:cubicBezTo>
                  <a:pt x="1490155" y="2320339"/>
                  <a:pt x="1475065" y="2282688"/>
                  <a:pt x="1463747" y="2245037"/>
                </a:cubicBezTo>
                <a:cubicBezTo>
                  <a:pt x="1459974" y="2229976"/>
                  <a:pt x="1459974" y="2218681"/>
                  <a:pt x="1456202" y="2203620"/>
                </a:cubicBezTo>
                <a:cubicBezTo>
                  <a:pt x="1452429" y="2184795"/>
                  <a:pt x="1444884" y="2162204"/>
                  <a:pt x="1441112" y="2143379"/>
                </a:cubicBezTo>
                <a:cubicBezTo>
                  <a:pt x="1441112" y="2139613"/>
                  <a:pt x="1437339" y="2139613"/>
                  <a:pt x="1429794" y="2135848"/>
                </a:cubicBezTo>
                <a:cubicBezTo>
                  <a:pt x="1478837" y="2354225"/>
                  <a:pt x="1542970" y="2561306"/>
                  <a:pt x="1690099" y="2730737"/>
                </a:cubicBezTo>
                <a:cubicBezTo>
                  <a:pt x="1682554" y="2726972"/>
                  <a:pt x="1675009" y="2723206"/>
                  <a:pt x="1667464" y="2719441"/>
                </a:cubicBezTo>
                <a:cubicBezTo>
                  <a:pt x="1656147" y="2715676"/>
                  <a:pt x="1648602" y="2711911"/>
                  <a:pt x="1637284" y="2715676"/>
                </a:cubicBezTo>
                <a:cubicBezTo>
                  <a:pt x="1641056" y="2719441"/>
                  <a:pt x="1644829" y="2726972"/>
                  <a:pt x="1648602" y="2734502"/>
                </a:cubicBezTo>
                <a:cubicBezTo>
                  <a:pt x="1659919" y="2749562"/>
                  <a:pt x="1667464" y="2764623"/>
                  <a:pt x="1671237" y="2783448"/>
                </a:cubicBezTo>
                <a:cubicBezTo>
                  <a:pt x="1671237" y="2787213"/>
                  <a:pt x="1690099" y="2790979"/>
                  <a:pt x="1697645" y="2794744"/>
                </a:cubicBezTo>
                <a:cubicBezTo>
                  <a:pt x="1701417" y="2794744"/>
                  <a:pt x="1705190" y="2790979"/>
                  <a:pt x="1708962" y="2790979"/>
                </a:cubicBezTo>
                <a:cubicBezTo>
                  <a:pt x="1712735" y="2802274"/>
                  <a:pt x="1712735" y="2817334"/>
                  <a:pt x="1712735" y="2828630"/>
                </a:cubicBezTo>
                <a:cubicBezTo>
                  <a:pt x="1708962" y="2832395"/>
                  <a:pt x="1693872" y="2832395"/>
                  <a:pt x="1686327" y="2832395"/>
                </a:cubicBezTo>
                <a:cubicBezTo>
                  <a:pt x="1682554" y="2832395"/>
                  <a:pt x="1675009" y="2828630"/>
                  <a:pt x="1671237" y="2824865"/>
                </a:cubicBezTo>
                <a:cubicBezTo>
                  <a:pt x="1671237" y="2832395"/>
                  <a:pt x="1671237" y="2836160"/>
                  <a:pt x="1671237" y="2836160"/>
                </a:cubicBezTo>
                <a:cubicBezTo>
                  <a:pt x="1659919" y="2847455"/>
                  <a:pt x="1648602" y="2854986"/>
                  <a:pt x="1641056" y="2862516"/>
                </a:cubicBezTo>
                <a:cubicBezTo>
                  <a:pt x="1637284" y="2866281"/>
                  <a:pt x="1633511" y="2873811"/>
                  <a:pt x="1629739" y="2873811"/>
                </a:cubicBezTo>
                <a:cubicBezTo>
                  <a:pt x="1622194" y="2870046"/>
                  <a:pt x="1610876" y="2866281"/>
                  <a:pt x="1603331" y="2858751"/>
                </a:cubicBezTo>
                <a:cubicBezTo>
                  <a:pt x="1576923" y="2836160"/>
                  <a:pt x="1550515" y="2809804"/>
                  <a:pt x="1524108" y="2783448"/>
                </a:cubicBezTo>
                <a:cubicBezTo>
                  <a:pt x="1497700" y="2753327"/>
                  <a:pt x="1467519" y="2723206"/>
                  <a:pt x="1444884" y="2689320"/>
                </a:cubicBezTo>
                <a:cubicBezTo>
                  <a:pt x="1414704" y="2651669"/>
                  <a:pt x="1384523" y="2610253"/>
                  <a:pt x="1369433" y="2561306"/>
                </a:cubicBezTo>
                <a:cubicBezTo>
                  <a:pt x="1369433" y="2557541"/>
                  <a:pt x="1365661" y="2557541"/>
                  <a:pt x="1365661" y="2553776"/>
                </a:cubicBezTo>
                <a:cubicBezTo>
                  <a:pt x="1350571" y="2572602"/>
                  <a:pt x="1361888" y="2598958"/>
                  <a:pt x="1384523" y="2614018"/>
                </a:cubicBezTo>
                <a:cubicBezTo>
                  <a:pt x="1380751" y="2617783"/>
                  <a:pt x="1376978" y="2621548"/>
                  <a:pt x="1373206" y="2629079"/>
                </a:cubicBezTo>
                <a:cubicBezTo>
                  <a:pt x="1358116" y="2614018"/>
                  <a:pt x="1365661" y="2580132"/>
                  <a:pt x="1335480" y="2580132"/>
                </a:cubicBezTo>
                <a:cubicBezTo>
                  <a:pt x="1343026" y="2598958"/>
                  <a:pt x="1350571" y="2617783"/>
                  <a:pt x="1358116" y="2636609"/>
                </a:cubicBezTo>
                <a:cubicBezTo>
                  <a:pt x="1354343" y="2640374"/>
                  <a:pt x="1354343" y="2640374"/>
                  <a:pt x="1354343" y="2640374"/>
                </a:cubicBezTo>
                <a:cubicBezTo>
                  <a:pt x="1346798" y="2636609"/>
                  <a:pt x="1343026" y="2629079"/>
                  <a:pt x="1335480" y="2625313"/>
                </a:cubicBezTo>
                <a:cubicBezTo>
                  <a:pt x="1335480" y="2625313"/>
                  <a:pt x="1331708" y="2629079"/>
                  <a:pt x="1331708" y="2629079"/>
                </a:cubicBezTo>
                <a:cubicBezTo>
                  <a:pt x="1346798" y="2655434"/>
                  <a:pt x="1358116" y="2681790"/>
                  <a:pt x="1373206" y="2711911"/>
                </a:cubicBezTo>
                <a:cubicBezTo>
                  <a:pt x="1373206" y="2711911"/>
                  <a:pt x="1369433" y="2711911"/>
                  <a:pt x="1369433" y="2711911"/>
                </a:cubicBezTo>
                <a:cubicBezTo>
                  <a:pt x="1361888" y="2704381"/>
                  <a:pt x="1358116" y="2696851"/>
                  <a:pt x="1350571" y="2689320"/>
                </a:cubicBezTo>
                <a:cubicBezTo>
                  <a:pt x="1350571" y="2693086"/>
                  <a:pt x="1346798" y="2693086"/>
                  <a:pt x="1346798" y="2696851"/>
                </a:cubicBezTo>
                <a:cubicBezTo>
                  <a:pt x="1343026" y="2693086"/>
                  <a:pt x="1339253" y="2693086"/>
                  <a:pt x="1335480" y="2689320"/>
                </a:cubicBezTo>
                <a:cubicBezTo>
                  <a:pt x="1324163" y="2678025"/>
                  <a:pt x="1316618" y="2662965"/>
                  <a:pt x="1305300" y="2647904"/>
                </a:cubicBezTo>
                <a:cubicBezTo>
                  <a:pt x="1305300" y="2644139"/>
                  <a:pt x="1301528" y="2640374"/>
                  <a:pt x="1293982" y="2640374"/>
                </a:cubicBezTo>
                <a:cubicBezTo>
                  <a:pt x="1297755" y="2647904"/>
                  <a:pt x="1301528" y="2659199"/>
                  <a:pt x="1301528" y="2670495"/>
                </a:cubicBezTo>
                <a:cubicBezTo>
                  <a:pt x="1286437" y="2666730"/>
                  <a:pt x="1278892" y="2651669"/>
                  <a:pt x="1271347" y="2636609"/>
                </a:cubicBezTo>
                <a:cubicBezTo>
                  <a:pt x="1233622" y="2576367"/>
                  <a:pt x="1214759" y="2512360"/>
                  <a:pt x="1203441" y="2440823"/>
                </a:cubicBezTo>
                <a:cubicBezTo>
                  <a:pt x="1195896" y="2391876"/>
                  <a:pt x="1188351" y="2339165"/>
                  <a:pt x="1180806" y="2286453"/>
                </a:cubicBezTo>
                <a:cubicBezTo>
                  <a:pt x="1180806" y="2267627"/>
                  <a:pt x="1173261" y="2248802"/>
                  <a:pt x="1169489" y="2229976"/>
                </a:cubicBezTo>
                <a:cubicBezTo>
                  <a:pt x="1169489" y="2226211"/>
                  <a:pt x="1165716" y="2218681"/>
                  <a:pt x="1165716" y="2214916"/>
                </a:cubicBezTo>
                <a:cubicBezTo>
                  <a:pt x="1169489" y="2188560"/>
                  <a:pt x="1165716" y="2184795"/>
                  <a:pt x="1139308" y="2173499"/>
                </a:cubicBezTo>
                <a:cubicBezTo>
                  <a:pt x="1143081" y="2199855"/>
                  <a:pt x="1146853" y="2226211"/>
                  <a:pt x="1150626" y="2252567"/>
                </a:cubicBezTo>
                <a:cubicBezTo>
                  <a:pt x="1165716" y="2331634"/>
                  <a:pt x="1180806" y="2406937"/>
                  <a:pt x="1199669" y="2482239"/>
                </a:cubicBezTo>
                <a:cubicBezTo>
                  <a:pt x="1210987" y="2527420"/>
                  <a:pt x="1229849" y="2572602"/>
                  <a:pt x="1244939" y="2617783"/>
                </a:cubicBezTo>
                <a:cubicBezTo>
                  <a:pt x="1256257" y="2647904"/>
                  <a:pt x="1271347" y="2674260"/>
                  <a:pt x="1286437" y="2704381"/>
                </a:cubicBezTo>
                <a:cubicBezTo>
                  <a:pt x="1290210" y="2708146"/>
                  <a:pt x="1293982" y="2711911"/>
                  <a:pt x="1297755" y="2719441"/>
                </a:cubicBezTo>
                <a:cubicBezTo>
                  <a:pt x="1290210" y="2719441"/>
                  <a:pt x="1286437" y="2723206"/>
                  <a:pt x="1275120" y="2723206"/>
                </a:cubicBezTo>
                <a:cubicBezTo>
                  <a:pt x="1301528" y="2768388"/>
                  <a:pt x="1324163" y="2813569"/>
                  <a:pt x="1350571" y="2866281"/>
                </a:cubicBezTo>
                <a:cubicBezTo>
                  <a:pt x="1331708" y="2839925"/>
                  <a:pt x="1312845" y="2821099"/>
                  <a:pt x="1297755" y="2798509"/>
                </a:cubicBezTo>
                <a:cubicBezTo>
                  <a:pt x="1244939" y="2730737"/>
                  <a:pt x="1226077" y="2647904"/>
                  <a:pt x="1199669" y="2568837"/>
                </a:cubicBezTo>
                <a:cubicBezTo>
                  <a:pt x="1158171" y="2433292"/>
                  <a:pt x="1131763" y="2297748"/>
                  <a:pt x="1116673" y="2154674"/>
                </a:cubicBezTo>
                <a:cubicBezTo>
                  <a:pt x="1116673" y="2150909"/>
                  <a:pt x="1112900" y="2147144"/>
                  <a:pt x="1112900" y="2143379"/>
                </a:cubicBezTo>
                <a:cubicBezTo>
                  <a:pt x="1109128" y="2147144"/>
                  <a:pt x="1105355" y="2150909"/>
                  <a:pt x="1097810" y="2150909"/>
                </a:cubicBezTo>
                <a:cubicBezTo>
                  <a:pt x="1101583" y="2147144"/>
                  <a:pt x="1101583" y="2143379"/>
                  <a:pt x="1101583" y="2139613"/>
                </a:cubicBezTo>
                <a:cubicBezTo>
                  <a:pt x="1097810" y="2139613"/>
                  <a:pt x="1097810" y="2139613"/>
                  <a:pt x="1097810" y="2135848"/>
                </a:cubicBezTo>
                <a:cubicBezTo>
                  <a:pt x="1094038" y="2143379"/>
                  <a:pt x="1090265" y="2147144"/>
                  <a:pt x="1086493" y="2150909"/>
                </a:cubicBezTo>
                <a:cubicBezTo>
                  <a:pt x="1086493" y="2147144"/>
                  <a:pt x="1086493" y="2143379"/>
                  <a:pt x="1086493" y="2135848"/>
                </a:cubicBezTo>
                <a:cubicBezTo>
                  <a:pt x="1075175" y="2147144"/>
                  <a:pt x="1063857" y="2154674"/>
                  <a:pt x="1052540" y="2162204"/>
                </a:cubicBezTo>
                <a:cubicBezTo>
                  <a:pt x="1052540" y="2154674"/>
                  <a:pt x="1052540" y="2143379"/>
                  <a:pt x="1052540" y="2132083"/>
                </a:cubicBezTo>
                <a:cubicBezTo>
                  <a:pt x="1044995" y="2132083"/>
                  <a:pt x="1041222" y="2135848"/>
                  <a:pt x="1033677" y="2135848"/>
                </a:cubicBezTo>
                <a:cubicBezTo>
                  <a:pt x="1041222" y="2113258"/>
                  <a:pt x="1029904" y="2098197"/>
                  <a:pt x="1018587" y="2083137"/>
                </a:cubicBezTo>
                <a:cubicBezTo>
                  <a:pt x="1018587" y="2083137"/>
                  <a:pt x="1014814" y="2083137"/>
                  <a:pt x="1014814" y="2086902"/>
                </a:cubicBezTo>
                <a:cubicBezTo>
                  <a:pt x="1014814" y="2090667"/>
                  <a:pt x="1018587" y="2098197"/>
                  <a:pt x="1018587" y="2105727"/>
                </a:cubicBezTo>
                <a:cubicBezTo>
                  <a:pt x="1022359" y="2117023"/>
                  <a:pt x="1029904" y="2124553"/>
                  <a:pt x="1022359" y="2139613"/>
                </a:cubicBezTo>
                <a:cubicBezTo>
                  <a:pt x="1014814" y="2147144"/>
                  <a:pt x="1029904" y="2162204"/>
                  <a:pt x="1041222" y="2158439"/>
                </a:cubicBezTo>
                <a:cubicBezTo>
                  <a:pt x="1060085" y="2181030"/>
                  <a:pt x="1041222" y="2207386"/>
                  <a:pt x="1048767" y="2229976"/>
                </a:cubicBezTo>
                <a:cubicBezTo>
                  <a:pt x="1052540" y="2222446"/>
                  <a:pt x="1056312" y="2214916"/>
                  <a:pt x="1060085" y="2207386"/>
                </a:cubicBezTo>
                <a:cubicBezTo>
                  <a:pt x="1067630" y="2233741"/>
                  <a:pt x="1056312" y="2252567"/>
                  <a:pt x="1026132" y="2260097"/>
                </a:cubicBezTo>
                <a:cubicBezTo>
                  <a:pt x="1029904" y="2245037"/>
                  <a:pt x="1033677" y="2226211"/>
                  <a:pt x="1037450" y="2207386"/>
                </a:cubicBezTo>
                <a:cubicBezTo>
                  <a:pt x="1037450" y="2207386"/>
                  <a:pt x="1033677" y="2207386"/>
                  <a:pt x="1029904" y="2207386"/>
                </a:cubicBezTo>
                <a:cubicBezTo>
                  <a:pt x="1026132" y="2226211"/>
                  <a:pt x="1022359" y="2245037"/>
                  <a:pt x="1018587" y="2267627"/>
                </a:cubicBezTo>
                <a:cubicBezTo>
                  <a:pt x="1018587" y="2267627"/>
                  <a:pt x="1022359" y="2267627"/>
                  <a:pt x="1026132" y="2271392"/>
                </a:cubicBezTo>
                <a:cubicBezTo>
                  <a:pt x="1026132" y="2271392"/>
                  <a:pt x="1029904" y="2271392"/>
                  <a:pt x="1029904" y="2271392"/>
                </a:cubicBezTo>
                <a:cubicBezTo>
                  <a:pt x="1014814" y="2282688"/>
                  <a:pt x="1007269" y="2282688"/>
                  <a:pt x="992179" y="2260097"/>
                </a:cubicBezTo>
                <a:cubicBezTo>
                  <a:pt x="950681" y="2192325"/>
                  <a:pt x="912956" y="2120788"/>
                  <a:pt x="871458" y="2049251"/>
                </a:cubicBezTo>
                <a:cubicBezTo>
                  <a:pt x="863913" y="2041720"/>
                  <a:pt x="856367" y="2030425"/>
                  <a:pt x="852595" y="2022895"/>
                </a:cubicBezTo>
                <a:cubicBezTo>
                  <a:pt x="848822" y="2011600"/>
                  <a:pt x="848822" y="2000304"/>
                  <a:pt x="848822" y="1992774"/>
                </a:cubicBezTo>
                <a:cubicBezTo>
                  <a:pt x="845050" y="1981479"/>
                  <a:pt x="841277" y="1966418"/>
                  <a:pt x="837505" y="1958888"/>
                </a:cubicBezTo>
                <a:cubicBezTo>
                  <a:pt x="826187" y="1936297"/>
                  <a:pt x="811097" y="1921237"/>
                  <a:pt x="799779" y="1902411"/>
                </a:cubicBezTo>
                <a:cubicBezTo>
                  <a:pt x="788462" y="1879820"/>
                  <a:pt x="777144" y="1857230"/>
                  <a:pt x="765826" y="1834639"/>
                </a:cubicBezTo>
                <a:cubicBezTo>
                  <a:pt x="765826" y="1827109"/>
                  <a:pt x="765826" y="1823344"/>
                  <a:pt x="765826" y="1815813"/>
                </a:cubicBezTo>
                <a:cubicBezTo>
                  <a:pt x="765826" y="1815813"/>
                  <a:pt x="769599" y="1815813"/>
                  <a:pt x="769599" y="1815813"/>
                </a:cubicBezTo>
                <a:cubicBezTo>
                  <a:pt x="769599" y="1819579"/>
                  <a:pt x="773371" y="1827109"/>
                  <a:pt x="777144" y="1834639"/>
                </a:cubicBezTo>
                <a:cubicBezTo>
                  <a:pt x="784689" y="1812048"/>
                  <a:pt x="750736" y="1796988"/>
                  <a:pt x="765826" y="1785693"/>
                </a:cubicBezTo>
                <a:cubicBezTo>
                  <a:pt x="762054" y="1781927"/>
                  <a:pt x="758281" y="1778162"/>
                  <a:pt x="754509" y="1774397"/>
                </a:cubicBezTo>
                <a:cubicBezTo>
                  <a:pt x="750736" y="1778162"/>
                  <a:pt x="743191" y="1793223"/>
                  <a:pt x="758281" y="1808283"/>
                </a:cubicBezTo>
                <a:cubicBezTo>
                  <a:pt x="739419" y="1796988"/>
                  <a:pt x="728101" y="1785693"/>
                  <a:pt x="716783" y="1766867"/>
                </a:cubicBezTo>
                <a:cubicBezTo>
                  <a:pt x="697921" y="1725451"/>
                  <a:pt x="671513" y="1684034"/>
                  <a:pt x="648878" y="1642618"/>
                </a:cubicBezTo>
                <a:cubicBezTo>
                  <a:pt x="633787" y="1612497"/>
                  <a:pt x="618697" y="1582376"/>
                  <a:pt x="599835" y="1552255"/>
                </a:cubicBezTo>
                <a:cubicBezTo>
                  <a:pt x="596062" y="1540960"/>
                  <a:pt x="588517" y="1525899"/>
                  <a:pt x="584744" y="1514604"/>
                </a:cubicBezTo>
                <a:cubicBezTo>
                  <a:pt x="584744" y="1514604"/>
                  <a:pt x="588517" y="1514604"/>
                  <a:pt x="588517" y="1510839"/>
                </a:cubicBezTo>
                <a:cubicBezTo>
                  <a:pt x="633787" y="1582376"/>
                  <a:pt x="675285" y="1653913"/>
                  <a:pt x="720556" y="1721686"/>
                </a:cubicBezTo>
                <a:cubicBezTo>
                  <a:pt x="720556" y="1721686"/>
                  <a:pt x="720556" y="1721686"/>
                  <a:pt x="724328" y="1721686"/>
                </a:cubicBezTo>
                <a:cubicBezTo>
                  <a:pt x="724328" y="1717920"/>
                  <a:pt x="724328" y="1714155"/>
                  <a:pt x="724328" y="1710390"/>
                </a:cubicBezTo>
                <a:cubicBezTo>
                  <a:pt x="694148" y="1661444"/>
                  <a:pt x="663968" y="1608732"/>
                  <a:pt x="630015" y="1556020"/>
                </a:cubicBezTo>
                <a:cubicBezTo>
                  <a:pt x="611152" y="1518369"/>
                  <a:pt x="588517" y="1484483"/>
                  <a:pt x="569654" y="1446832"/>
                </a:cubicBezTo>
                <a:cubicBezTo>
                  <a:pt x="577199" y="1443067"/>
                  <a:pt x="577199" y="1443067"/>
                  <a:pt x="599835" y="1458127"/>
                </a:cubicBezTo>
                <a:cubicBezTo>
                  <a:pt x="599835" y="1458127"/>
                  <a:pt x="603607" y="1454362"/>
                  <a:pt x="603607" y="1454362"/>
                </a:cubicBezTo>
                <a:cubicBezTo>
                  <a:pt x="592289" y="1431772"/>
                  <a:pt x="580972" y="1412946"/>
                  <a:pt x="569654" y="1390355"/>
                </a:cubicBezTo>
                <a:cubicBezTo>
                  <a:pt x="554564" y="1401651"/>
                  <a:pt x="554564" y="1409181"/>
                  <a:pt x="565882" y="1420476"/>
                </a:cubicBezTo>
                <a:cubicBezTo>
                  <a:pt x="569654" y="1420476"/>
                  <a:pt x="569654" y="1428006"/>
                  <a:pt x="573427" y="1431772"/>
                </a:cubicBezTo>
                <a:cubicBezTo>
                  <a:pt x="550791" y="1428006"/>
                  <a:pt x="520611" y="1371530"/>
                  <a:pt x="528156" y="1348939"/>
                </a:cubicBezTo>
                <a:cubicBezTo>
                  <a:pt x="535701" y="1363999"/>
                  <a:pt x="543246" y="1379060"/>
                  <a:pt x="554564" y="1394120"/>
                </a:cubicBezTo>
                <a:cubicBezTo>
                  <a:pt x="558337" y="1382825"/>
                  <a:pt x="558337" y="1379060"/>
                  <a:pt x="562109" y="1375295"/>
                </a:cubicBezTo>
                <a:cubicBezTo>
                  <a:pt x="528156" y="1322583"/>
                  <a:pt x="497976" y="1269872"/>
                  <a:pt x="467795" y="1220925"/>
                </a:cubicBezTo>
                <a:cubicBezTo>
                  <a:pt x="479113" y="1217160"/>
                  <a:pt x="490431" y="1213395"/>
                  <a:pt x="505521" y="1213395"/>
                </a:cubicBezTo>
                <a:cubicBezTo>
                  <a:pt x="494203" y="1198334"/>
                  <a:pt x="486658" y="1187039"/>
                  <a:pt x="479113" y="1171979"/>
                </a:cubicBezTo>
                <a:cubicBezTo>
                  <a:pt x="475341" y="1141858"/>
                  <a:pt x="445160" y="1130562"/>
                  <a:pt x="430070" y="1104206"/>
                </a:cubicBezTo>
                <a:cubicBezTo>
                  <a:pt x="418752" y="1115502"/>
                  <a:pt x="426298" y="1126797"/>
                  <a:pt x="433843" y="1130562"/>
                </a:cubicBezTo>
                <a:cubicBezTo>
                  <a:pt x="456478" y="1153153"/>
                  <a:pt x="460250" y="1183274"/>
                  <a:pt x="479113" y="1209630"/>
                </a:cubicBezTo>
                <a:cubicBezTo>
                  <a:pt x="475341" y="1209630"/>
                  <a:pt x="475341" y="1209630"/>
                  <a:pt x="471568" y="1213395"/>
                </a:cubicBezTo>
                <a:cubicBezTo>
                  <a:pt x="464023" y="1205865"/>
                  <a:pt x="456478" y="1198334"/>
                  <a:pt x="452705" y="1190804"/>
                </a:cubicBezTo>
                <a:cubicBezTo>
                  <a:pt x="445160" y="1187039"/>
                  <a:pt x="441388" y="1179509"/>
                  <a:pt x="437615" y="1175744"/>
                </a:cubicBezTo>
                <a:cubicBezTo>
                  <a:pt x="407435" y="1123032"/>
                  <a:pt x="373482" y="1074086"/>
                  <a:pt x="343302" y="1021374"/>
                </a:cubicBezTo>
                <a:cubicBezTo>
                  <a:pt x="309349" y="968662"/>
                  <a:pt x="282941" y="915951"/>
                  <a:pt x="271623" y="855709"/>
                </a:cubicBezTo>
                <a:cubicBezTo>
                  <a:pt x="271623" y="851944"/>
                  <a:pt x="271623" y="848178"/>
                  <a:pt x="275396" y="844413"/>
                </a:cubicBezTo>
                <a:cubicBezTo>
                  <a:pt x="279168" y="848178"/>
                  <a:pt x="282941" y="851944"/>
                  <a:pt x="282941" y="855709"/>
                </a:cubicBezTo>
                <a:cubicBezTo>
                  <a:pt x="286713" y="855709"/>
                  <a:pt x="286713" y="855709"/>
                  <a:pt x="290486" y="855709"/>
                </a:cubicBezTo>
                <a:cubicBezTo>
                  <a:pt x="286713" y="848178"/>
                  <a:pt x="290486" y="836883"/>
                  <a:pt x="286713" y="825588"/>
                </a:cubicBezTo>
                <a:cubicBezTo>
                  <a:pt x="282941" y="810527"/>
                  <a:pt x="275396" y="795467"/>
                  <a:pt x="271623" y="780406"/>
                </a:cubicBezTo>
                <a:cubicBezTo>
                  <a:pt x="267851" y="772876"/>
                  <a:pt x="264078" y="761581"/>
                  <a:pt x="248988" y="765346"/>
                </a:cubicBezTo>
                <a:cubicBezTo>
                  <a:pt x="245215" y="765346"/>
                  <a:pt x="245215" y="765346"/>
                  <a:pt x="241443" y="761581"/>
                </a:cubicBezTo>
                <a:cubicBezTo>
                  <a:pt x="241443" y="761581"/>
                  <a:pt x="241443" y="761581"/>
                  <a:pt x="245215" y="757816"/>
                </a:cubicBezTo>
                <a:cubicBezTo>
                  <a:pt x="248988" y="757816"/>
                  <a:pt x="252761" y="757816"/>
                  <a:pt x="260306" y="757816"/>
                </a:cubicBezTo>
                <a:cubicBezTo>
                  <a:pt x="256533" y="746520"/>
                  <a:pt x="252761" y="738990"/>
                  <a:pt x="248988" y="731460"/>
                </a:cubicBezTo>
                <a:cubicBezTo>
                  <a:pt x="248988" y="731460"/>
                  <a:pt x="245215" y="731460"/>
                  <a:pt x="245215" y="731460"/>
                </a:cubicBezTo>
                <a:cubicBezTo>
                  <a:pt x="245215" y="738990"/>
                  <a:pt x="245215" y="742755"/>
                  <a:pt x="245215" y="754051"/>
                </a:cubicBezTo>
                <a:cubicBezTo>
                  <a:pt x="233898" y="742755"/>
                  <a:pt x="222580" y="735225"/>
                  <a:pt x="241443" y="720165"/>
                </a:cubicBezTo>
                <a:cubicBezTo>
                  <a:pt x="248988" y="716399"/>
                  <a:pt x="248988" y="705104"/>
                  <a:pt x="237670" y="701339"/>
                </a:cubicBezTo>
                <a:cubicBezTo>
                  <a:pt x="233898" y="705104"/>
                  <a:pt x="233898" y="708869"/>
                  <a:pt x="233898" y="716399"/>
                </a:cubicBezTo>
                <a:cubicBezTo>
                  <a:pt x="230125" y="712634"/>
                  <a:pt x="226353" y="708869"/>
                  <a:pt x="222580" y="705104"/>
                </a:cubicBezTo>
                <a:cubicBezTo>
                  <a:pt x="218808" y="697574"/>
                  <a:pt x="215035" y="690044"/>
                  <a:pt x="215035" y="682513"/>
                </a:cubicBezTo>
                <a:cubicBezTo>
                  <a:pt x="215035" y="674983"/>
                  <a:pt x="218808" y="671218"/>
                  <a:pt x="222580" y="663688"/>
                </a:cubicBezTo>
                <a:cubicBezTo>
                  <a:pt x="215035" y="663688"/>
                  <a:pt x="211263" y="667453"/>
                  <a:pt x="211263" y="667453"/>
                </a:cubicBezTo>
                <a:cubicBezTo>
                  <a:pt x="211263" y="659923"/>
                  <a:pt x="211263" y="648627"/>
                  <a:pt x="207490" y="633567"/>
                </a:cubicBezTo>
                <a:cubicBezTo>
                  <a:pt x="203717" y="641097"/>
                  <a:pt x="199945" y="644862"/>
                  <a:pt x="192400" y="648627"/>
                </a:cubicBezTo>
                <a:cubicBezTo>
                  <a:pt x="181082" y="622271"/>
                  <a:pt x="165992" y="595916"/>
                  <a:pt x="154674" y="569560"/>
                </a:cubicBezTo>
                <a:cubicBezTo>
                  <a:pt x="162219" y="569560"/>
                  <a:pt x="165992" y="569560"/>
                  <a:pt x="173537" y="569560"/>
                </a:cubicBezTo>
                <a:cubicBezTo>
                  <a:pt x="158447" y="535674"/>
                  <a:pt x="132039" y="509318"/>
                  <a:pt x="120722" y="475432"/>
                </a:cubicBezTo>
                <a:cubicBezTo>
                  <a:pt x="113176" y="452841"/>
                  <a:pt x="98086" y="434016"/>
                  <a:pt x="86769" y="415190"/>
                </a:cubicBezTo>
                <a:cubicBezTo>
                  <a:pt x="75451" y="388834"/>
                  <a:pt x="60361" y="362478"/>
                  <a:pt x="45271" y="336123"/>
                </a:cubicBezTo>
                <a:cubicBezTo>
                  <a:pt x="41498" y="321062"/>
                  <a:pt x="37726" y="306002"/>
                  <a:pt x="41498" y="294706"/>
                </a:cubicBezTo>
                <a:cubicBezTo>
                  <a:pt x="41498" y="268350"/>
                  <a:pt x="26408" y="257055"/>
                  <a:pt x="18863" y="238230"/>
                </a:cubicBezTo>
                <a:cubicBezTo>
                  <a:pt x="18863" y="230699"/>
                  <a:pt x="18863" y="226934"/>
                  <a:pt x="15090" y="223169"/>
                </a:cubicBezTo>
                <a:cubicBezTo>
                  <a:pt x="11318" y="215639"/>
                  <a:pt x="3773" y="211874"/>
                  <a:pt x="0" y="204344"/>
                </a:cubicBezTo>
                <a:cubicBezTo>
                  <a:pt x="0" y="196813"/>
                  <a:pt x="0" y="193048"/>
                  <a:pt x="0" y="185518"/>
                </a:cubicBezTo>
                <a:cubicBezTo>
                  <a:pt x="7545" y="193048"/>
                  <a:pt x="18863" y="193048"/>
                  <a:pt x="22635" y="200578"/>
                </a:cubicBezTo>
                <a:cubicBezTo>
                  <a:pt x="33953" y="223169"/>
                  <a:pt x="49043" y="219404"/>
                  <a:pt x="67906" y="219404"/>
                </a:cubicBezTo>
                <a:cubicBezTo>
                  <a:pt x="67906" y="223169"/>
                  <a:pt x="67906" y="230699"/>
                  <a:pt x="71678" y="234464"/>
                </a:cubicBezTo>
                <a:cubicBezTo>
                  <a:pt x="75451" y="234464"/>
                  <a:pt x="82996" y="230699"/>
                  <a:pt x="90541" y="230699"/>
                </a:cubicBezTo>
                <a:cubicBezTo>
                  <a:pt x="90541" y="238230"/>
                  <a:pt x="90541" y="249525"/>
                  <a:pt x="90541" y="257055"/>
                </a:cubicBezTo>
                <a:cubicBezTo>
                  <a:pt x="90541" y="260820"/>
                  <a:pt x="90541" y="268350"/>
                  <a:pt x="94314" y="272116"/>
                </a:cubicBezTo>
                <a:cubicBezTo>
                  <a:pt x="116949" y="283411"/>
                  <a:pt x="113176" y="309767"/>
                  <a:pt x="124494" y="332358"/>
                </a:cubicBezTo>
                <a:cubicBezTo>
                  <a:pt x="135812" y="347418"/>
                  <a:pt x="147129" y="366244"/>
                  <a:pt x="158447" y="385069"/>
                </a:cubicBezTo>
                <a:cubicBezTo>
                  <a:pt x="150902" y="362478"/>
                  <a:pt x="143357" y="336123"/>
                  <a:pt x="135812" y="313532"/>
                </a:cubicBezTo>
                <a:cubicBezTo>
                  <a:pt x="135812" y="313532"/>
                  <a:pt x="139584" y="313532"/>
                  <a:pt x="139584" y="313532"/>
                </a:cubicBezTo>
                <a:cubicBezTo>
                  <a:pt x="158447" y="343653"/>
                  <a:pt x="177310" y="377539"/>
                  <a:pt x="192400" y="411425"/>
                </a:cubicBezTo>
                <a:cubicBezTo>
                  <a:pt x="196172" y="407660"/>
                  <a:pt x="196172" y="403895"/>
                  <a:pt x="196172" y="400130"/>
                </a:cubicBezTo>
                <a:cubicBezTo>
                  <a:pt x="207490" y="411425"/>
                  <a:pt x="215035" y="422720"/>
                  <a:pt x="222580" y="434016"/>
                </a:cubicBezTo>
                <a:cubicBezTo>
                  <a:pt x="222580" y="434016"/>
                  <a:pt x="226353" y="430251"/>
                  <a:pt x="226353" y="430251"/>
                </a:cubicBezTo>
                <a:cubicBezTo>
                  <a:pt x="218808" y="400130"/>
                  <a:pt x="207490" y="366244"/>
                  <a:pt x="196172" y="336123"/>
                </a:cubicBezTo>
                <a:cubicBezTo>
                  <a:pt x="199945" y="336123"/>
                  <a:pt x="199945" y="336123"/>
                  <a:pt x="199945" y="336123"/>
                </a:cubicBezTo>
                <a:cubicBezTo>
                  <a:pt x="222580" y="377539"/>
                  <a:pt x="245215" y="422720"/>
                  <a:pt x="264078" y="467902"/>
                </a:cubicBezTo>
                <a:cubicBezTo>
                  <a:pt x="290486" y="524378"/>
                  <a:pt x="316894" y="577090"/>
                  <a:pt x="339529" y="633567"/>
                </a:cubicBezTo>
                <a:cubicBezTo>
                  <a:pt x="343302" y="641097"/>
                  <a:pt x="350847" y="648627"/>
                  <a:pt x="358392" y="659923"/>
                </a:cubicBezTo>
                <a:cubicBezTo>
                  <a:pt x="358392" y="656158"/>
                  <a:pt x="362164" y="656158"/>
                  <a:pt x="365937" y="656158"/>
                </a:cubicBezTo>
                <a:cubicBezTo>
                  <a:pt x="331984" y="577090"/>
                  <a:pt x="301804" y="501788"/>
                  <a:pt x="267851" y="426485"/>
                </a:cubicBezTo>
                <a:cubicBezTo>
                  <a:pt x="271623" y="426485"/>
                  <a:pt x="275396" y="422720"/>
                  <a:pt x="275396" y="422720"/>
                </a:cubicBezTo>
                <a:cubicBezTo>
                  <a:pt x="286713" y="441546"/>
                  <a:pt x="294259" y="464137"/>
                  <a:pt x="301804" y="482962"/>
                </a:cubicBezTo>
                <a:cubicBezTo>
                  <a:pt x="320666" y="520613"/>
                  <a:pt x="339529" y="558265"/>
                  <a:pt x="358392" y="595916"/>
                </a:cubicBezTo>
                <a:cubicBezTo>
                  <a:pt x="362164" y="603446"/>
                  <a:pt x="373482" y="610976"/>
                  <a:pt x="384800" y="622271"/>
                </a:cubicBezTo>
                <a:cubicBezTo>
                  <a:pt x="384800" y="610976"/>
                  <a:pt x="384800" y="603446"/>
                  <a:pt x="381027" y="599681"/>
                </a:cubicBezTo>
                <a:cubicBezTo>
                  <a:pt x="369709" y="569560"/>
                  <a:pt x="354619" y="539439"/>
                  <a:pt x="343302" y="509318"/>
                </a:cubicBezTo>
                <a:cubicBezTo>
                  <a:pt x="339529" y="501788"/>
                  <a:pt x="339529" y="494258"/>
                  <a:pt x="335756" y="486727"/>
                </a:cubicBezTo>
                <a:cubicBezTo>
                  <a:pt x="328211" y="486727"/>
                  <a:pt x="320666" y="479197"/>
                  <a:pt x="324439" y="464137"/>
                </a:cubicBezTo>
                <a:cubicBezTo>
                  <a:pt x="324439" y="460371"/>
                  <a:pt x="324439" y="452841"/>
                  <a:pt x="324439" y="445311"/>
                </a:cubicBezTo>
                <a:cubicBezTo>
                  <a:pt x="324439" y="445311"/>
                  <a:pt x="320666" y="441546"/>
                  <a:pt x="320666" y="437781"/>
                </a:cubicBezTo>
                <a:cubicBezTo>
                  <a:pt x="339529" y="415190"/>
                  <a:pt x="320666" y="396365"/>
                  <a:pt x="316894" y="377539"/>
                </a:cubicBezTo>
                <a:cubicBezTo>
                  <a:pt x="309349" y="358713"/>
                  <a:pt x="298031" y="336123"/>
                  <a:pt x="290486" y="317297"/>
                </a:cubicBezTo>
                <a:cubicBezTo>
                  <a:pt x="286713" y="313532"/>
                  <a:pt x="286713" y="306002"/>
                  <a:pt x="286713" y="302237"/>
                </a:cubicBezTo>
                <a:cubicBezTo>
                  <a:pt x="354619" y="411425"/>
                  <a:pt x="388572" y="535674"/>
                  <a:pt x="448933" y="648627"/>
                </a:cubicBezTo>
                <a:cubicBezTo>
                  <a:pt x="452705" y="648627"/>
                  <a:pt x="452705" y="648627"/>
                  <a:pt x="456478" y="644862"/>
                </a:cubicBezTo>
                <a:cubicBezTo>
                  <a:pt x="448933" y="633567"/>
                  <a:pt x="445160" y="618506"/>
                  <a:pt x="437615" y="603446"/>
                </a:cubicBezTo>
                <a:cubicBezTo>
                  <a:pt x="418752" y="562030"/>
                  <a:pt x="399890" y="520613"/>
                  <a:pt x="381027" y="475432"/>
                </a:cubicBezTo>
                <a:cubicBezTo>
                  <a:pt x="365937" y="437781"/>
                  <a:pt x="350847" y="400130"/>
                  <a:pt x="335756" y="358713"/>
                </a:cubicBezTo>
                <a:cubicBezTo>
                  <a:pt x="331984" y="354948"/>
                  <a:pt x="335756" y="347418"/>
                  <a:pt x="335756" y="339888"/>
                </a:cubicBezTo>
                <a:cubicBezTo>
                  <a:pt x="335756" y="339888"/>
                  <a:pt x="339529" y="339888"/>
                  <a:pt x="339529" y="339888"/>
                </a:cubicBezTo>
                <a:cubicBezTo>
                  <a:pt x="335756" y="332358"/>
                  <a:pt x="335756" y="328592"/>
                  <a:pt x="328211" y="317297"/>
                </a:cubicBezTo>
                <a:cubicBezTo>
                  <a:pt x="339529" y="324827"/>
                  <a:pt x="347074" y="336123"/>
                  <a:pt x="350847" y="347418"/>
                </a:cubicBezTo>
                <a:cubicBezTo>
                  <a:pt x="354619" y="358713"/>
                  <a:pt x="365937" y="370009"/>
                  <a:pt x="369709" y="381304"/>
                </a:cubicBezTo>
                <a:cubicBezTo>
                  <a:pt x="396117" y="430251"/>
                  <a:pt x="418752" y="482962"/>
                  <a:pt x="445160" y="535674"/>
                </a:cubicBezTo>
                <a:cubicBezTo>
                  <a:pt x="464023" y="577090"/>
                  <a:pt x="486658" y="618506"/>
                  <a:pt x="509293" y="659923"/>
                </a:cubicBezTo>
                <a:cubicBezTo>
                  <a:pt x="513066" y="671218"/>
                  <a:pt x="520611" y="678748"/>
                  <a:pt x="524384" y="690044"/>
                </a:cubicBezTo>
                <a:cubicBezTo>
                  <a:pt x="528156" y="693809"/>
                  <a:pt x="531929" y="697574"/>
                  <a:pt x="535701" y="701339"/>
                </a:cubicBezTo>
                <a:cubicBezTo>
                  <a:pt x="535701" y="701339"/>
                  <a:pt x="539474" y="697574"/>
                  <a:pt x="539474" y="697574"/>
                </a:cubicBezTo>
                <a:cubicBezTo>
                  <a:pt x="535701" y="686278"/>
                  <a:pt x="531929" y="678748"/>
                  <a:pt x="528156" y="667453"/>
                </a:cubicBezTo>
                <a:cubicBezTo>
                  <a:pt x="509293" y="633567"/>
                  <a:pt x="494203" y="599681"/>
                  <a:pt x="475341" y="565795"/>
                </a:cubicBezTo>
                <a:cubicBezTo>
                  <a:pt x="456478" y="520613"/>
                  <a:pt x="437615" y="471667"/>
                  <a:pt x="414980" y="426485"/>
                </a:cubicBezTo>
                <a:cubicBezTo>
                  <a:pt x="399890" y="388834"/>
                  <a:pt x="384800" y="351183"/>
                  <a:pt x="365937" y="313532"/>
                </a:cubicBezTo>
                <a:cubicBezTo>
                  <a:pt x="354619" y="287176"/>
                  <a:pt x="335756" y="260820"/>
                  <a:pt x="324439" y="234464"/>
                </a:cubicBezTo>
                <a:cubicBezTo>
                  <a:pt x="313121" y="215639"/>
                  <a:pt x="305576" y="196813"/>
                  <a:pt x="313121" y="177988"/>
                </a:cubicBezTo>
                <a:cubicBezTo>
                  <a:pt x="316894" y="170458"/>
                  <a:pt x="305576" y="155397"/>
                  <a:pt x="301804" y="147867"/>
                </a:cubicBezTo>
                <a:cubicBezTo>
                  <a:pt x="294259" y="132806"/>
                  <a:pt x="282941" y="121511"/>
                  <a:pt x="271623" y="106451"/>
                </a:cubicBezTo>
                <a:cubicBezTo>
                  <a:pt x="271623" y="106451"/>
                  <a:pt x="275396" y="106451"/>
                  <a:pt x="275396" y="102685"/>
                </a:cubicBezTo>
                <a:cubicBezTo>
                  <a:pt x="279168" y="106451"/>
                  <a:pt x="286713" y="106451"/>
                  <a:pt x="290486" y="106451"/>
                </a:cubicBezTo>
                <a:cubicBezTo>
                  <a:pt x="279168" y="76330"/>
                  <a:pt x="279168" y="76330"/>
                  <a:pt x="301804" y="76330"/>
                </a:cubicBezTo>
                <a:cubicBezTo>
                  <a:pt x="305576" y="87625"/>
                  <a:pt x="305576" y="98920"/>
                  <a:pt x="320666" y="106451"/>
                </a:cubicBezTo>
                <a:cubicBezTo>
                  <a:pt x="320666" y="106451"/>
                  <a:pt x="324439" y="110216"/>
                  <a:pt x="324439" y="110216"/>
                </a:cubicBezTo>
                <a:cubicBezTo>
                  <a:pt x="350847" y="155397"/>
                  <a:pt x="373482" y="200578"/>
                  <a:pt x="396117" y="241995"/>
                </a:cubicBezTo>
                <a:cubicBezTo>
                  <a:pt x="426298" y="302237"/>
                  <a:pt x="452705" y="362478"/>
                  <a:pt x="482886" y="418955"/>
                </a:cubicBezTo>
                <a:cubicBezTo>
                  <a:pt x="486658" y="426485"/>
                  <a:pt x="490431" y="434016"/>
                  <a:pt x="490431" y="441546"/>
                </a:cubicBezTo>
                <a:cubicBezTo>
                  <a:pt x="509293" y="479197"/>
                  <a:pt x="528156" y="516848"/>
                  <a:pt x="547019" y="554499"/>
                </a:cubicBezTo>
                <a:cubicBezTo>
                  <a:pt x="565882" y="592151"/>
                  <a:pt x="588517" y="626037"/>
                  <a:pt x="607380" y="663688"/>
                </a:cubicBezTo>
                <a:cubicBezTo>
                  <a:pt x="614925" y="674983"/>
                  <a:pt x="618697" y="690044"/>
                  <a:pt x="626242" y="701339"/>
                </a:cubicBezTo>
                <a:cubicBezTo>
                  <a:pt x="633787" y="723930"/>
                  <a:pt x="645105" y="742755"/>
                  <a:pt x="656423" y="761581"/>
                </a:cubicBezTo>
                <a:cubicBezTo>
                  <a:pt x="656423" y="761581"/>
                  <a:pt x="660195" y="761581"/>
                  <a:pt x="663968" y="765346"/>
                </a:cubicBezTo>
                <a:cubicBezTo>
                  <a:pt x="562109" y="550734"/>
                  <a:pt x="456478" y="339888"/>
                  <a:pt x="354619" y="132806"/>
                </a:cubicBezTo>
                <a:cubicBezTo>
                  <a:pt x="365937" y="140337"/>
                  <a:pt x="381027" y="151632"/>
                  <a:pt x="396117" y="162927"/>
                </a:cubicBezTo>
                <a:cubicBezTo>
                  <a:pt x="399890" y="162927"/>
                  <a:pt x="399890" y="162927"/>
                  <a:pt x="403662" y="159162"/>
                </a:cubicBezTo>
                <a:cubicBezTo>
                  <a:pt x="396117" y="147867"/>
                  <a:pt x="392345" y="136571"/>
                  <a:pt x="388572" y="121511"/>
                </a:cubicBezTo>
                <a:cubicBezTo>
                  <a:pt x="384800" y="117746"/>
                  <a:pt x="384800" y="117746"/>
                  <a:pt x="384800" y="113981"/>
                </a:cubicBezTo>
                <a:cubicBezTo>
                  <a:pt x="381027" y="98920"/>
                  <a:pt x="384800" y="87625"/>
                  <a:pt x="381027" y="76330"/>
                </a:cubicBezTo>
                <a:cubicBezTo>
                  <a:pt x="377254" y="68799"/>
                  <a:pt x="365937" y="65034"/>
                  <a:pt x="354619" y="61269"/>
                </a:cubicBezTo>
                <a:cubicBezTo>
                  <a:pt x="354619" y="61269"/>
                  <a:pt x="350847" y="61269"/>
                  <a:pt x="347074" y="61269"/>
                </a:cubicBezTo>
                <a:cubicBezTo>
                  <a:pt x="347074" y="49974"/>
                  <a:pt x="347074" y="34913"/>
                  <a:pt x="347074" y="23618"/>
                </a:cubicBezTo>
                <a:cubicBezTo>
                  <a:pt x="358392" y="23618"/>
                  <a:pt x="369709" y="23618"/>
                  <a:pt x="377254" y="23618"/>
                </a:cubicBezTo>
                <a:cubicBezTo>
                  <a:pt x="381027" y="27383"/>
                  <a:pt x="384800" y="31148"/>
                  <a:pt x="392345" y="38678"/>
                </a:cubicBezTo>
                <a:cubicBezTo>
                  <a:pt x="392345" y="27383"/>
                  <a:pt x="392345" y="23618"/>
                  <a:pt x="392345" y="23618"/>
                </a:cubicBezTo>
                <a:cubicBezTo>
                  <a:pt x="407435" y="16088"/>
                  <a:pt x="414980" y="12323"/>
                  <a:pt x="426298" y="8557"/>
                </a:cubicBezTo>
                <a:cubicBezTo>
                  <a:pt x="430070" y="4792"/>
                  <a:pt x="437615" y="-2738"/>
                  <a:pt x="441388" y="1027"/>
                </a:cubicBezTo>
                <a:close/>
              </a:path>
            </a:pathLst>
          </a:custGeom>
          <a:pattFill prst="pct5">
            <a:fgClr>
              <a:schemeClr val="accent1"/>
            </a:fgClr>
            <a:bgClr>
              <a:schemeClr val="bg1"/>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323816721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 name="Picture Placeholder 2395"/>
          <p:cNvSpPr>
            <a:spLocks noGrp="1"/>
          </p:cNvSpPr>
          <p:nvPr>
            <p:ph type="pic" sz="quarter" idx="18" hasCustomPrompt="1"/>
          </p:nvPr>
        </p:nvSpPr>
        <p:spPr>
          <a:xfrm>
            <a:off x="719951" y="381956"/>
            <a:ext cx="5771044" cy="6097438"/>
          </a:xfrm>
          <a:custGeom>
            <a:avLst/>
            <a:gdLst>
              <a:gd name="connsiteX0" fmla="*/ 954480 w 1600186"/>
              <a:gd name="connsiteY0" fmla="*/ 0 h 1690688"/>
              <a:gd name="connsiteX1" fmla="*/ 962025 w 1600186"/>
              <a:gd name="connsiteY1" fmla="*/ 3774 h 1690688"/>
              <a:gd name="connsiteX2" fmla="*/ 1011070 w 1600186"/>
              <a:gd name="connsiteY2" fmla="*/ 22643 h 1690688"/>
              <a:gd name="connsiteX3" fmla="*/ 1041251 w 1600186"/>
              <a:gd name="connsiteY3" fmla="*/ 37739 h 1690688"/>
              <a:gd name="connsiteX4" fmla="*/ 1139340 w 1600186"/>
              <a:gd name="connsiteY4" fmla="*/ 135859 h 1690688"/>
              <a:gd name="connsiteX5" fmla="*/ 1256292 w 1600186"/>
              <a:gd name="connsiteY5" fmla="*/ 298135 h 1690688"/>
              <a:gd name="connsiteX6" fmla="*/ 1324199 w 1600186"/>
              <a:gd name="connsiteY6" fmla="*/ 433994 h 1690688"/>
              <a:gd name="connsiteX7" fmla="*/ 1346835 w 1600186"/>
              <a:gd name="connsiteY7" fmla="*/ 543436 h 1690688"/>
              <a:gd name="connsiteX8" fmla="*/ 1369471 w 1600186"/>
              <a:gd name="connsiteY8" fmla="*/ 592496 h 1690688"/>
              <a:gd name="connsiteX9" fmla="*/ 1497741 w 1600186"/>
              <a:gd name="connsiteY9" fmla="*/ 766093 h 1690688"/>
              <a:gd name="connsiteX10" fmla="*/ 1554331 w 1600186"/>
              <a:gd name="connsiteY10" fmla="*/ 875535 h 1690688"/>
              <a:gd name="connsiteX11" fmla="*/ 1595830 w 1600186"/>
              <a:gd name="connsiteY11" fmla="*/ 1030263 h 1690688"/>
              <a:gd name="connsiteX12" fmla="*/ 1595830 w 1600186"/>
              <a:gd name="connsiteY12" fmla="*/ 1128383 h 1690688"/>
              <a:gd name="connsiteX13" fmla="*/ 1558103 w 1600186"/>
              <a:gd name="connsiteY13" fmla="*/ 1181217 h 1690688"/>
              <a:gd name="connsiteX14" fmla="*/ 1550558 w 1600186"/>
              <a:gd name="connsiteY14" fmla="*/ 1192539 h 1690688"/>
              <a:gd name="connsiteX15" fmla="*/ 1501514 w 1600186"/>
              <a:gd name="connsiteY15" fmla="*/ 1154800 h 1690688"/>
              <a:gd name="connsiteX16" fmla="*/ 1501514 w 1600186"/>
              <a:gd name="connsiteY16" fmla="*/ 1184991 h 1690688"/>
              <a:gd name="connsiteX17" fmla="*/ 1433606 w 1600186"/>
              <a:gd name="connsiteY17" fmla="*/ 1169896 h 1690688"/>
              <a:gd name="connsiteX18" fmla="*/ 1324199 w 1600186"/>
              <a:gd name="connsiteY18" fmla="*/ 1200087 h 1690688"/>
              <a:gd name="connsiteX19" fmla="*/ 1312881 w 1600186"/>
              <a:gd name="connsiteY19" fmla="*/ 1207634 h 1690688"/>
              <a:gd name="connsiteX20" fmla="*/ 1252519 w 1600186"/>
              <a:gd name="connsiteY20" fmla="*/ 1241599 h 1690688"/>
              <a:gd name="connsiteX21" fmla="*/ 1199702 w 1600186"/>
              <a:gd name="connsiteY21" fmla="*/ 1264242 h 1690688"/>
              <a:gd name="connsiteX22" fmla="*/ 1135567 w 1600186"/>
              <a:gd name="connsiteY22" fmla="*/ 1309529 h 1690688"/>
              <a:gd name="connsiteX23" fmla="*/ 1067659 w 1600186"/>
              <a:gd name="connsiteY23" fmla="*/ 1366136 h 1690688"/>
              <a:gd name="connsiteX24" fmla="*/ 962025 w 1600186"/>
              <a:gd name="connsiteY24" fmla="*/ 1471804 h 1690688"/>
              <a:gd name="connsiteX25" fmla="*/ 920526 w 1600186"/>
              <a:gd name="connsiteY25" fmla="*/ 1494448 h 1690688"/>
              <a:gd name="connsiteX26" fmla="*/ 916753 w 1600186"/>
              <a:gd name="connsiteY26" fmla="*/ 1498221 h 1690688"/>
              <a:gd name="connsiteX27" fmla="*/ 811119 w 1600186"/>
              <a:gd name="connsiteY27" fmla="*/ 1554829 h 1690688"/>
              <a:gd name="connsiteX28" fmla="*/ 769620 w 1600186"/>
              <a:gd name="connsiteY28" fmla="*/ 1577472 h 1690688"/>
              <a:gd name="connsiteX29" fmla="*/ 762075 w 1600186"/>
              <a:gd name="connsiteY29" fmla="*/ 1558603 h 1690688"/>
              <a:gd name="connsiteX30" fmla="*/ 724348 w 1600186"/>
              <a:gd name="connsiteY30" fmla="*/ 1558603 h 1690688"/>
              <a:gd name="connsiteX31" fmla="*/ 675304 w 1600186"/>
              <a:gd name="connsiteY31" fmla="*/ 1611437 h 1690688"/>
              <a:gd name="connsiteX32" fmla="*/ 686622 w 1600186"/>
              <a:gd name="connsiteY32" fmla="*/ 1592568 h 1690688"/>
              <a:gd name="connsiteX33" fmla="*/ 735666 w 1600186"/>
              <a:gd name="connsiteY33" fmla="*/ 1535960 h 1690688"/>
              <a:gd name="connsiteX34" fmla="*/ 735666 w 1600186"/>
              <a:gd name="connsiteY34" fmla="*/ 1505769 h 1690688"/>
              <a:gd name="connsiteX35" fmla="*/ 709258 w 1600186"/>
              <a:gd name="connsiteY35" fmla="*/ 1505769 h 1690688"/>
              <a:gd name="connsiteX36" fmla="*/ 701713 w 1600186"/>
              <a:gd name="connsiteY36" fmla="*/ 1471804 h 1690688"/>
              <a:gd name="connsiteX37" fmla="*/ 713031 w 1600186"/>
              <a:gd name="connsiteY37" fmla="*/ 1449161 h 1690688"/>
              <a:gd name="connsiteX38" fmla="*/ 701713 w 1600186"/>
              <a:gd name="connsiteY38" fmla="*/ 1430292 h 1690688"/>
              <a:gd name="connsiteX39" fmla="*/ 663986 w 1600186"/>
              <a:gd name="connsiteY39" fmla="*/ 1426518 h 1690688"/>
              <a:gd name="connsiteX40" fmla="*/ 637578 w 1600186"/>
              <a:gd name="connsiteY40" fmla="*/ 1422744 h 1690688"/>
              <a:gd name="connsiteX41" fmla="*/ 614942 w 1600186"/>
              <a:gd name="connsiteY41" fmla="*/ 1441614 h 1690688"/>
              <a:gd name="connsiteX42" fmla="*/ 596078 w 1600186"/>
              <a:gd name="connsiteY42" fmla="*/ 1460483 h 1690688"/>
              <a:gd name="connsiteX43" fmla="*/ 592306 w 1600186"/>
              <a:gd name="connsiteY43" fmla="*/ 1460483 h 1690688"/>
              <a:gd name="connsiteX44" fmla="*/ 630032 w 1600186"/>
              <a:gd name="connsiteY44" fmla="*/ 1400101 h 1690688"/>
              <a:gd name="connsiteX45" fmla="*/ 607396 w 1600186"/>
              <a:gd name="connsiteY45" fmla="*/ 1396327 h 1690688"/>
              <a:gd name="connsiteX46" fmla="*/ 622487 w 1600186"/>
              <a:gd name="connsiteY46" fmla="*/ 1369910 h 1690688"/>
              <a:gd name="connsiteX47" fmla="*/ 580988 w 1600186"/>
              <a:gd name="connsiteY47" fmla="*/ 1403875 h 1690688"/>
              <a:gd name="connsiteX48" fmla="*/ 554579 w 1600186"/>
              <a:gd name="connsiteY48" fmla="*/ 1396327 h 1690688"/>
              <a:gd name="connsiteX49" fmla="*/ 501762 w 1600186"/>
              <a:gd name="connsiteY49" fmla="*/ 1456709 h 1690688"/>
              <a:gd name="connsiteX50" fmla="*/ 464036 w 1600186"/>
              <a:gd name="connsiteY50" fmla="*/ 1483126 h 1690688"/>
              <a:gd name="connsiteX51" fmla="*/ 441400 w 1600186"/>
              <a:gd name="connsiteY51" fmla="*/ 1498221 h 1690688"/>
              <a:gd name="connsiteX52" fmla="*/ 396128 w 1600186"/>
              <a:gd name="connsiteY52" fmla="*/ 1520865 h 1690688"/>
              <a:gd name="connsiteX53" fmla="*/ 335766 w 1600186"/>
              <a:gd name="connsiteY53" fmla="*/ 1573699 h 1690688"/>
              <a:gd name="connsiteX54" fmla="*/ 286721 w 1600186"/>
              <a:gd name="connsiteY54" fmla="*/ 1615211 h 1690688"/>
              <a:gd name="connsiteX55" fmla="*/ 264086 w 1600186"/>
              <a:gd name="connsiteY55" fmla="*/ 1581246 h 1690688"/>
              <a:gd name="connsiteX56" fmla="*/ 188633 w 1600186"/>
              <a:gd name="connsiteY56" fmla="*/ 1690688 h 1690688"/>
              <a:gd name="connsiteX57" fmla="*/ 181087 w 1600186"/>
              <a:gd name="connsiteY57" fmla="*/ 1686914 h 1690688"/>
              <a:gd name="connsiteX58" fmla="*/ 248995 w 1600186"/>
              <a:gd name="connsiteY58" fmla="*/ 1581246 h 1690688"/>
              <a:gd name="connsiteX59" fmla="*/ 241450 w 1600186"/>
              <a:gd name="connsiteY59" fmla="*/ 1543508 h 1690688"/>
              <a:gd name="connsiteX60" fmla="*/ 222586 w 1600186"/>
              <a:gd name="connsiteY60" fmla="*/ 1547282 h 1690688"/>
              <a:gd name="connsiteX61" fmla="*/ 203723 w 1600186"/>
              <a:gd name="connsiteY61" fmla="*/ 1551055 h 1690688"/>
              <a:gd name="connsiteX62" fmla="*/ 196178 w 1600186"/>
              <a:gd name="connsiteY62" fmla="*/ 1532186 h 1690688"/>
              <a:gd name="connsiteX63" fmla="*/ 222586 w 1600186"/>
              <a:gd name="connsiteY63" fmla="*/ 1486900 h 1690688"/>
              <a:gd name="connsiteX64" fmla="*/ 218814 w 1600186"/>
              <a:gd name="connsiteY64" fmla="*/ 1471804 h 1690688"/>
              <a:gd name="connsiteX65" fmla="*/ 203723 w 1600186"/>
              <a:gd name="connsiteY65" fmla="*/ 1468031 h 1690688"/>
              <a:gd name="connsiteX66" fmla="*/ 150906 w 1600186"/>
              <a:gd name="connsiteY66" fmla="*/ 1490674 h 1690688"/>
              <a:gd name="connsiteX67" fmla="*/ 132043 w 1600186"/>
              <a:gd name="connsiteY67" fmla="*/ 1483126 h 1690688"/>
              <a:gd name="connsiteX68" fmla="*/ 86771 w 1600186"/>
              <a:gd name="connsiteY68" fmla="*/ 1547282 h 1690688"/>
              <a:gd name="connsiteX69" fmla="*/ 82998 w 1600186"/>
              <a:gd name="connsiteY69" fmla="*/ 1543508 h 1690688"/>
              <a:gd name="connsiteX70" fmla="*/ 86771 w 1600186"/>
              <a:gd name="connsiteY70" fmla="*/ 1535960 h 1690688"/>
              <a:gd name="connsiteX71" fmla="*/ 101862 w 1600186"/>
              <a:gd name="connsiteY71" fmla="*/ 1498221 h 1690688"/>
              <a:gd name="connsiteX72" fmla="*/ 113180 w 1600186"/>
              <a:gd name="connsiteY72" fmla="*/ 1479352 h 1690688"/>
              <a:gd name="connsiteX73" fmla="*/ 124498 w 1600186"/>
              <a:gd name="connsiteY73" fmla="*/ 1460483 h 1690688"/>
              <a:gd name="connsiteX74" fmla="*/ 109407 w 1600186"/>
              <a:gd name="connsiteY74" fmla="*/ 1445387 h 1690688"/>
              <a:gd name="connsiteX75" fmla="*/ 113180 w 1600186"/>
              <a:gd name="connsiteY75" fmla="*/ 1426518 h 1690688"/>
              <a:gd name="connsiteX76" fmla="*/ 109407 w 1600186"/>
              <a:gd name="connsiteY76" fmla="*/ 1422744 h 1690688"/>
              <a:gd name="connsiteX77" fmla="*/ 90544 w 1600186"/>
              <a:gd name="connsiteY77" fmla="*/ 1445387 h 1690688"/>
              <a:gd name="connsiteX78" fmla="*/ 71681 w 1600186"/>
              <a:gd name="connsiteY78" fmla="*/ 1479352 h 1690688"/>
              <a:gd name="connsiteX79" fmla="*/ 49045 w 1600186"/>
              <a:gd name="connsiteY79" fmla="*/ 1490674 h 1690688"/>
              <a:gd name="connsiteX80" fmla="*/ 71681 w 1600186"/>
              <a:gd name="connsiteY80" fmla="*/ 1426518 h 1690688"/>
              <a:gd name="connsiteX81" fmla="*/ 56590 w 1600186"/>
              <a:gd name="connsiteY81" fmla="*/ 1422744 h 1690688"/>
              <a:gd name="connsiteX82" fmla="*/ 45272 w 1600186"/>
              <a:gd name="connsiteY82" fmla="*/ 1464257 h 1690688"/>
              <a:gd name="connsiteX83" fmla="*/ 0 w 1600186"/>
              <a:gd name="connsiteY83" fmla="*/ 1490674 h 1690688"/>
              <a:gd name="connsiteX84" fmla="*/ 18863 w 1600186"/>
              <a:gd name="connsiteY84" fmla="*/ 1452935 h 1690688"/>
              <a:gd name="connsiteX85" fmla="*/ 15091 w 1600186"/>
              <a:gd name="connsiteY85" fmla="*/ 1396327 h 1690688"/>
              <a:gd name="connsiteX86" fmla="*/ 11318 w 1600186"/>
              <a:gd name="connsiteY86" fmla="*/ 1385006 h 1690688"/>
              <a:gd name="connsiteX87" fmla="*/ 30181 w 1600186"/>
              <a:gd name="connsiteY87" fmla="*/ 1332172 h 1690688"/>
              <a:gd name="connsiteX88" fmla="*/ 37727 w 1600186"/>
              <a:gd name="connsiteY88" fmla="*/ 1290659 h 1690688"/>
              <a:gd name="connsiteX89" fmla="*/ 33954 w 1600186"/>
              <a:gd name="connsiteY89" fmla="*/ 1286885 h 1690688"/>
              <a:gd name="connsiteX90" fmla="*/ 41499 w 1600186"/>
              <a:gd name="connsiteY90" fmla="*/ 1271790 h 1690688"/>
              <a:gd name="connsiteX91" fmla="*/ 52817 w 1600186"/>
              <a:gd name="connsiteY91" fmla="*/ 1211408 h 1690688"/>
              <a:gd name="connsiteX92" fmla="*/ 56590 w 1600186"/>
              <a:gd name="connsiteY92" fmla="*/ 1203861 h 1690688"/>
              <a:gd name="connsiteX93" fmla="*/ 79226 w 1600186"/>
              <a:gd name="connsiteY93" fmla="*/ 1166122 h 1690688"/>
              <a:gd name="connsiteX94" fmla="*/ 252768 w 1600186"/>
              <a:gd name="connsiteY94" fmla="*/ 969882 h 1690688"/>
              <a:gd name="connsiteX95" fmla="*/ 358402 w 1600186"/>
              <a:gd name="connsiteY95" fmla="*/ 871761 h 1690688"/>
              <a:gd name="connsiteX96" fmla="*/ 377265 w 1600186"/>
              <a:gd name="connsiteY96" fmla="*/ 856666 h 1690688"/>
              <a:gd name="connsiteX97" fmla="*/ 365947 w 1600186"/>
              <a:gd name="connsiteY97" fmla="*/ 849118 h 1690688"/>
              <a:gd name="connsiteX98" fmla="*/ 328221 w 1600186"/>
              <a:gd name="connsiteY98" fmla="*/ 886857 h 1690688"/>
              <a:gd name="connsiteX99" fmla="*/ 324448 w 1600186"/>
              <a:gd name="connsiteY99" fmla="*/ 883083 h 1690688"/>
              <a:gd name="connsiteX100" fmla="*/ 362174 w 1600186"/>
              <a:gd name="connsiteY100" fmla="*/ 826475 h 1690688"/>
              <a:gd name="connsiteX101" fmla="*/ 354629 w 1600186"/>
              <a:gd name="connsiteY101" fmla="*/ 796284 h 1690688"/>
              <a:gd name="connsiteX102" fmla="*/ 316903 w 1600186"/>
              <a:gd name="connsiteY102" fmla="*/ 826475 h 1690688"/>
              <a:gd name="connsiteX103" fmla="*/ 298039 w 1600186"/>
              <a:gd name="connsiteY103" fmla="*/ 826475 h 1690688"/>
              <a:gd name="connsiteX104" fmla="*/ 309357 w 1600186"/>
              <a:gd name="connsiteY104" fmla="*/ 800058 h 1690688"/>
              <a:gd name="connsiteX105" fmla="*/ 305585 w 1600186"/>
              <a:gd name="connsiteY105" fmla="*/ 773641 h 1690688"/>
              <a:gd name="connsiteX106" fmla="*/ 301812 w 1600186"/>
              <a:gd name="connsiteY106" fmla="*/ 788736 h 1690688"/>
              <a:gd name="connsiteX107" fmla="*/ 294267 w 1600186"/>
              <a:gd name="connsiteY107" fmla="*/ 803832 h 1690688"/>
              <a:gd name="connsiteX108" fmla="*/ 279176 w 1600186"/>
              <a:gd name="connsiteY108" fmla="*/ 796284 h 1690688"/>
              <a:gd name="connsiteX109" fmla="*/ 260313 w 1600186"/>
              <a:gd name="connsiteY109" fmla="*/ 815153 h 1690688"/>
              <a:gd name="connsiteX110" fmla="*/ 256540 w 1600186"/>
              <a:gd name="connsiteY110" fmla="*/ 815153 h 1690688"/>
              <a:gd name="connsiteX111" fmla="*/ 275403 w 1600186"/>
              <a:gd name="connsiteY111" fmla="*/ 773641 h 1690688"/>
              <a:gd name="connsiteX112" fmla="*/ 271631 w 1600186"/>
              <a:gd name="connsiteY112" fmla="*/ 743450 h 1690688"/>
              <a:gd name="connsiteX113" fmla="*/ 271631 w 1600186"/>
              <a:gd name="connsiteY113" fmla="*/ 724581 h 1690688"/>
              <a:gd name="connsiteX114" fmla="*/ 286721 w 1600186"/>
              <a:gd name="connsiteY114" fmla="*/ 656651 h 1690688"/>
              <a:gd name="connsiteX115" fmla="*/ 313130 w 1600186"/>
              <a:gd name="connsiteY115" fmla="*/ 581174 h 1690688"/>
              <a:gd name="connsiteX116" fmla="*/ 350856 w 1600186"/>
              <a:gd name="connsiteY116" fmla="*/ 532114 h 1690688"/>
              <a:gd name="connsiteX117" fmla="*/ 471581 w 1600186"/>
              <a:gd name="connsiteY117" fmla="*/ 418898 h 1690688"/>
              <a:gd name="connsiteX118" fmla="*/ 554579 w 1600186"/>
              <a:gd name="connsiteY118" fmla="*/ 347195 h 1690688"/>
              <a:gd name="connsiteX119" fmla="*/ 618714 w 1600186"/>
              <a:gd name="connsiteY119" fmla="*/ 309456 h 1690688"/>
              <a:gd name="connsiteX120" fmla="*/ 679077 w 1600186"/>
              <a:gd name="connsiteY120" fmla="*/ 256622 h 1690688"/>
              <a:gd name="connsiteX121" fmla="*/ 720576 w 1600186"/>
              <a:gd name="connsiteY121" fmla="*/ 230205 h 1690688"/>
              <a:gd name="connsiteX122" fmla="*/ 780938 w 1600186"/>
              <a:gd name="connsiteY122" fmla="*/ 184919 h 1690688"/>
              <a:gd name="connsiteX123" fmla="*/ 822437 w 1600186"/>
              <a:gd name="connsiteY123" fmla="*/ 154728 h 1690688"/>
              <a:gd name="connsiteX124" fmla="*/ 860164 w 1600186"/>
              <a:gd name="connsiteY124" fmla="*/ 132085 h 1690688"/>
              <a:gd name="connsiteX125" fmla="*/ 894118 w 1600186"/>
              <a:gd name="connsiteY125" fmla="*/ 94347 h 1690688"/>
              <a:gd name="connsiteX126" fmla="*/ 912981 w 1600186"/>
              <a:gd name="connsiteY126" fmla="*/ 79251 h 1690688"/>
              <a:gd name="connsiteX127" fmla="*/ 920526 w 1600186"/>
              <a:gd name="connsiteY127" fmla="*/ 45286 h 1690688"/>
              <a:gd name="connsiteX128" fmla="*/ 912981 w 1600186"/>
              <a:gd name="connsiteY128" fmla="*/ 30191 h 1690688"/>
              <a:gd name="connsiteX129" fmla="*/ 943162 w 1600186"/>
              <a:gd name="connsiteY129" fmla="*/ 11322 h 1690688"/>
              <a:gd name="connsiteX130" fmla="*/ 954480 w 1600186"/>
              <a:gd name="connsiteY130" fmla="*/ 15096 h 1690688"/>
              <a:gd name="connsiteX131" fmla="*/ 954480 w 1600186"/>
              <a:gd name="connsiteY131" fmla="*/ 0 h 169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600186" h="1690688">
                <a:moveTo>
                  <a:pt x="954480" y="0"/>
                </a:moveTo>
                <a:cubicBezTo>
                  <a:pt x="958253" y="3774"/>
                  <a:pt x="962025" y="3774"/>
                  <a:pt x="962025" y="3774"/>
                </a:cubicBezTo>
                <a:cubicBezTo>
                  <a:pt x="977116" y="15096"/>
                  <a:pt x="988434" y="30191"/>
                  <a:pt x="1011070" y="22643"/>
                </a:cubicBezTo>
                <a:cubicBezTo>
                  <a:pt x="1018615" y="18869"/>
                  <a:pt x="1033706" y="30191"/>
                  <a:pt x="1041251" y="37739"/>
                </a:cubicBezTo>
                <a:cubicBezTo>
                  <a:pt x="1075205" y="67930"/>
                  <a:pt x="1105386" y="101894"/>
                  <a:pt x="1139340" y="135859"/>
                </a:cubicBezTo>
                <a:cubicBezTo>
                  <a:pt x="1188384" y="184919"/>
                  <a:pt x="1222338" y="241527"/>
                  <a:pt x="1256292" y="298135"/>
                </a:cubicBezTo>
                <a:cubicBezTo>
                  <a:pt x="1282700" y="343421"/>
                  <a:pt x="1305336" y="388707"/>
                  <a:pt x="1324199" y="433994"/>
                </a:cubicBezTo>
                <a:cubicBezTo>
                  <a:pt x="1335517" y="467959"/>
                  <a:pt x="1335517" y="509471"/>
                  <a:pt x="1346835" y="543436"/>
                </a:cubicBezTo>
                <a:cubicBezTo>
                  <a:pt x="1350608" y="562305"/>
                  <a:pt x="1358153" y="581174"/>
                  <a:pt x="1369471" y="592496"/>
                </a:cubicBezTo>
                <a:cubicBezTo>
                  <a:pt x="1418515" y="645330"/>
                  <a:pt x="1463787" y="701938"/>
                  <a:pt x="1497741" y="766093"/>
                </a:cubicBezTo>
                <a:cubicBezTo>
                  <a:pt x="1516604" y="800058"/>
                  <a:pt x="1535468" y="837797"/>
                  <a:pt x="1554331" y="875535"/>
                </a:cubicBezTo>
                <a:cubicBezTo>
                  <a:pt x="1580739" y="924595"/>
                  <a:pt x="1592057" y="977429"/>
                  <a:pt x="1595830" y="1030263"/>
                </a:cubicBezTo>
                <a:cubicBezTo>
                  <a:pt x="1599603" y="1064228"/>
                  <a:pt x="1603375" y="1098193"/>
                  <a:pt x="1595830" y="1128383"/>
                </a:cubicBezTo>
                <a:cubicBezTo>
                  <a:pt x="1592057" y="1147253"/>
                  <a:pt x="1588285" y="1173670"/>
                  <a:pt x="1558103" y="1181217"/>
                </a:cubicBezTo>
                <a:cubicBezTo>
                  <a:pt x="1554331" y="1181217"/>
                  <a:pt x="1554331" y="1188765"/>
                  <a:pt x="1550558" y="1192539"/>
                </a:cubicBezTo>
                <a:cubicBezTo>
                  <a:pt x="1531695" y="1181217"/>
                  <a:pt x="1509059" y="1177444"/>
                  <a:pt x="1501514" y="1154800"/>
                </a:cubicBezTo>
                <a:cubicBezTo>
                  <a:pt x="1501514" y="1162348"/>
                  <a:pt x="1501514" y="1169896"/>
                  <a:pt x="1501514" y="1184991"/>
                </a:cubicBezTo>
                <a:cubicBezTo>
                  <a:pt x="1482650" y="1147253"/>
                  <a:pt x="1456242" y="1166122"/>
                  <a:pt x="1433606" y="1169896"/>
                </a:cubicBezTo>
                <a:cubicBezTo>
                  <a:pt x="1395880" y="1177444"/>
                  <a:pt x="1361926" y="1188765"/>
                  <a:pt x="1324199" y="1200087"/>
                </a:cubicBezTo>
                <a:cubicBezTo>
                  <a:pt x="1320427" y="1200087"/>
                  <a:pt x="1316654" y="1207634"/>
                  <a:pt x="1312881" y="1207634"/>
                </a:cubicBezTo>
                <a:cubicBezTo>
                  <a:pt x="1294018" y="1218956"/>
                  <a:pt x="1275155" y="1230278"/>
                  <a:pt x="1252519" y="1241599"/>
                </a:cubicBezTo>
                <a:cubicBezTo>
                  <a:pt x="1237428" y="1249147"/>
                  <a:pt x="1218565" y="1256695"/>
                  <a:pt x="1199702" y="1264242"/>
                </a:cubicBezTo>
                <a:cubicBezTo>
                  <a:pt x="1173293" y="1275564"/>
                  <a:pt x="1154430" y="1290659"/>
                  <a:pt x="1135567" y="1309529"/>
                </a:cubicBezTo>
                <a:cubicBezTo>
                  <a:pt x="1112931" y="1328398"/>
                  <a:pt x="1090295" y="1347267"/>
                  <a:pt x="1067659" y="1366136"/>
                </a:cubicBezTo>
                <a:cubicBezTo>
                  <a:pt x="1033706" y="1400101"/>
                  <a:pt x="995979" y="1437840"/>
                  <a:pt x="962025" y="1471804"/>
                </a:cubicBezTo>
                <a:cubicBezTo>
                  <a:pt x="950707" y="1486900"/>
                  <a:pt x="939389" y="1498221"/>
                  <a:pt x="920526" y="1494448"/>
                </a:cubicBezTo>
                <a:cubicBezTo>
                  <a:pt x="920526" y="1494448"/>
                  <a:pt x="916753" y="1494448"/>
                  <a:pt x="916753" y="1498221"/>
                </a:cubicBezTo>
                <a:cubicBezTo>
                  <a:pt x="882800" y="1517091"/>
                  <a:pt x="841301" y="1524638"/>
                  <a:pt x="811119" y="1554829"/>
                </a:cubicBezTo>
                <a:cubicBezTo>
                  <a:pt x="799801" y="1562377"/>
                  <a:pt x="784711" y="1569925"/>
                  <a:pt x="769620" y="1577472"/>
                </a:cubicBezTo>
                <a:cubicBezTo>
                  <a:pt x="765848" y="1569925"/>
                  <a:pt x="762075" y="1562377"/>
                  <a:pt x="762075" y="1558603"/>
                </a:cubicBezTo>
                <a:cubicBezTo>
                  <a:pt x="750757" y="1539734"/>
                  <a:pt x="739439" y="1539734"/>
                  <a:pt x="724348" y="1558603"/>
                </a:cubicBezTo>
                <a:cubicBezTo>
                  <a:pt x="709258" y="1577472"/>
                  <a:pt x="694167" y="1596342"/>
                  <a:pt x="675304" y="1611437"/>
                </a:cubicBezTo>
                <a:cubicBezTo>
                  <a:pt x="679077" y="1603889"/>
                  <a:pt x="682849" y="1600116"/>
                  <a:pt x="686622" y="1592568"/>
                </a:cubicBezTo>
                <a:cubicBezTo>
                  <a:pt x="701713" y="1573699"/>
                  <a:pt x="716803" y="1554829"/>
                  <a:pt x="735666" y="1535960"/>
                </a:cubicBezTo>
                <a:cubicBezTo>
                  <a:pt x="746984" y="1524638"/>
                  <a:pt x="743212" y="1517091"/>
                  <a:pt x="735666" y="1505769"/>
                </a:cubicBezTo>
                <a:cubicBezTo>
                  <a:pt x="724348" y="1494448"/>
                  <a:pt x="716803" y="1490674"/>
                  <a:pt x="709258" y="1505769"/>
                </a:cubicBezTo>
                <a:cubicBezTo>
                  <a:pt x="686622" y="1494448"/>
                  <a:pt x="686622" y="1490674"/>
                  <a:pt x="701713" y="1471804"/>
                </a:cubicBezTo>
                <a:cubicBezTo>
                  <a:pt x="705485" y="1464257"/>
                  <a:pt x="713031" y="1456709"/>
                  <a:pt x="713031" y="1449161"/>
                </a:cubicBezTo>
                <a:cubicBezTo>
                  <a:pt x="713031" y="1441614"/>
                  <a:pt x="705485" y="1430292"/>
                  <a:pt x="701713" y="1430292"/>
                </a:cubicBezTo>
                <a:cubicBezTo>
                  <a:pt x="690395" y="1426518"/>
                  <a:pt x="679077" y="1426518"/>
                  <a:pt x="663986" y="1426518"/>
                </a:cubicBezTo>
                <a:cubicBezTo>
                  <a:pt x="656441" y="1426518"/>
                  <a:pt x="645123" y="1426518"/>
                  <a:pt x="637578" y="1422744"/>
                </a:cubicBezTo>
                <a:cubicBezTo>
                  <a:pt x="630032" y="1430292"/>
                  <a:pt x="622487" y="1437840"/>
                  <a:pt x="614942" y="1441614"/>
                </a:cubicBezTo>
                <a:cubicBezTo>
                  <a:pt x="611169" y="1449161"/>
                  <a:pt x="603624" y="1456709"/>
                  <a:pt x="596078" y="1460483"/>
                </a:cubicBezTo>
                <a:cubicBezTo>
                  <a:pt x="596078" y="1460483"/>
                  <a:pt x="596078" y="1460483"/>
                  <a:pt x="592306" y="1460483"/>
                </a:cubicBezTo>
                <a:cubicBezTo>
                  <a:pt x="603624" y="1441614"/>
                  <a:pt x="614942" y="1418970"/>
                  <a:pt x="630032" y="1400101"/>
                </a:cubicBezTo>
                <a:cubicBezTo>
                  <a:pt x="626260" y="1392553"/>
                  <a:pt x="618714" y="1388780"/>
                  <a:pt x="607396" y="1396327"/>
                </a:cubicBezTo>
                <a:cubicBezTo>
                  <a:pt x="611169" y="1388780"/>
                  <a:pt x="614942" y="1381232"/>
                  <a:pt x="622487" y="1369910"/>
                </a:cubicBezTo>
                <a:cubicBezTo>
                  <a:pt x="603624" y="1366136"/>
                  <a:pt x="596078" y="1373684"/>
                  <a:pt x="580988" y="1403875"/>
                </a:cubicBezTo>
                <a:cubicBezTo>
                  <a:pt x="577215" y="1403875"/>
                  <a:pt x="569670" y="1400101"/>
                  <a:pt x="554579" y="1396327"/>
                </a:cubicBezTo>
                <a:cubicBezTo>
                  <a:pt x="539489" y="1415197"/>
                  <a:pt x="520626" y="1437840"/>
                  <a:pt x="501762" y="1456709"/>
                </a:cubicBezTo>
                <a:cubicBezTo>
                  <a:pt x="490444" y="1468031"/>
                  <a:pt x="475354" y="1475578"/>
                  <a:pt x="464036" y="1483126"/>
                </a:cubicBezTo>
                <a:cubicBezTo>
                  <a:pt x="456491" y="1490674"/>
                  <a:pt x="448945" y="1490674"/>
                  <a:pt x="441400" y="1498221"/>
                </a:cubicBezTo>
                <a:cubicBezTo>
                  <a:pt x="426309" y="1505769"/>
                  <a:pt x="411219" y="1509543"/>
                  <a:pt x="396128" y="1520865"/>
                </a:cubicBezTo>
                <a:cubicBezTo>
                  <a:pt x="377265" y="1535960"/>
                  <a:pt x="358402" y="1554829"/>
                  <a:pt x="335766" y="1573699"/>
                </a:cubicBezTo>
                <a:cubicBezTo>
                  <a:pt x="320675" y="1588794"/>
                  <a:pt x="305585" y="1600116"/>
                  <a:pt x="286721" y="1615211"/>
                </a:cubicBezTo>
                <a:cubicBezTo>
                  <a:pt x="279176" y="1603889"/>
                  <a:pt x="271631" y="1592568"/>
                  <a:pt x="264086" y="1581246"/>
                </a:cubicBezTo>
                <a:cubicBezTo>
                  <a:pt x="230132" y="1611437"/>
                  <a:pt x="211268" y="1652950"/>
                  <a:pt x="188633" y="1690688"/>
                </a:cubicBezTo>
                <a:cubicBezTo>
                  <a:pt x="188633" y="1690688"/>
                  <a:pt x="184860" y="1690688"/>
                  <a:pt x="181087" y="1686914"/>
                </a:cubicBezTo>
                <a:cubicBezTo>
                  <a:pt x="203723" y="1652950"/>
                  <a:pt x="226359" y="1615211"/>
                  <a:pt x="248995" y="1581246"/>
                </a:cubicBezTo>
                <a:cubicBezTo>
                  <a:pt x="260313" y="1562377"/>
                  <a:pt x="260313" y="1554829"/>
                  <a:pt x="241450" y="1543508"/>
                </a:cubicBezTo>
                <a:cubicBezTo>
                  <a:pt x="233904" y="1535960"/>
                  <a:pt x="226359" y="1535960"/>
                  <a:pt x="222586" y="1547282"/>
                </a:cubicBezTo>
                <a:cubicBezTo>
                  <a:pt x="218814" y="1554829"/>
                  <a:pt x="211268" y="1554829"/>
                  <a:pt x="203723" y="1551055"/>
                </a:cubicBezTo>
                <a:cubicBezTo>
                  <a:pt x="196178" y="1547282"/>
                  <a:pt x="192405" y="1543508"/>
                  <a:pt x="196178" y="1532186"/>
                </a:cubicBezTo>
                <a:cubicBezTo>
                  <a:pt x="207496" y="1517091"/>
                  <a:pt x="215041" y="1501995"/>
                  <a:pt x="222586" y="1486900"/>
                </a:cubicBezTo>
                <a:cubicBezTo>
                  <a:pt x="222586" y="1483126"/>
                  <a:pt x="222586" y="1475578"/>
                  <a:pt x="218814" y="1471804"/>
                </a:cubicBezTo>
                <a:cubicBezTo>
                  <a:pt x="215041" y="1468031"/>
                  <a:pt x="207496" y="1468031"/>
                  <a:pt x="203723" y="1468031"/>
                </a:cubicBezTo>
                <a:cubicBezTo>
                  <a:pt x="184860" y="1475578"/>
                  <a:pt x="169769" y="1479352"/>
                  <a:pt x="150906" y="1490674"/>
                </a:cubicBezTo>
                <a:cubicBezTo>
                  <a:pt x="147133" y="1486900"/>
                  <a:pt x="139588" y="1483126"/>
                  <a:pt x="132043" y="1483126"/>
                </a:cubicBezTo>
                <a:cubicBezTo>
                  <a:pt x="116952" y="1505769"/>
                  <a:pt x="101862" y="1524638"/>
                  <a:pt x="86771" y="1547282"/>
                </a:cubicBezTo>
                <a:cubicBezTo>
                  <a:pt x="86771" y="1547282"/>
                  <a:pt x="86771" y="1547282"/>
                  <a:pt x="82998" y="1543508"/>
                </a:cubicBezTo>
                <a:cubicBezTo>
                  <a:pt x="86771" y="1543508"/>
                  <a:pt x="86771" y="1539734"/>
                  <a:pt x="86771" y="1535960"/>
                </a:cubicBezTo>
                <a:cubicBezTo>
                  <a:pt x="94316" y="1524638"/>
                  <a:pt x="105634" y="1517091"/>
                  <a:pt x="101862" y="1498221"/>
                </a:cubicBezTo>
                <a:cubicBezTo>
                  <a:pt x="101862" y="1494448"/>
                  <a:pt x="109407" y="1486900"/>
                  <a:pt x="113180" y="1479352"/>
                </a:cubicBezTo>
                <a:cubicBezTo>
                  <a:pt x="116952" y="1475578"/>
                  <a:pt x="120725" y="1468031"/>
                  <a:pt x="124498" y="1460483"/>
                </a:cubicBezTo>
                <a:cubicBezTo>
                  <a:pt x="120725" y="1456709"/>
                  <a:pt x="113180" y="1452935"/>
                  <a:pt x="109407" y="1445387"/>
                </a:cubicBezTo>
                <a:cubicBezTo>
                  <a:pt x="105634" y="1441614"/>
                  <a:pt x="113180" y="1434066"/>
                  <a:pt x="113180" y="1426518"/>
                </a:cubicBezTo>
                <a:cubicBezTo>
                  <a:pt x="113180" y="1426518"/>
                  <a:pt x="109407" y="1422744"/>
                  <a:pt x="109407" y="1422744"/>
                </a:cubicBezTo>
                <a:cubicBezTo>
                  <a:pt x="101862" y="1430292"/>
                  <a:pt x="98089" y="1434066"/>
                  <a:pt x="90544" y="1445387"/>
                </a:cubicBezTo>
                <a:cubicBezTo>
                  <a:pt x="86771" y="1456709"/>
                  <a:pt x="79226" y="1468031"/>
                  <a:pt x="71681" y="1479352"/>
                </a:cubicBezTo>
                <a:cubicBezTo>
                  <a:pt x="67908" y="1483126"/>
                  <a:pt x="56590" y="1486900"/>
                  <a:pt x="49045" y="1490674"/>
                </a:cubicBezTo>
                <a:cubicBezTo>
                  <a:pt x="56590" y="1468031"/>
                  <a:pt x="64135" y="1449161"/>
                  <a:pt x="71681" y="1426518"/>
                </a:cubicBezTo>
                <a:cubicBezTo>
                  <a:pt x="64135" y="1426518"/>
                  <a:pt x="60363" y="1422744"/>
                  <a:pt x="56590" y="1422744"/>
                </a:cubicBezTo>
                <a:cubicBezTo>
                  <a:pt x="52817" y="1437840"/>
                  <a:pt x="49045" y="1449161"/>
                  <a:pt x="45272" y="1464257"/>
                </a:cubicBezTo>
                <a:cubicBezTo>
                  <a:pt x="11318" y="1452935"/>
                  <a:pt x="22636" y="1486900"/>
                  <a:pt x="0" y="1490674"/>
                </a:cubicBezTo>
                <a:cubicBezTo>
                  <a:pt x="7546" y="1479352"/>
                  <a:pt x="11318" y="1468031"/>
                  <a:pt x="18863" y="1452935"/>
                </a:cubicBezTo>
                <a:cubicBezTo>
                  <a:pt x="26409" y="1437840"/>
                  <a:pt x="26409" y="1415197"/>
                  <a:pt x="15091" y="1396327"/>
                </a:cubicBezTo>
                <a:cubicBezTo>
                  <a:pt x="11318" y="1396327"/>
                  <a:pt x="11318" y="1388780"/>
                  <a:pt x="11318" y="1385006"/>
                </a:cubicBezTo>
                <a:cubicBezTo>
                  <a:pt x="15091" y="1369910"/>
                  <a:pt x="22636" y="1351041"/>
                  <a:pt x="30181" y="1332172"/>
                </a:cubicBezTo>
                <a:cubicBezTo>
                  <a:pt x="33954" y="1317076"/>
                  <a:pt x="33954" y="1305755"/>
                  <a:pt x="37727" y="1290659"/>
                </a:cubicBezTo>
                <a:cubicBezTo>
                  <a:pt x="37727" y="1290659"/>
                  <a:pt x="33954" y="1286885"/>
                  <a:pt x="33954" y="1286885"/>
                </a:cubicBezTo>
                <a:cubicBezTo>
                  <a:pt x="37727" y="1283112"/>
                  <a:pt x="41499" y="1279338"/>
                  <a:pt x="41499" y="1271790"/>
                </a:cubicBezTo>
                <a:cubicBezTo>
                  <a:pt x="45272" y="1252921"/>
                  <a:pt x="49045" y="1234051"/>
                  <a:pt x="52817" y="1211408"/>
                </a:cubicBezTo>
                <a:cubicBezTo>
                  <a:pt x="52817" y="1211408"/>
                  <a:pt x="56590" y="1207634"/>
                  <a:pt x="56590" y="1203861"/>
                </a:cubicBezTo>
                <a:cubicBezTo>
                  <a:pt x="64135" y="1192539"/>
                  <a:pt x="71681" y="1177444"/>
                  <a:pt x="79226" y="1166122"/>
                </a:cubicBezTo>
                <a:cubicBezTo>
                  <a:pt x="128270" y="1090645"/>
                  <a:pt x="188633" y="1030263"/>
                  <a:pt x="252768" y="969882"/>
                </a:cubicBezTo>
                <a:cubicBezTo>
                  <a:pt x="286721" y="939691"/>
                  <a:pt x="320675" y="905726"/>
                  <a:pt x="358402" y="871761"/>
                </a:cubicBezTo>
                <a:cubicBezTo>
                  <a:pt x="362174" y="864214"/>
                  <a:pt x="369720" y="860440"/>
                  <a:pt x="377265" y="856666"/>
                </a:cubicBezTo>
                <a:cubicBezTo>
                  <a:pt x="373492" y="852892"/>
                  <a:pt x="369720" y="852892"/>
                  <a:pt x="365947" y="849118"/>
                </a:cubicBezTo>
                <a:cubicBezTo>
                  <a:pt x="354629" y="860440"/>
                  <a:pt x="339538" y="875535"/>
                  <a:pt x="328221" y="886857"/>
                </a:cubicBezTo>
                <a:cubicBezTo>
                  <a:pt x="328221" y="886857"/>
                  <a:pt x="328221" y="883083"/>
                  <a:pt x="324448" y="883083"/>
                </a:cubicBezTo>
                <a:cubicBezTo>
                  <a:pt x="335766" y="864214"/>
                  <a:pt x="347084" y="845344"/>
                  <a:pt x="362174" y="826475"/>
                </a:cubicBezTo>
                <a:cubicBezTo>
                  <a:pt x="358402" y="818927"/>
                  <a:pt x="339538" y="811380"/>
                  <a:pt x="354629" y="796284"/>
                </a:cubicBezTo>
                <a:cubicBezTo>
                  <a:pt x="339538" y="792510"/>
                  <a:pt x="328221" y="803832"/>
                  <a:pt x="316903" y="826475"/>
                </a:cubicBezTo>
                <a:cubicBezTo>
                  <a:pt x="309357" y="826475"/>
                  <a:pt x="305585" y="826475"/>
                  <a:pt x="298039" y="826475"/>
                </a:cubicBezTo>
                <a:cubicBezTo>
                  <a:pt x="301812" y="815153"/>
                  <a:pt x="305585" y="807606"/>
                  <a:pt x="309357" y="800058"/>
                </a:cubicBezTo>
                <a:cubicBezTo>
                  <a:pt x="313130" y="788736"/>
                  <a:pt x="320675" y="781189"/>
                  <a:pt x="305585" y="773641"/>
                </a:cubicBezTo>
                <a:cubicBezTo>
                  <a:pt x="301812" y="781189"/>
                  <a:pt x="301812" y="784963"/>
                  <a:pt x="301812" y="788736"/>
                </a:cubicBezTo>
                <a:cubicBezTo>
                  <a:pt x="298039" y="792510"/>
                  <a:pt x="294267" y="796284"/>
                  <a:pt x="294267" y="803832"/>
                </a:cubicBezTo>
                <a:cubicBezTo>
                  <a:pt x="286721" y="800058"/>
                  <a:pt x="282949" y="800058"/>
                  <a:pt x="279176" y="796284"/>
                </a:cubicBezTo>
                <a:cubicBezTo>
                  <a:pt x="271631" y="803832"/>
                  <a:pt x="267858" y="807606"/>
                  <a:pt x="260313" y="815153"/>
                </a:cubicBezTo>
                <a:cubicBezTo>
                  <a:pt x="260313" y="815153"/>
                  <a:pt x="260313" y="815153"/>
                  <a:pt x="256540" y="815153"/>
                </a:cubicBezTo>
                <a:cubicBezTo>
                  <a:pt x="264086" y="800058"/>
                  <a:pt x="271631" y="788736"/>
                  <a:pt x="275403" y="773641"/>
                </a:cubicBezTo>
                <a:cubicBezTo>
                  <a:pt x="279176" y="762319"/>
                  <a:pt x="271631" y="754772"/>
                  <a:pt x="271631" y="743450"/>
                </a:cubicBezTo>
                <a:cubicBezTo>
                  <a:pt x="271631" y="735902"/>
                  <a:pt x="271631" y="732129"/>
                  <a:pt x="271631" y="724581"/>
                </a:cubicBezTo>
                <a:cubicBezTo>
                  <a:pt x="271631" y="701938"/>
                  <a:pt x="294267" y="679295"/>
                  <a:pt x="286721" y="656651"/>
                </a:cubicBezTo>
                <a:cubicBezTo>
                  <a:pt x="305585" y="634008"/>
                  <a:pt x="294267" y="603817"/>
                  <a:pt x="313130" y="581174"/>
                </a:cubicBezTo>
                <a:cubicBezTo>
                  <a:pt x="328221" y="566079"/>
                  <a:pt x="335766" y="547210"/>
                  <a:pt x="350856" y="532114"/>
                </a:cubicBezTo>
                <a:cubicBezTo>
                  <a:pt x="392356" y="494376"/>
                  <a:pt x="430082" y="456637"/>
                  <a:pt x="471581" y="418898"/>
                </a:cubicBezTo>
                <a:cubicBezTo>
                  <a:pt x="501762" y="396255"/>
                  <a:pt x="528171" y="369838"/>
                  <a:pt x="554579" y="347195"/>
                </a:cubicBezTo>
                <a:cubicBezTo>
                  <a:pt x="573443" y="332100"/>
                  <a:pt x="596078" y="320778"/>
                  <a:pt x="618714" y="309456"/>
                </a:cubicBezTo>
                <a:cubicBezTo>
                  <a:pt x="637578" y="290587"/>
                  <a:pt x="660213" y="271718"/>
                  <a:pt x="679077" y="256622"/>
                </a:cubicBezTo>
                <a:cubicBezTo>
                  <a:pt x="690395" y="245301"/>
                  <a:pt x="705485" y="237753"/>
                  <a:pt x="720576" y="230205"/>
                </a:cubicBezTo>
                <a:cubicBezTo>
                  <a:pt x="739439" y="215110"/>
                  <a:pt x="762075" y="207562"/>
                  <a:pt x="780938" y="184919"/>
                </a:cubicBezTo>
                <a:cubicBezTo>
                  <a:pt x="792256" y="173598"/>
                  <a:pt x="811119" y="166050"/>
                  <a:pt x="822437" y="154728"/>
                </a:cubicBezTo>
                <a:cubicBezTo>
                  <a:pt x="833755" y="143407"/>
                  <a:pt x="845073" y="139633"/>
                  <a:pt x="860164" y="132085"/>
                </a:cubicBezTo>
                <a:cubicBezTo>
                  <a:pt x="871482" y="124537"/>
                  <a:pt x="882800" y="105668"/>
                  <a:pt x="894118" y="94347"/>
                </a:cubicBezTo>
                <a:cubicBezTo>
                  <a:pt x="901663" y="90573"/>
                  <a:pt x="905436" y="83025"/>
                  <a:pt x="912981" y="79251"/>
                </a:cubicBezTo>
                <a:cubicBezTo>
                  <a:pt x="931844" y="71703"/>
                  <a:pt x="928071" y="60382"/>
                  <a:pt x="920526" y="45286"/>
                </a:cubicBezTo>
                <a:cubicBezTo>
                  <a:pt x="916753" y="41513"/>
                  <a:pt x="916753" y="37739"/>
                  <a:pt x="912981" y="30191"/>
                </a:cubicBezTo>
                <a:cubicBezTo>
                  <a:pt x="939389" y="37739"/>
                  <a:pt x="943162" y="37739"/>
                  <a:pt x="943162" y="11322"/>
                </a:cubicBezTo>
                <a:cubicBezTo>
                  <a:pt x="946935" y="15096"/>
                  <a:pt x="950707" y="15096"/>
                  <a:pt x="954480" y="15096"/>
                </a:cubicBezTo>
                <a:cubicBezTo>
                  <a:pt x="954480" y="11322"/>
                  <a:pt x="954480" y="7548"/>
                  <a:pt x="954480" y="0"/>
                </a:cubicBez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90236020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0" y="0"/>
            <a:ext cx="10501747" cy="5786299"/>
          </a:xfrm>
          <a:custGeom>
            <a:avLst/>
            <a:gdLst>
              <a:gd name="connsiteX0" fmla="*/ 0 w 10501747"/>
              <a:gd name="connsiteY0" fmla="*/ 0 h 5786299"/>
              <a:gd name="connsiteX1" fmla="*/ 1631369 w 10501747"/>
              <a:gd name="connsiteY1" fmla="*/ 0 h 5786299"/>
              <a:gd name="connsiteX2" fmla="*/ 1646901 w 10501747"/>
              <a:gd name="connsiteY2" fmla="*/ 14373 h 5786299"/>
              <a:gd name="connsiteX3" fmla="*/ 1656105 w 10501747"/>
              <a:gd name="connsiteY3" fmla="*/ 5151 h 5786299"/>
              <a:gd name="connsiteX4" fmla="*/ 1651123 w 10501747"/>
              <a:gd name="connsiteY4" fmla="*/ 0 h 5786299"/>
              <a:gd name="connsiteX5" fmla="*/ 2308304 w 10501747"/>
              <a:gd name="connsiteY5" fmla="*/ 0 h 5786299"/>
              <a:gd name="connsiteX6" fmla="*/ 2457026 w 10501747"/>
              <a:gd name="connsiteY6" fmla="*/ 144609 h 5786299"/>
              <a:gd name="connsiteX7" fmla="*/ 2733207 w 10501747"/>
              <a:gd name="connsiteY7" fmla="*/ 420066 h 5786299"/>
              <a:gd name="connsiteX8" fmla="*/ 2751620 w 10501747"/>
              <a:gd name="connsiteY8" fmla="*/ 438506 h 5786299"/>
              <a:gd name="connsiteX9" fmla="*/ 2770032 w 10501747"/>
              <a:gd name="connsiteY9" fmla="*/ 300201 h 5786299"/>
              <a:gd name="connsiteX10" fmla="*/ 2825270 w 10501747"/>
              <a:gd name="connsiteY10" fmla="*/ 346302 h 5786299"/>
              <a:gd name="connsiteX11" fmla="*/ 2871298 w 10501747"/>
              <a:gd name="connsiteY11" fmla="*/ 420066 h 5786299"/>
              <a:gd name="connsiteX12" fmla="*/ 3064623 w 10501747"/>
              <a:gd name="connsiteY12" fmla="*/ 669014 h 5786299"/>
              <a:gd name="connsiteX13" fmla="*/ 3147477 w 10501747"/>
              <a:gd name="connsiteY13" fmla="*/ 696676 h 5786299"/>
              <a:gd name="connsiteX14" fmla="*/ 2926536 w 10501747"/>
              <a:gd name="connsiteY14" fmla="*/ 300201 h 5786299"/>
              <a:gd name="connsiteX15" fmla="*/ 3083035 w 10501747"/>
              <a:gd name="connsiteY15" fmla="*/ 254099 h 5786299"/>
              <a:gd name="connsiteX16" fmla="*/ 3064623 w 10501747"/>
              <a:gd name="connsiteY16" fmla="*/ 134234 h 5786299"/>
              <a:gd name="connsiteX17" fmla="*/ 3386835 w 10501747"/>
              <a:gd name="connsiteY17" fmla="*/ 281761 h 5786299"/>
              <a:gd name="connsiteX18" fmla="*/ 3368422 w 10501747"/>
              <a:gd name="connsiteY18" fmla="*/ 171118 h 5786299"/>
              <a:gd name="connsiteX19" fmla="*/ 3386835 w 10501747"/>
              <a:gd name="connsiteY19" fmla="*/ 171118 h 5786299"/>
              <a:gd name="connsiteX20" fmla="*/ 3432864 w 10501747"/>
              <a:gd name="connsiteY20" fmla="*/ 226437 h 5786299"/>
              <a:gd name="connsiteX21" fmla="*/ 3478893 w 10501747"/>
              <a:gd name="connsiteY21" fmla="*/ 300201 h 5786299"/>
              <a:gd name="connsiteX22" fmla="*/ 3552543 w 10501747"/>
              <a:gd name="connsiteY22" fmla="*/ 300201 h 5786299"/>
              <a:gd name="connsiteX23" fmla="*/ 3396039 w 10501747"/>
              <a:gd name="connsiteY23" fmla="*/ 106576 h 5786299"/>
              <a:gd name="connsiteX24" fmla="*/ 3303981 w 10501747"/>
              <a:gd name="connsiteY24" fmla="*/ 78914 h 5786299"/>
              <a:gd name="connsiteX25" fmla="*/ 3247980 w 10501747"/>
              <a:gd name="connsiteY25" fmla="*/ 0 h 5786299"/>
              <a:gd name="connsiteX26" fmla="*/ 3366053 w 10501747"/>
              <a:gd name="connsiteY26" fmla="*/ 0 h 5786299"/>
              <a:gd name="connsiteX27" fmla="*/ 3386835 w 10501747"/>
              <a:gd name="connsiteY27" fmla="*/ 14373 h 5786299"/>
              <a:gd name="connsiteX28" fmla="*/ 3432864 w 10501747"/>
              <a:gd name="connsiteY28" fmla="*/ 23591 h 5786299"/>
              <a:gd name="connsiteX29" fmla="*/ 3432864 w 10501747"/>
              <a:gd name="connsiteY29" fmla="*/ 0 h 5786299"/>
              <a:gd name="connsiteX30" fmla="*/ 4208638 w 10501747"/>
              <a:gd name="connsiteY30" fmla="*/ 0 h 5786299"/>
              <a:gd name="connsiteX31" fmla="*/ 4224584 w 10501747"/>
              <a:gd name="connsiteY31" fmla="*/ 14373 h 5786299"/>
              <a:gd name="connsiteX32" fmla="*/ 4242991 w 10501747"/>
              <a:gd name="connsiteY32" fmla="*/ 42030 h 5786299"/>
              <a:gd name="connsiteX33" fmla="*/ 4381083 w 10501747"/>
              <a:gd name="connsiteY33" fmla="*/ 115794 h 5786299"/>
              <a:gd name="connsiteX34" fmla="*/ 4332752 w 10501747"/>
              <a:gd name="connsiteY34" fmla="*/ 21287 h 5786299"/>
              <a:gd name="connsiteX35" fmla="*/ 4327847 w 10501747"/>
              <a:gd name="connsiteY35" fmla="*/ 0 h 5786299"/>
              <a:gd name="connsiteX36" fmla="*/ 5321872 w 10501747"/>
              <a:gd name="connsiteY36" fmla="*/ 0 h 5786299"/>
              <a:gd name="connsiteX37" fmla="*/ 5366126 w 10501747"/>
              <a:gd name="connsiteY37" fmla="*/ 51253 h 5786299"/>
              <a:gd name="connsiteX38" fmla="*/ 5448981 w 10501747"/>
              <a:gd name="connsiteY38" fmla="*/ 161896 h 5786299"/>
              <a:gd name="connsiteX39" fmla="*/ 5485805 w 10501747"/>
              <a:gd name="connsiteY39" fmla="*/ 226437 h 5786299"/>
              <a:gd name="connsiteX40" fmla="*/ 5495009 w 10501747"/>
              <a:gd name="connsiteY40" fmla="*/ 244881 h 5786299"/>
              <a:gd name="connsiteX41" fmla="*/ 5688334 w 10501747"/>
              <a:gd name="connsiteY41" fmla="*/ 410844 h 5786299"/>
              <a:gd name="connsiteX42" fmla="*/ 5679130 w 10501747"/>
              <a:gd name="connsiteY42" fmla="*/ 373964 h 5786299"/>
              <a:gd name="connsiteX43" fmla="*/ 5465090 w 10501747"/>
              <a:gd name="connsiteY43" fmla="*/ 120405 h 5786299"/>
              <a:gd name="connsiteX44" fmla="*/ 5370009 w 10501747"/>
              <a:gd name="connsiteY44" fmla="*/ 0 h 5786299"/>
              <a:gd name="connsiteX45" fmla="*/ 5573403 w 10501747"/>
              <a:gd name="connsiteY45" fmla="*/ 0 h 5786299"/>
              <a:gd name="connsiteX46" fmla="*/ 5623896 w 10501747"/>
              <a:gd name="connsiteY46" fmla="*/ 53558 h 5786299"/>
              <a:gd name="connsiteX47" fmla="*/ 5752780 w 10501747"/>
              <a:gd name="connsiteY47" fmla="*/ 217219 h 5786299"/>
              <a:gd name="connsiteX48" fmla="*/ 5780396 w 10501747"/>
              <a:gd name="connsiteY48" fmla="*/ 235659 h 5786299"/>
              <a:gd name="connsiteX49" fmla="*/ 5808013 w 10501747"/>
              <a:gd name="connsiteY49" fmla="*/ 180335 h 5786299"/>
              <a:gd name="connsiteX50" fmla="*/ 5646908 w 10501747"/>
              <a:gd name="connsiteY50" fmla="*/ 39294 h 5786299"/>
              <a:gd name="connsiteX51" fmla="*/ 5611875 w 10501747"/>
              <a:gd name="connsiteY51" fmla="*/ 0 h 5786299"/>
              <a:gd name="connsiteX52" fmla="*/ 8726818 w 10501747"/>
              <a:gd name="connsiteY52" fmla="*/ 0 h 5786299"/>
              <a:gd name="connsiteX53" fmla="*/ 8726894 w 10501747"/>
              <a:gd name="connsiteY53" fmla="*/ 109 h 5786299"/>
              <a:gd name="connsiteX54" fmla="*/ 8753936 w 10501747"/>
              <a:gd name="connsiteY54" fmla="*/ 14373 h 5786299"/>
              <a:gd name="connsiteX55" fmla="*/ 8735523 w 10501747"/>
              <a:gd name="connsiteY55" fmla="*/ 161896 h 5786299"/>
              <a:gd name="connsiteX56" fmla="*/ 8579019 w 10501747"/>
              <a:gd name="connsiteY56" fmla="*/ 88132 h 5786299"/>
              <a:gd name="connsiteX57" fmla="*/ 8579019 w 10501747"/>
              <a:gd name="connsiteY57" fmla="*/ 263321 h 5786299"/>
              <a:gd name="connsiteX58" fmla="*/ 8643465 w 10501747"/>
              <a:gd name="connsiteY58" fmla="*/ 373964 h 5786299"/>
              <a:gd name="connsiteX59" fmla="*/ 8652669 w 10501747"/>
              <a:gd name="connsiteY59" fmla="*/ 466168 h 5786299"/>
              <a:gd name="connsiteX60" fmla="*/ 8569815 w 10501747"/>
              <a:gd name="connsiteY60" fmla="*/ 493829 h 5786299"/>
              <a:gd name="connsiteX61" fmla="*/ 8394903 w 10501747"/>
              <a:gd name="connsiteY61" fmla="*/ 364742 h 5786299"/>
              <a:gd name="connsiteX62" fmla="*/ 8367282 w 10501747"/>
              <a:gd name="connsiteY62" fmla="*/ 337085 h 5786299"/>
              <a:gd name="connsiteX63" fmla="*/ 8358078 w 10501747"/>
              <a:gd name="connsiteY63" fmla="*/ 346302 h 5786299"/>
              <a:gd name="connsiteX64" fmla="*/ 8385695 w 10501747"/>
              <a:gd name="connsiteY64" fmla="*/ 475390 h 5786299"/>
              <a:gd name="connsiteX65" fmla="*/ 8358078 w 10501747"/>
              <a:gd name="connsiteY65" fmla="*/ 484607 h 5786299"/>
              <a:gd name="connsiteX66" fmla="*/ 8054279 w 10501747"/>
              <a:gd name="connsiteY66" fmla="*/ 346302 h 5786299"/>
              <a:gd name="connsiteX67" fmla="*/ 8164749 w 10501747"/>
              <a:gd name="connsiteY67" fmla="*/ 521491 h 5786299"/>
              <a:gd name="connsiteX68" fmla="*/ 8045075 w 10501747"/>
              <a:gd name="connsiteY68" fmla="*/ 475390 h 5786299"/>
              <a:gd name="connsiteX69" fmla="*/ 8072691 w 10501747"/>
              <a:gd name="connsiteY69" fmla="*/ 595255 h 5786299"/>
              <a:gd name="connsiteX70" fmla="*/ 8100308 w 10501747"/>
              <a:gd name="connsiteY70" fmla="*/ 613695 h 5786299"/>
              <a:gd name="connsiteX71" fmla="*/ 8358078 w 10501747"/>
              <a:gd name="connsiteY71" fmla="*/ 871865 h 5786299"/>
              <a:gd name="connsiteX72" fmla="*/ 9002498 w 10501747"/>
              <a:gd name="connsiteY72" fmla="*/ 1600270 h 5786299"/>
              <a:gd name="connsiteX73" fmla="*/ 9343117 w 10501747"/>
              <a:gd name="connsiteY73" fmla="*/ 2033624 h 5786299"/>
              <a:gd name="connsiteX74" fmla="*/ 9518034 w 10501747"/>
              <a:gd name="connsiteY74" fmla="*/ 2218031 h 5786299"/>
              <a:gd name="connsiteX75" fmla="*/ 9738979 w 10501747"/>
              <a:gd name="connsiteY75" fmla="*/ 2457762 h 5786299"/>
              <a:gd name="connsiteX76" fmla="*/ 9821833 w 10501747"/>
              <a:gd name="connsiteY76" fmla="*/ 2577627 h 5786299"/>
              <a:gd name="connsiteX77" fmla="*/ 9821833 w 10501747"/>
              <a:gd name="connsiteY77" fmla="*/ 2605284 h 5786299"/>
              <a:gd name="connsiteX78" fmla="*/ 9775800 w 10501747"/>
              <a:gd name="connsiteY78" fmla="*/ 2596066 h 5786299"/>
              <a:gd name="connsiteX79" fmla="*/ 9665329 w 10501747"/>
              <a:gd name="connsiteY79" fmla="*/ 2476201 h 5786299"/>
              <a:gd name="connsiteX80" fmla="*/ 9646917 w 10501747"/>
              <a:gd name="connsiteY80" fmla="*/ 2485424 h 5786299"/>
              <a:gd name="connsiteX81" fmla="*/ 9720567 w 10501747"/>
              <a:gd name="connsiteY81" fmla="*/ 2596066 h 5786299"/>
              <a:gd name="connsiteX82" fmla="*/ 9959920 w 10501747"/>
              <a:gd name="connsiteY82" fmla="*/ 2854232 h 5786299"/>
              <a:gd name="connsiteX83" fmla="*/ 9996745 w 10501747"/>
              <a:gd name="connsiteY83" fmla="*/ 2918778 h 5786299"/>
              <a:gd name="connsiteX84" fmla="*/ 10042774 w 10501747"/>
              <a:gd name="connsiteY84" fmla="*/ 2983320 h 5786299"/>
              <a:gd name="connsiteX85" fmla="*/ 10309749 w 10501747"/>
              <a:gd name="connsiteY85" fmla="*/ 3287592 h 5786299"/>
              <a:gd name="connsiteX86" fmla="*/ 10272928 w 10501747"/>
              <a:gd name="connsiteY86" fmla="*/ 3296809 h 5786299"/>
              <a:gd name="connsiteX87" fmla="*/ 10346574 w 10501747"/>
              <a:gd name="connsiteY87" fmla="*/ 3389013 h 5786299"/>
              <a:gd name="connsiteX88" fmla="*/ 10364986 w 10501747"/>
              <a:gd name="connsiteY88" fmla="*/ 3499656 h 5786299"/>
              <a:gd name="connsiteX89" fmla="*/ 10355782 w 10501747"/>
              <a:gd name="connsiteY89" fmla="*/ 3508878 h 5786299"/>
              <a:gd name="connsiteX90" fmla="*/ 10199278 w 10501747"/>
              <a:gd name="connsiteY90" fmla="*/ 3342911 h 5786299"/>
              <a:gd name="connsiteX91" fmla="*/ 10042774 w 10501747"/>
              <a:gd name="connsiteY91" fmla="*/ 3186166 h 5786299"/>
              <a:gd name="connsiteX92" fmla="*/ 9895479 w 10501747"/>
              <a:gd name="connsiteY92" fmla="*/ 3029421 h 5786299"/>
              <a:gd name="connsiteX93" fmla="*/ 9821833 w 10501747"/>
              <a:gd name="connsiteY93" fmla="*/ 2983320 h 5786299"/>
              <a:gd name="connsiteX94" fmla="*/ 9996745 w 10501747"/>
              <a:gd name="connsiteY94" fmla="*/ 3232268 h 5786299"/>
              <a:gd name="connsiteX95" fmla="*/ 10042774 w 10501747"/>
              <a:gd name="connsiteY95" fmla="*/ 3306031 h 5786299"/>
              <a:gd name="connsiteX96" fmla="*/ 10364986 w 10501747"/>
              <a:gd name="connsiteY96" fmla="*/ 3859251 h 5786299"/>
              <a:gd name="connsiteX97" fmla="*/ 10493869 w 10501747"/>
              <a:gd name="connsiteY97" fmla="*/ 4052876 h 5786299"/>
              <a:gd name="connsiteX98" fmla="*/ 10484665 w 10501747"/>
              <a:gd name="connsiteY98" fmla="*/ 4154301 h 5786299"/>
              <a:gd name="connsiteX99" fmla="*/ 10309749 w 10501747"/>
              <a:gd name="connsiteY99" fmla="*/ 4034436 h 5786299"/>
              <a:gd name="connsiteX100" fmla="*/ 9738979 w 10501747"/>
              <a:gd name="connsiteY100" fmla="*/ 3352133 h 5786299"/>
              <a:gd name="connsiteX101" fmla="*/ 9711358 w 10501747"/>
              <a:gd name="connsiteY101" fmla="*/ 3324471 h 5786299"/>
              <a:gd name="connsiteX102" fmla="*/ 9702154 w 10501747"/>
              <a:gd name="connsiteY102" fmla="*/ 3333693 h 5786299"/>
              <a:gd name="connsiteX103" fmla="*/ 9748183 w 10501747"/>
              <a:gd name="connsiteY103" fmla="*/ 3407452 h 5786299"/>
              <a:gd name="connsiteX104" fmla="*/ 9877066 w 10501747"/>
              <a:gd name="connsiteY104" fmla="*/ 3619521 h 5786299"/>
              <a:gd name="connsiteX105" fmla="*/ 9877066 w 10501747"/>
              <a:gd name="connsiteY105" fmla="*/ 3674845 h 5786299"/>
              <a:gd name="connsiteX106" fmla="*/ 9527238 w 10501747"/>
              <a:gd name="connsiteY106" fmla="*/ 3296809 h 5786299"/>
              <a:gd name="connsiteX107" fmla="*/ 9112968 w 10501747"/>
              <a:gd name="connsiteY107" fmla="*/ 3029421 h 5786299"/>
              <a:gd name="connsiteX108" fmla="*/ 9103764 w 10501747"/>
              <a:gd name="connsiteY108" fmla="*/ 3038639 h 5786299"/>
              <a:gd name="connsiteX109" fmla="*/ 9306297 w 10501747"/>
              <a:gd name="connsiteY109" fmla="*/ 3241490 h 5786299"/>
              <a:gd name="connsiteX110" fmla="*/ 9416767 w 10501747"/>
              <a:gd name="connsiteY110" fmla="*/ 3370573 h 5786299"/>
              <a:gd name="connsiteX111" fmla="*/ 9453592 w 10501747"/>
              <a:gd name="connsiteY111" fmla="*/ 3398235 h 5786299"/>
              <a:gd name="connsiteX112" fmla="*/ 9490417 w 10501747"/>
              <a:gd name="connsiteY112" fmla="*/ 3499656 h 5786299"/>
              <a:gd name="connsiteX113" fmla="*/ 9214234 w 10501747"/>
              <a:gd name="connsiteY113" fmla="*/ 3269147 h 5786299"/>
              <a:gd name="connsiteX114" fmla="*/ 9205030 w 10501747"/>
              <a:gd name="connsiteY114" fmla="*/ 3278369 h 5786299"/>
              <a:gd name="connsiteX115" fmla="*/ 9370738 w 10501747"/>
              <a:gd name="connsiteY115" fmla="*/ 3518100 h 5786299"/>
              <a:gd name="connsiteX116" fmla="*/ 9343117 w 10501747"/>
              <a:gd name="connsiteY116" fmla="*/ 3545757 h 5786299"/>
              <a:gd name="connsiteX117" fmla="*/ 9398355 w 10501747"/>
              <a:gd name="connsiteY117" fmla="*/ 3591859 h 5786299"/>
              <a:gd name="connsiteX118" fmla="*/ 9306297 w 10501747"/>
              <a:gd name="connsiteY118" fmla="*/ 3647183 h 5786299"/>
              <a:gd name="connsiteX119" fmla="*/ 9297088 w 10501747"/>
              <a:gd name="connsiteY119" fmla="*/ 3720946 h 5786299"/>
              <a:gd name="connsiteX120" fmla="*/ 9637713 w 10501747"/>
              <a:gd name="connsiteY120" fmla="*/ 4154301 h 5786299"/>
              <a:gd name="connsiteX121" fmla="*/ 9683742 w 10501747"/>
              <a:gd name="connsiteY121" fmla="*/ 4200403 h 5786299"/>
              <a:gd name="connsiteX122" fmla="*/ 9738979 w 10501747"/>
              <a:gd name="connsiteY122" fmla="*/ 4320268 h 5786299"/>
              <a:gd name="connsiteX123" fmla="*/ 9720567 w 10501747"/>
              <a:gd name="connsiteY123" fmla="*/ 4329486 h 5786299"/>
              <a:gd name="connsiteX124" fmla="*/ 9407563 w 10501747"/>
              <a:gd name="connsiteY124" fmla="*/ 4098977 h 5786299"/>
              <a:gd name="connsiteX125" fmla="*/ 9030114 w 10501747"/>
              <a:gd name="connsiteY125" fmla="*/ 3748608 h 5786299"/>
              <a:gd name="connsiteX126" fmla="*/ 8689494 w 10501747"/>
              <a:gd name="connsiteY126" fmla="*/ 3481216 h 5786299"/>
              <a:gd name="connsiteX127" fmla="*/ 8597432 w 10501747"/>
              <a:gd name="connsiteY127" fmla="*/ 3389013 h 5786299"/>
              <a:gd name="connsiteX128" fmla="*/ 8542199 w 10501747"/>
              <a:gd name="connsiteY128" fmla="*/ 3333693 h 5786299"/>
              <a:gd name="connsiteX129" fmla="*/ 8422520 w 10501747"/>
              <a:gd name="connsiteY129" fmla="*/ 3287592 h 5786299"/>
              <a:gd name="connsiteX130" fmla="*/ 8091104 w 10501747"/>
              <a:gd name="connsiteY130" fmla="*/ 3010982 h 5786299"/>
              <a:gd name="connsiteX131" fmla="*/ 7980633 w 10501747"/>
              <a:gd name="connsiteY131" fmla="*/ 2927996 h 5786299"/>
              <a:gd name="connsiteX132" fmla="*/ 7916187 w 10501747"/>
              <a:gd name="connsiteY132" fmla="*/ 2808131 h 5786299"/>
              <a:gd name="connsiteX133" fmla="*/ 7833333 w 10501747"/>
              <a:gd name="connsiteY133" fmla="*/ 2752811 h 5786299"/>
              <a:gd name="connsiteX134" fmla="*/ 7695246 w 10501747"/>
              <a:gd name="connsiteY134" fmla="*/ 2660608 h 5786299"/>
              <a:gd name="connsiteX135" fmla="*/ 7557155 w 10501747"/>
              <a:gd name="connsiteY135" fmla="*/ 2568405 h 5786299"/>
              <a:gd name="connsiteX136" fmla="*/ 7474301 w 10501747"/>
              <a:gd name="connsiteY136" fmla="*/ 2448539 h 5786299"/>
              <a:gd name="connsiteX137" fmla="*/ 7465097 w 10501747"/>
              <a:gd name="connsiteY137" fmla="*/ 2420877 h 5786299"/>
              <a:gd name="connsiteX138" fmla="*/ 7455888 w 10501747"/>
              <a:gd name="connsiteY138" fmla="*/ 2411660 h 5786299"/>
              <a:gd name="connsiteX139" fmla="*/ 7244152 w 10501747"/>
              <a:gd name="connsiteY139" fmla="*/ 2310235 h 5786299"/>
              <a:gd name="connsiteX140" fmla="*/ 6967969 w 10501747"/>
              <a:gd name="connsiteY140" fmla="*/ 2042847 h 5786299"/>
              <a:gd name="connsiteX141" fmla="*/ 6903527 w 10501747"/>
              <a:gd name="connsiteY141" fmla="*/ 1876880 h 5786299"/>
              <a:gd name="connsiteX142" fmla="*/ 6737819 w 10501747"/>
              <a:gd name="connsiteY142" fmla="*/ 1803116 h 5786299"/>
              <a:gd name="connsiteX143" fmla="*/ 6572111 w 10501747"/>
              <a:gd name="connsiteY143" fmla="*/ 1609492 h 5786299"/>
              <a:gd name="connsiteX144" fmla="*/ 6516878 w 10501747"/>
              <a:gd name="connsiteY144" fmla="*/ 1581830 h 5786299"/>
              <a:gd name="connsiteX145" fmla="*/ 6507670 w 10501747"/>
              <a:gd name="connsiteY145" fmla="*/ 1600270 h 5786299"/>
              <a:gd name="connsiteX146" fmla="*/ 6553699 w 10501747"/>
              <a:gd name="connsiteY146" fmla="*/ 1646371 h 5786299"/>
              <a:gd name="connsiteX147" fmla="*/ 6654965 w 10501747"/>
              <a:gd name="connsiteY147" fmla="*/ 1775454 h 5786299"/>
              <a:gd name="connsiteX148" fmla="*/ 6682586 w 10501747"/>
              <a:gd name="connsiteY148" fmla="*/ 1830778 h 5786299"/>
              <a:gd name="connsiteX149" fmla="*/ 6710203 w 10501747"/>
              <a:gd name="connsiteY149" fmla="*/ 1876880 h 5786299"/>
              <a:gd name="connsiteX150" fmla="*/ 6820673 w 10501747"/>
              <a:gd name="connsiteY150" fmla="*/ 2042847 h 5786299"/>
              <a:gd name="connsiteX151" fmla="*/ 6820673 w 10501747"/>
              <a:gd name="connsiteY151" fmla="*/ 2070509 h 5786299"/>
              <a:gd name="connsiteX152" fmla="*/ 6820673 w 10501747"/>
              <a:gd name="connsiteY152" fmla="*/ 2171929 h 5786299"/>
              <a:gd name="connsiteX153" fmla="*/ 6728615 w 10501747"/>
              <a:gd name="connsiteY153" fmla="*/ 2070509 h 5786299"/>
              <a:gd name="connsiteX154" fmla="*/ 6673378 w 10501747"/>
              <a:gd name="connsiteY154" fmla="*/ 2033624 h 5786299"/>
              <a:gd name="connsiteX155" fmla="*/ 6572111 w 10501747"/>
              <a:gd name="connsiteY155" fmla="*/ 1922981 h 5786299"/>
              <a:gd name="connsiteX156" fmla="*/ 6535286 w 10501747"/>
              <a:gd name="connsiteY156" fmla="*/ 1895319 h 5786299"/>
              <a:gd name="connsiteX157" fmla="*/ 6535286 w 10501747"/>
              <a:gd name="connsiteY157" fmla="*/ 1941421 h 5786299"/>
              <a:gd name="connsiteX158" fmla="*/ 6590524 w 10501747"/>
              <a:gd name="connsiteY158" fmla="*/ 2033624 h 5786299"/>
              <a:gd name="connsiteX159" fmla="*/ 6608936 w 10501747"/>
              <a:gd name="connsiteY159" fmla="*/ 2135050 h 5786299"/>
              <a:gd name="connsiteX160" fmla="*/ 6618145 w 10501747"/>
              <a:gd name="connsiteY160" fmla="*/ 2181152 h 5786299"/>
              <a:gd name="connsiteX161" fmla="*/ 6673378 w 10501747"/>
              <a:gd name="connsiteY161" fmla="*/ 2328674 h 5786299"/>
              <a:gd name="connsiteX162" fmla="*/ 6737819 w 10501747"/>
              <a:gd name="connsiteY162" fmla="*/ 2411660 h 5786299"/>
              <a:gd name="connsiteX163" fmla="*/ 6802261 w 10501747"/>
              <a:gd name="connsiteY163" fmla="*/ 2531525 h 5786299"/>
              <a:gd name="connsiteX164" fmla="*/ 6783853 w 10501747"/>
              <a:gd name="connsiteY164" fmla="*/ 2586844 h 5786299"/>
              <a:gd name="connsiteX165" fmla="*/ 6728615 w 10501747"/>
              <a:gd name="connsiteY165" fmla="*/ 2586844 h 5786299"/>
              <a:gd name="connsiteX166" fmla="*/ 6627349 w 10501747"/>
              <a:gd name="connsiteY166" fmla="*/ 2513081 h 5786299"/>
              <a:gd name="connsiteX167" fmla="*/ 6387991 w 10501747"/>
              <a:gd name="connsiteY167" fmla="*/ 2236471 h 5786299"/>
              <a:gd name="connsiteX168" fmla="*/ 6341962 w 10501747"/>
              <a:gd name="connsiteY168" fmla="*/ 2181152 h 5786299"/>
              <a:gd name="connsiteX169" fmla="*/ 6332758 w 10501747"/>
              <a:gd name="connsiteY169" fmla="*/ 2190369 h 5786299"/>
              <a:gd name="connsiteX170" fmla="*/ 6397199 w 10501747"/>
              <a:gd name="connsiteY170" fmla="*/ 2337896 h 5786299"/>
              <a:gd name="connsiteX171" fmla="*/ 6378787 w 10501747"/>
              <a:gd name="connsiteY171" fmla="*/ 2402438 h 5786299"/>
              <a:gd name="connsiteX172" fmla="*/ 6148637 w 10501747"/>
              <a:gd name="connsiteY172" fmla="*/ 2153489 h 5786299"/>
              <a:gd name="connsiteX173" fmla="*/ 5955308 w 10501747"/>
              <a:gd name="connsiteY173" fmla="*/ 2079726 h 5786299"/>
              <a:gd name="connsiteX174" fmla="*/ 6139429 w 10501747"/>
              <a:gd name="connsiteY174" fmla="*/ 2337896 h 5786299"/>
              <a:gd name="connsiteX175" fmla="*/ 6121016 w 10501747"/>
              <a:gd name="connsiteY175" fmla="*/ 2347119 h 5786299"/>
              <a:gd name="connsiteX176" fmla="*/ 5964517 w 10501747"/>
              <a:gd name="connsiteY176" fmla="*/ 2236471 h 5786299"/>
              <a:gd name="connsiteX177" fmla="*/ 5955308 w 10501747"/>
              <a:gd name="connsiteY177" fmla="*/ 2245693 h 5786299"/>
              <a:gd name="connsiteX178" fmla="*/ 6001342 w 10501747"/>
              <a:gd name="connsiteY178" fmla="*/ 2310235 h 5786299"/>
              <a:gd name="connsiteX179" fmla="*/ 6001342 w 10501747"/>
              <a:gd name="connsiteY179" fmla="*/ 2411660 h 5786299"/>
              <a:gd name="connsiteX180" fmla="*/ 6001342 w 10501747"/>
              <a:gd name="connsiteY180" fmla="*/ 2457762 h 5786299"/>
              <a:gd name="connsiteX181" fmla="*/ 5927692 w 10501747"/>
              <a:gd name="connsiteY181" fmla="*/ 2503863 h 5786299"/>
              <a:gd name="connsiteX182" fmla="*/ 5918488 w 10501747"/>
              <a:gd name="connsiteY182" fmla="*/ 2577627 h 5786299"/>
              <a:gd name="connsiteX183" fmla="*/ 6111812 w 10501747"/>
              <a:gd name="connsiteY183" fmla="*/ 2826575 h 5786299"/>
              <a:gd name="connsiteX184" fmla="*/ 6121016 w 10501747"/>
              <a:gd name="connsiteY184" fmla="*/ 2891116 h 5786299"/>
              <a:gd name="connsiteX185" fmla="*/ 6074987 w 10501747"/>
              <a:gd name="connsiteY185" fmla="*/ 2881894 h 5786299"/>
              <a:gd name="connsiteX186" fmla="*/ 5863250 w 10501747"/>
              <a:gd name="connsiteY186" fmla="*/ 2762033 h 5786299"/>
              <a:gd name="connsiteX187" fmla="*/ 5577863 w 10501747"/>
              <a:gd name="connsiteY187" fmla="*/ 2549965 h 5786299"/>
              <a:gd name="connsiteX188" fmla="*/ 5448981 w 10501747"/>
              <a:gd name="connsiteY188" fmla="*/ 2448539 h 5786299"/>
              <a:gd name="connsiteX189" fmla="*/ 5430568 w 10501747"/>
              <a:gd name="connsiteY189" fmla="*/ 2420877 h 5786299"/>
              <a:gd name="connsiteX190" fmla="*/ 5264860 w 10501747"/>
              <a:gd name="connsiteY190" fmla="*/ 2365558 h 5786299"/>
              <a:gd name="connsiteX191" fmla="*/ 5200419 w 10501747"/>
              <a:gd name="connsiteY191" fmla="*/ 2310235 h 5786299"/>
              <a:gd name="connsiteX192" fmla="*/ 5145181 w 10501747"/>
              <a:gd name="connsiteY192" fmla="*/ 2254915 h 5786299"/>
              <a:gd name="connsiteX193" fmla="*/ 5135977 w 10501747"/>
              <a:gd name="connsiteY193" fmla="*/ 2273355 h 5786299"/>
              <a:gd name="connsiteX194" fmla="*/ 5154389 w 10501747"/>
              <a:gd name="connsiteY194" fmla="*/ 2301017 h 5786299"/>
              <a:gd name="connsiteX195" fmla="*/ 5108356 w 10501747"/>
              <a:gd name="connsiteY195" fmla="*/ 2337896 h 5786299"/>
              <a:gd name="connsiteX196" fmla="*/ 5108356 w 10501747"/>
              <a:gd name="connsiteY196" fmla="*/ 2476201 h 5786299"/>
              <a:gd name="connsiteX197" fmla="*/ 5154389 w 10501747"/>
              <a:gd name="connsiteY197" fmla="*/ 2513081 h 5786299"/>
              <a:gd name="connsiteX198" fmla="*/ 5218831 w 10501747"/>
              <a:gd name="connsiteY198" fmla="*/ 2596066 h 5786299"/>
              <a:gd name="connsiteX199" fmla="*/ 5264860 w 10501747"/>
              <a:gd name="connsiteY199" fmla="*/ 2632946 h 5786299"/>
              <a:gd name="connsiteX200" fmla="*/ 5310889 w 10501747"/>
              <a:gd name="connsiteY200" fmla="*/ 2715932 h 5786299"/>
              <a:gd name="connsiteX201" fmla="*/ 5108356 w 10501747"/>
              <a:gd name="connsiteY201" fmla="*/ 2679048 h 5786299"/>
              <a:gd name="connsiteX202" fmla="*/ 4933445 w 10501747"/>
              <a:gd name="connsiteY202" fmla="*/ 2568405 h 5786299"/>
              <a:gd name="connsiteX203" fmla="*/ 4924236 w 10501747"/>
              <a:gd name="connsiteY203" fmla="*/ 2577627 h 5786299"/>
              <a:gd name="connsiteX204" fmla="*/ 5034711 w 10501747"/>
              <a:gd name="connsiteY204" fmla="*/ 2725149 h 5786299"/>
              <a:gd name="connsiteX205" fmla="*/ 5375330 w 10501747"/>
              <a:gd name="connsiteY205" fmla="*/ 3103185 h 5786299"/>
              <a:gd name="connsiteX206" fmla="*/ 5458184 w 10501747"/>
              <a:gd name="connsiteY206" fmla="*/ 3232268 h 5786299"/>
              <a:gd name="connsiteX207" fmla="*/ 5448981 w 10501747"/>
              <a:gd name="connsiteY207" fmla="*/ 3250707 h 5786299"/>
              <a:gd name="connsiteX208" fmla="*/ 5292477 w 10501747"/>
              <a:gd name="connsiteY208" fmla="*/ 3093963 h 5786299"/>
              <a:gd name="connsiteX209" fmla="*/ 5283272 w 10501747"/>
              <a:gd name="connsiteY209" fmla="*/ 3103185 h 5786299"/>
              <a:gd name="connsiteX210" fmla="*/ 5366126 w 10501747"/>
              <a:gd name="connsiteY210" fmla="*/ 3241490 h 5786299"/>
              <a:gd name="connsiteX211" fmla="*/ 5513422 w 10501747"/>
              <a:gd name="connsiteY211" fmla="*/ 3407452 h 5786299"/>
              <a:gd name="connsiteX212" fmla="*/ 5623892 w 10501747"/>
              <a:gd name="connsiteY212" fmla="*/ 3582641 h 5786299"/>
              <a:gd name="connsiteX213" fmla="*/ 5679130 w 10501747"/>
              <a:gd name="connsiteY213" fmla="*/ 3647183 h 5786299"/>
              <a:gd name="connsiteX214" fmla="*/ 5817221 w 10501747"/>
              <a:gd name="connsiteY214" fmla="*/ 3803928 h 5786299"/>
              <a:gd name="connsiteX215" fmla="*/ 5872454 w 10501747"/>
              <a:gd name="connsiteY215" fmla="*/ 3914571 h 5786299"/>
              <a:gd name="connsiteX216" fmla="*/ 5872454 w 10501747"/>
              <a:gd name="connsiteY216" fmla="*/ 3969894 h 5786299"/>
              <a:gd name="connsiteX217" fmla="*/ 5927692 w 10501747"/>
              <a:gd name="connsiteY217" fmla="*/ 4163523 h 5786299"/>
              <a:gd name="connsiteX218" fmla="*/ 5789600 w 10501747"/>
              <a:gd name="connsiteY218" fmla="*/ 3979117 h 5786299"/>
              <a:gd name="connsiteX219" fmla="*/ 5660717 w 10501747"/>
              <a:gd name="connsiteY219" fmla="*/ 3831589 h 5786299"/>
              <a:gd name="connsiteX220" fmla="*/ 5504218 w 10501747"/>
              <a:gd name="connsiteY220" fmla="*/ 3656405 h 5786299"/>
              <a:gd name="connsiteX221" fmla="*/ 5458184 w 10501747"/>
              <a:gd name="connsiteY221" fmla="*/ 3601081 h 5786299"/>
              <a:gd name="connsiteX222" fmla="*/ 5448981 w 10501747"/>
              <a:gd name="connsiteY222" fmla="*/ 3619521 h 5786299"/>
              <a:gd name="connsiteX223" fmla="*/ 5577863 w 10501747"/>
              <a:gd name="connsiteY223" fmla="*/ 3850029 h 5786299"/>
              <a:gd name="connsiteX224" fmla="*/ 5633101 w 10501747"/>
              <a:gd name="connsiteY224" fmla="*/ 3979117 h 5786299"/>
              <a:gd name="connsiteX225" fmla="*/ 5688334 w 10501747"/>
              <a:gd name="connsiteY225" fmla="*/ 4145079 h 5786299"/>
              <a:gd name="connsiteX226" fmla="*/ 5808013 w 10501747"/>
              <a:gd name="connsiteY226" fmla="*/ 4366370 h 5786299"/>
              <a:gd name="connsiteX227" fmla="*/ 5854042 w 10501747"/>
              <a:gd name="connsiteY227" fmla="*/ 4440133 h 5786299"/>
              <a:gd name="connsiteX228" fmla="*/ 6001342 w 10501747"/>
              <a:gd name="connsiteY228" fmla="*/ 4689081 h 5786299"/>
              <a:gd name="connsiteX229" fmla="*/ 6001342 w 10501747"/>
              <a:gd name="connsiteY229" fmla="*/ 4808947 h 5786299"/>
              <a:gd name="connsiteX230" fmla="*/ 5844838 w 10501747"/>
              <a:gd name="connsiteY230" fmla="*/ 4679859 h 5786299"/>
              <a:gd name="connsiteX231" fmla="*/ 5587072 w 10501747"/>
              <a:gd name="connsiteY231" fmla="*/ 4320268 h 5786299"/>
              <a:gd name="connsiteX232" fmla="*/ 5320097 w 10501747"/>
              <a:gd name="connsiteY232" fmla="*/ 3979117 h 5786299"/>
              <a:gd name="connsiteX233" fmla="*/ 5292477 w 10501747"/>
              <a:gd name="connsiteY233" fmla="*/ 3969894 h 5786299"/>
              <a:gd name="connsiteX234" fmla="*/ 5412155 w 10501747"/>
              <a:gd name="connsiteY234" fmla="*/ 4172741 h 5786299"/>
              <a:gd name="connsiteX235" fmla="*/ 5448981 w 10501747"/>
              <a:gd name="connsiteY235" fmla="*/ 4237282 h 5786299"/>
              <a:gd name="connsiteX236" fmla="*/ 5439772 w 10501747"/>
              <a:gd name="connsiteY236" fmla="*/ 4301828 h 5786299"/>
              <a:gd name="connsiteX237" fmla="*/ 5135977 w 10501747"/>
              <a:gd name="connsiteY237" fmla="*/ 3923793 h 5786299"/>
              <a:gd name="connsiteX238" fmla="*/ 4730911 w 10501747"/>
              <a:gd name="connsiteY238" fmla="*/ 3637961 h 5786299"/>
              <a:gd name="connsiteX239" fmla="*/ 4859794 w 10501747"/>
              <a:gd name="connsiteY239" fmla="*/ 3813150 h 5786299"/>
              <a:gd name="connsiteX240" fmla="*/ 4896619 w 10501747"/>
              <a:gd name="connsiteY240" fmla="*/ 3850029 h 5786299"/>
              <a:gd name="connsiteX241" fmla="*/ 4979473 w 10501747"/>
              <a:gd name="connsiteY241" fmla="*/ 3923793 h 5786299"/>
              <a:gd name="connsiteX242" fmla="*/ 5053123 w 10501747"/>
              <a:gd name="connsiteY242" fmla="*/ 4025218 h 5786299"/>
              <a:gd name="connsiteX243" fmla="*/ 5071536 w 10501747"/>
              <a:gd name="connsiteY243" fmla="*/ 4108199 h 5786299"/>
              <a:gd name="connsiteX244" fmla="*/ 4813766 w 10501747"/>
              <a:gd name="connsiteY244" fmla="*/ 3877691 h 5786299"/>
              <a:gd name="connsiteX245" fmla="*/ 4804561 w 10501747"/>
              <a:gd name="connsiteY245" fmla="*/ 3886913 h 5786299"/>
              <a:gd name="connsiteX246" fmla="*/ 4841382 w 10501747"/>
              <a:gd name="connsiteY246" fmla="*/ 3933015 h 5786299"/>
              <a:gd name="connsiteX247" fmla="*/ 4951857 w 10501747"/>
              <a:gd name="connsiteY247" fmla="*/ 4089760 h 5786299"/>
              <a:gd name="connsiteX248" fmla="*/ 4924236 w 10501747"/>
              <a:gd name="connsiteY248" fmla="*/ 4154301 h 5786299"/>
              <a:gd name="connsiteX249" fmla="*/ 4951857 w 10501747"/>
              <a:gd name="connsiteY249" fmla="*/ 4181963 h 5786299"/>
              <a:gd name="connsiteX250" fmla="*/ 4970270 w 10501747"/>
              <a:gd name="connsiteY250" fmla="*/ 4209625 h 5786299"/>
              <a:gd name="connsiteX251" fmla="*/ 4878207 w 10501747"/>
              <a:gd name="connsiteY251" fmla="*/ 4246504 h 5786299"/>
              <a:gd name="connsiteX252" fmla="*/ 4869003 w 10501747"/>
              <a:gd name="connsiteY252" fmla="*/ 4338708 h 5786299"/>
              <a:gd name="connsiteX253" fmla="*/ 5145181 w 10501747"/>
              <a:gd name="connsiteY253" fmla="*/ 4716743 h 5786299"/>
              <a:gd name="connsiteX254" fmla="*/ 5209622 w 10501747"/>
              <a:gd name="connsiteY254" fmla="*/ 4799724 h 5786299"/>
              <a:gd name="connsiteX255" fmla="*/ 5246447 w 10501747"/>
              <a:gd name="connsiteY255" fmla="*/ 4928807 h 5786299"/>
              <a:gd name="connsiteX256" fmla="*/ 5209622 w 10501747"/>
              <a:gd name="connsiteY256" fmla="*/ 4919590 h 5786299"/>
              <a:gd name="connsiteX257" fmla="*/ 4915032 w 10501747"/>
              <a:gd name="connsiteY257" fmla="*/ 4652197 h 5786299"/>
              <a:gd name="connsiteX258" fmla="*/ 4408700 w 10501747"/>
              <a:gd name="connsiteY258" fmla="*/ 4181963 h 5786299"/>
              <a:gd name="connsiteX259" fmla="*/ 4215375 w 10501747"/>
              <a:gd name="connsiteY259" fmla="*/ 3988334 h 5786299"/>
              <a:gd name="connsiteX260" fmla="*/ 4160137 w 10501747"/>
              <a:gd name="connsiteY260" fmla="*/ 3951455 h 5786299"/>
              <a:gd name="connsiteX261" fmla="*/ 4049667 w 10501747"/>
              <a:gd name="connsiteY261" fmla="*/ 3896131 h 5786299"/>
              <a:gd name="connsiteX262" fmla="*/ 3810309 w 10501747"/>
              <a:gd name="connsiteY262" fmla="*/ 3702507 h 5786299"/>
              <a:gd name="connsiteX263" fmla="*/ 3663013 w 10501747"/>
              <a:gd name="connsiteY263" fmla="*/ 3582641 h 5786299"/>
              <a:gd name="connsiteX264" fmla="*/ 3635397 w 10501747"/>
              <a:gd name="connsiteY264" fmla="*/ 3536540 h 5786299"/>
              <a:gd name="connsiteX265" fmla="*/ 3635397 w 10501747"/>
              <a:gd name="connsiteY265" fmla="*/ 3527318 h 5786299"/>
              <a:gd name="connsiteX266" fmla="*/ 3570955 w 10501747"/>
              <a:gd name="connsiteY266" fmla="*/ 3453554 h 5786299"/>
              <a:gd name="connsiteX267" fmla="*/ 3478893 w 10501747"/>
              <a:gd name="connsiteY267" fmla="*/ 3425897 h 5786299"/>
              <a:gd name="connsiteX268" fmla="*/ 3377631 w 10501747"/>
              <a:gd name="connsiteY268" fmla="*/ 3361351 h 5786299"/>
              <a:gd name="connsiteX269" fmla="*/ 3267156 w 10501747"/>
              <a:gd name="connsiteY269" fmla="*/ 3250707 h 5786299"/>
              <a:gd name="connsiteX270" fmla="*/ 3156685 w 10501747"/>
              <a:gd name="connsiteY270" fmla="*/ 3121625 h 5786299"/>
              <a:gd name="connsiteX271" fmla="*/ 3147477 w 10501747"/>
              <a:gd name="connsiteY271" fmla="*/ 3112402 h 5786299"/>
              <a:gd name="connsiteX272" fmla="*/ 2963356 w 10501747"/>
              <a:gd name="connsiteY272" fmla="*/ 3047861 h 5786299"/>
              <a:gd name="connsiteX273" fmla="*/ 2622736 w 10501747"/>
              <a:gd name="connsiteY273" fmla="*/ 2752811 h 5786299"/>
              <a:gd name="connsiteX274" fmla="*/ 2567499 w 10501747"/>
              <a:gd name="connsiteY274" fmla="*/ 2596066 h 5786299"/>
              <a:gd name="connsiteX275" fmla="*/ 2438616 w 10501747"/>
              <a:gd name="connsiteY275" fmla="*/ 2549965 h 5786299"/>
              <a:gd name="connsiteX276" fmla="*/ 2355762 w 10501747"/>
              <a:gd name="connsiteY276" fmla="*/ 2568405 h 5786299"/>
              <a:gd name="connsiteX277" fmla="*/ 2337350 w 10501747"/>
              <a:gd name="connsiteY277" fmla="*/ 2642168 h 5786299"/>
              <a:gd name="connsiteX278" fmla="*/ 2438616 w 10501747"/>
              <a:gd name="connsiteY278" fmla="*/ 2817353 h 5786299"/>
              <a:gd name="connsiteX279" fmla="*/ 2595120 w 10501747"/>
              <a:gd name="connsiteY279" fmla="*/ 3001759 h 5786299"/>
              <a:gd name="connsiteX280" fmla="*/ 2613528 w 10501747"/>
              <a:gd name="connsiteY280" fmla="*/ 3010982 h 5786299"/>
              <a:gd name="connsiteX281" fmla="*/ 2944949 w 10501747"/>
              <a:gd name="connsiteY281" fmla="*/ 3296809 h 5786299"/>
              <a:gd name="connsiteX282" fmla="*/ 3064623 w 10501747"/>
              <a:gd name="connsiteY282" fmla="*/ 3444336 h 5786299"/>
              <a:gd name="connsiteX283" fmla="*/ 2926536 w 10501747"/>
              <a:gd name="connsiteY283" fmla="*/ 3352133 h 5786299"/>
              <a:gd name="connsiteX284" fmla="*/ 2917328 w 10501747"/>
              <a:gd name="connsiteY284" fmla="*/ 3370573 h 5786299"/>
              <a:gd name="connsiteX285" fmla="*/ 3009390 w 10501747"/>
              <a:gd name="connsiteY285" fmla="*/ 3471998 h 5786299"/>
              <a:gd name="connsiteX286" fmla="*/ 3138273 w 10501747"/>
              <a:gd name="connsiteY286" fmla="*/ 3545757 h 5786299"/>
              <a:gd name="connsiteX287" fmla="*/ 3239539 w 10501747"/>
              <a:gd name="connsiteY287" fmla="*/ 3637961 h 5786299"/>
              <a:gd name="connsiteX288" fmla="*/ 3303981 w 10501747"/>
              <a:gd name="connsiteY288" fmla="*/ 3674845 h 5786299"/>
              <a:gd name="connsiteX289" fmla="*/ 3488101 w 10501747"/>
              <a:gd name="connsiteY289" fmla="*/ 3822367 h 5786299"/>
              <a:gd name="connsiteX290" fmla="*/ 3515718 w 10501747"/>
              <a:gd name="connsiteY290" fmla="*/ 3850029 h 5786299"/>
              <a:gd name="connsiteX291" fmla="*/ 3561747 w 10501747"/>
              <a:gd name="connsiteY291" fmla="*/ 3942233 h 5786299"/>
              <a:gd name="connsiteX292" fmla="*/ 3396039 w 10501747"/>
              <a:gd name="connsiteY292" fmla="*/ 3868469 h 5786299"/>
              <a:gd name="connsiteX293" fmla="*/ 3322393 w 10501747"/>
              <a:gd name="connsiteY293" fmla="*/ 3831589 h 5786299"/>
              <a:gd name="connsiteX294" fmla="*/ 3156685 w 10501747"/>
              <a:gd name="connsiteY294" fmla="*/ 3757826 h 5786299"/>
              <a:gd name="connsiteX295" fmla="*/ 3101448 w 10501747"/>
              <a:gd name="connsiteY295" fmla="*/ 3720946 h 5786299"/>
              <a:gd name="connsiteX296" fmla="*/ 3092244 w 10501747"/>
              <a:gd name="connsiteY296" fmla="*/ 3748608 h 5786299"/>
              <a:gd name="connsiteX297" fmla="*/ 3193510 w 10501747"/>
              <a:gd name="connsiteY297" fmla="*/ 3831589 h 5786299"/>
              <a:gd name="connsiteX298" fmla="*/ 3303981 w 10501747"/>
              <a:gd name="connsiteY298" fmla="*/ 3979117 h 5786299"/>
              <a:gd name="connsiteX299" fmla="*/ 3331597 w 10501747"/>
              <a:gd name="connsiteY299" fmla="*/ 4006774 h 5786299"/>
              <a:gd name="connsiteX300" fmla="*/ 3506514 w 10501747"/>
              <a:gd name="connsiteY300" fmla="*/ 4172741 h 5786299"/>
              <a:gd name="connsiteX301" fmla="*/ 3607780 w 10501747"/>
              <a:gd name="connsiteY301" fmla="*/ 4218843 h 5786299"/>
              <a:gd name="connsiteX302" fmla="*/ 3755076 w 10501747"/>
              <a:gd name="connsiteY302" fmla="*/ 4329486 h 5786299"/>
              <a:gd name="connsiteX303" fmla="*/ 3773488 w 10501747"/>
              <a:gd name="connsiteY303" fmla="*/ 4394032 h 5786299"/>
              <a:gd name="connsiteX304" fmla="*/ 3718251 w 10501747"/>
              <a:gd name="connsiteY304" fmla="*/ 4412471 h 5786299"/>
              <a:gd name="connsiteX305" fmla="*/ 3580159 w 10501747"/>
              <a:gd name="connsiteY305" fmla="*/ 4366370 h 5786299"/>
              <a:gd name="connsiteX306" fmla="*/ 3083035 w 10501747"/>
              <a:gd name="connsiteY306" fmla="*/ 4117422 h 5786299"/>
              <a:gd name="connsiteX307" fmla="*/ 3027802 w 10501747"/>
              <a:gd name="connsiteY307" fmla="*/ 4098977 h 5786299"/>
              <a:gd name="connsiteX308" fmla="*/ 3202714 w 10501747"/>
              <a:gd name="connsiteY308" fmla="*/ 4246504 h 5786299"/>
              <a:gd name="connsiteX309" fmla="*/ 3221127 w 10501747"/>
              <a:gd name="connsiteY309" fmla="*/ 4292606 h 5786299"/>
              <a:gd name="connsiteX310" fmla="*/ 3165889 w 10501747"/>
              <a:gd name="connsiteY310" fmla="*/ 4283384 h 5786299"/>
              <a:gd name="connsiteX311" fmla="*/ 3046210 w 10501747"/>
              <a:gd name="connsiteY311" fmla="*/ 4200403 h 5786299"/>
              <a:gd name="connsiteX312" fmla="*/ 2908124 w 10501747"/>
              <a:gd name="connsiteY312" fmla="*/ 4126639 h 5786299"/>
              <a:gd name="connsiteX313" fmla="*/ 2668766 w 10501747"/>
              <a:gd name="connsiteY313" fmla="*/ 4052876 h 5786299"/>
              <a:gd name="connsiteX314" fmla="*/ 2530674 w 10501747"/>
              <a:gd name="connsiteY314" fmla="*/ 4025218 h 5786299"/>
              <a:gd name="connsiteX315" fmla="*/ 2512266 w 10501747"/>
              <a:gd name="connsiteY315" fmla="*/ 4043658 h 5786299"/>
              <a:gd name="connsiteX316" fmla="*/ 2677974 w 10501747"/>
              <a:gd name="connsiteY316" fmla="*/ 4154301 h 5786299"/>
              <a:gd name="connsiteX317" fmla="*/ 2862090 w 10501747"/>
              <a:gd name="connsiteY317" fmla="*/ 4264944 h 5786299"/>
              <a:gd name="connsiteX318" fmla="*/ 2898915 w 10501747"/>
              <a:gd name="connsiteY318" fmla="*/ 4320268 h 5786299"/>
              <a:gd name="connsiteX319" fmla="*/ 2613528 w 10501747"/>
              <a:gd name="connsiteY319" fmla="*/ 4209625 h 5786299"/>
              <a:gd name="connsiteX320" fmla="*/ 2613528 w 10501747"/>
              <a:gd name="connsiteY320" fmla="*/ 4218843 h 5786299"/>
              <a:gd name="connsiteX321" fmla="*/ 2797649 w 10501747"/>
              <a:gd name="connsiteY321" fmla="*/ 4357148 h 5786299"/>
              <a:gd name="connsiteX322" fmla="*/ 2770032 w 10501747"/>
              <a:gd name="connsiteY322" fmla="*/ 4412471 h 5786299"/>
              <a:gd name="connsiteX323" fmla="*/ 2806857 w 10501747"/>
              <a:gd name="connsiteY323" fmla="*/ 4440133 h 5786299"/>
              <a:gd name="connsiteX324" fmla="*/ 2751620 w 10501747"/>
              <a:gd name="connsiteY324" fmla="*/ 4504675 h 5786299"/>
              <a:gd name="connsiteX325" fmla="*/ 2770032 w 10501747"/>
              <a:gd name="connsiteY325" fmla="*/ 4587656 h 5786299"/>
              <a:gd name="connsiteX326" fmla="*/ 2871298 w 10501747"/>
              <a:gd name="connsiteY326" fmla="*/ 4670642 h 5786299"/>
              <a:gd name="connsiteX327" fmla="*/ 3073832 w 10501747"/>
              <a:gd name="connsiteY327" fmla="*/ 4790502 h 5786299"/>
              <a:gd name="connsiteX328" fmla="*/ 3184302 w 10501747"/>
              <a:gd name="connsiteY328" fmla="*/ 4845826 h 5786299"/>
              <a:gd name="connsiteX329" fmla="*/ 3248743 w 10501747"/>
              <a:gd name="connsiteY329" fmla="*/ 4938029 h 5786299"/>
              <a:gd name="connsiteX330" fmla="*/ 2926536 w 10501747"/>
              <a:gd name="connsiteY330" fmla="*/ 4864266 h 5786299"/>
              <a:gd name="connsiteX331" fmla="*/ 2484645 w 10501747"/>
              <a:gd name="connsiteY331" fmla="*/ 4679859 h 5786299"/>
              <a:gd name="connsiteX332" fmla="*/ 2217670 w 10501747"/>
              <a:gd name="connsiteY332" fmla="*/ 4578438 h 5786299"/>
              <a:gd name="connsiteX333" fmla="*/ 2125612 w 10501747"/>
              <a:gd name="connsiteY333" fmla="*/ 4513892 h 5786299"/>
              <a:gd name="connsiteX334" fmla="*/ 2079584 w 10501747"/>
              <a:gd name="connsiteY334" fmla="*/ 4477013 h 5786299"/>
              <a:gd name="connsiteX335" fmla="*/ 1748168 w 10501747"/>
              <a:gd name="connsiteY335" fmla="*/ 4366370 h 5786299"/>
              <a:gd name="connsiteX336" fmla="*/ 1646901 w 10501747"/>
              <a:gd name="connsiteY336" fmla="*/ 4292606 h 5786299"/>
              <a:gd name="connsiteX337" fmla="*/ 1766576 w 10501747"/>
              <a:gd name="connsiteY337" fmla="*/ 4541554 h 5786299"/>
              <a:gd name="connsiteX338" fmla="*/ 1674518 w 10501747"/>
              <a:gd name="connsiteY338" fmla="*/ 4449351 h 5786299"/>
              <a:gd name="connsiteX339" fmla="*/ 1748168 w 10501747"/>
              <a:gd name="connsiteY339" fmla="*/ 4624540 h 5786299"/>
              <a:gd name="connsiteX340" fmla="*/ 1803401 w 10501747"/>
              <a:gd name="connsiteY340" fmla="*/ 4716743 h 5786299"/>
              <a:gd name="connsiteX341" fmla="*/ 1840226 w 10501747"/>
              <a:gd name="connsiteY341" fmla="*/ 4753623 h 5786299"/>
              <a:gd name="connsiteX342" fmla="*/ 1904667 w 10501747"/>
              <a:gd name="connsiteY342" fmla="*/ 4818164 h 5786299"/>
              <a:gd name="connsiteX343" fmla="*/ 1923080 w 10501747"/>
              <a:gd name="connsiteY343" fmla="*/ 4910368 h 5786299"/>
              <a:gd name="connsiteX344" fmla="*/ 1913876 w 10501747"/>
              <a:gd name="connsiteY344" fmla="*/ 4919590 h 5786299"/>
              <a:gd name="connsiteX345" fmla="*/ 1959905 w 10501747"/>
              <a:gd name="connsiteY345" fmla="*/ 4938029 h 5786299"/>
              <a:gd name="connsiteX346" fmla="*/ 1923080 w 10501747"/>
              <a:gd name="connsiteY346" fmla="*/ 5030233 h 5786299"/>
              <a:gd name="connsiteX347" fmla="*/ 1840226 w 10501747"/>
              <a:gd name="connsiteY347" fmla="*/ 4928807 h 5786299"/>
              <a:gd name="connsiteX348" fmla="*/ 1784988 w 10501747"/>
              <a:gd name="connsiteY348" fmla="*/ 4891928 h 5786299"/>
              <a:gd name="connsiteX349" fmla="*/ 1683722 w 10501747"/>
              <a:gd name="connsiteY349" fmla="*/ 4799724 h 5786299"/>
              <a:gd name="connsiteX350" fmla="*/ 1665314 w 10501747"/>
              <a:gd name="connsiteY350" fmla="*/ 4790502 h 5786299"/>
              <a:gd name="connsiteX351" fmla="*/ 1665314 w 10501747"/>
              <a:gd name="connsiteY351" fmla="*/ 4845826 h 5786299"/>
              <a:gd name="connsiteX352" fmla="*/ 1720547 w 10501747"/>
              <a:gd name="connsiteY352" fmla="*/ 5030233 h 5786299"/>
              <a:gd name="connsiteX353" fmla="*/ 1803401 w 10501747"/>
              <a:gd name="connsiteY353" fmla="*/ 5205417 h 5786299"/>
              <a:gd name="connsiteX354" fmla="*/ 1886255 w 10501747"/>
              <a:gd name="connsiteY354" fmla="*/ 5334505 h 5786299"/>
              <a:gd name="connsiteX355" fmla="*/ 1886255 w 10501747"/>
              <a:gd name="connsiteY355" fmla="*/ 5399046 h 5786299"/>
              <a:gd name="connsiteX356" fmla="*/ 1831022 w 10501747"/>
              <a:gd name="connsiteY356" fmla="*/ 5408268 h 5786299"/>
              <a:gd name="connsiteX357" fmla="*/ 1738959 w 10501747"/>
              <a:gd name="connsiteY357" fmla="*/ 5352944 h 5786299"/>
              <a:gd name="connsiteX358" fmla="*/ 1453572 w 10501747"/>
              <a:gd name="connsiteY358" fmla="*/ 5085557 h 5786299"/>
              <a:gd name="connsiteX359" fmla="*/ 1508810 w 10501747"/>
              <a:gd name="connsiteY359" fmla="*/ 5205417 h 5786299"/>
              <a:gd name="connsiteX360" fmla="*/ 1490397 w 10501747"/>
              <a:gd name="connsiteY360" fmla="*/ 5269963 h 5786299"/>
              <a:gd name="connsiteX361" fmla="*/ 1085331 w 10501747"/>
              <a:gd name="connsiteY361" fmla="*/ 4965691 h 5786299"/>
              <a:gd name="connsiteX362" fmla="*/ 1076127 w 10501747"/>
              <a:gd name="connsiteY362" fmla="*/ 4974909 h 5786299"/>
              <a:gd name="connsiteX363" fmla="*/ 1195806 w 10501747"/>
              <a:gd name="connsiteY363" fmla="*/ 5103996 h 5786299"/>
              <a:gd name="connsiteX364" fmla="*/ 1241835 w 10501747"/>
              <a:gd name="connsiteY364" fmla="*/ 5223862 h 5786299"/>
              <a:gd name="connsiteX365" fmla="*/ 1085331 w 10501747"/>
              <a:gd name="connsiteY365" fmla="*/ 5122436 h 5786299"/>
              <a:gd name="connsiteX366" fmla="*/ 1076127 w 10501747"/>
              <a:gd name="connsiteY366" fmla="*/ 5122436 h 5786299"/>
              <a:gd name="connsiteX367" fmla="*/ 1140569 w 10501747"/>
              <a:gd name="connsiteY367" fmla="*/ 5223862 h 5786299"/>
              <a:gd name="connsiteX368" fmla="*/ 1122156 w 10501747"/>
              <a:gd name="connsiteY368" fmla="*/ 5334505 h 5786299"/>
              <a:gd name="connsiteX369" fmla="*/ 1112952 w 10501747"/>
              <a:gd name="connsiteY369" fmla="*/ 5528129 h 5786299"/>
              <a:gd name="connsiteX370" fmla="*/ 1158981 w 10501747"/>
              <a:gd name="connsiteY370" fmla="*/ 5620332 h 5786299"/>
              <a:gd name="connsiteX371" fmla="*/ 1214219 w 10501747"/>
              <a:gd name="connsiteY371" fmla="*/ 5675656 h 5786299"/>
              <a:gd name="connsiteX372" fmla="*/ 1251039 w 10501747"/>
              <a:gd name="connsiteY372" fmla="*/ 5786299 h 5786299"/>
              <a:gd name="connsiteX373" fmla="*/ 1205010 w 10501747"/>
              <a:gd name="connsiteY373" fmla="*/ 5786299 h 5786299"/>
              <a:gd name="connsiteX374" fmla="*/ 1186598 w 10501747"/>
              <a:gd name="connsiteY374" fmla="*/ 5758637 h 5786299"/>
              <a:gd name="connsiteX375" fmla="*/ 919623 w 10501747"/>
              <a:gd name="connsiteY375" fmla="*/ 5592675 h 5786299"/>
              <a:gd name="connsiteX376" fmla="*/ 643445 w 10501747"/>
              <a:gd name="connsiteY376" fmla="*/ 5389824 h 5786299"/>
              <a:gd name="connsiteX377" fmla="*/ 560591 w 10501747"/>
              <a:gd name="connsiteY377" fmla="*/ 5316065 h 5786299"/>
              <a:gd name="connsiteX378" fmla="*/ 367266 w 10501747"/>
              <a:gd name="connsiteY378" fmla="*/ 5214639 h 5786299"/>
              <a:gd name="connsiteX379" fmla="*/ 348854 w 10501747"/>
              <a:gd name="connsiteY379" fmla="*/ 5177760 h 5786299"/>
              <a:gd name="connsiteX380" fmla="*/ 302820 w 10501747"/>
              <a:gd name="connsiteY380" fmla="*/ 5140876 h 5786299"/>
              <a:gd name="connsiteX381" fmla="*/ 210762 w 10501747"/>
              <a:gd name="connsiteY381" fmla="*/ 5030233 h 5786299"/>
              <a:gd name="connsiteX382" fmla="*/ 173937 w 10501747"/>
              <a:gd name="connsiteY382" fmla="*/ 4993353 h 5786299"/>
              <a:gd name="connsiteX383" fmla="*/ 146321 w 10501747"/>
              <a:gd name="connsiteY383" fmla="*/ 4984131 h 5786299"/>
              <a:gd name="connsiteX384" fmla="*/ 91083 w 10501747"/>
              <a:gd name="connsiteY384" fmla="*/ 4938029 h 5786299"/>
              <a:gd name="connsiteX385" fmla="*/ 5640 w 10501747"/>
              <a:gd name="connsiteY385" fmla="*/ 4893946 h 5786299"/>
              <a:gd name="connsiteX386" fmla="*/ 0 w 10501747"/>
              <a:gd name="connsiteY386" fmla="*/ 4891785 h 5786299"/>
              <a:gd name="connsiteX387" fmla="*/ 0 w 10501747"/>
              <a:gd name="connsiteY387" fmla="*/ 1856345 h 5786299"/>
              <a:gd name="connsiteX388" fmla="*/ 24341 w 10501747"/>
              <a:gd name="connsiteY388" fmla="*/ 1861608 h 5786299"/>
              <a:gd name="connsiteX389" fmla="*/ 63467 w 10501747"/>
              <a:gd name="connsiteY389" fmla="*/ 1858440 h 5786299"/>
              <a:gd name="connsiteX390" fmla="*/ 17438 w 10501747"/>
              <a:gd name="connsiteY390" fmla="*/ 1803116 h 5786299"/>
              <a:gd name="connsiteX391" fmla="*/ 0 w 10501747"/>
              <a:gd name="connsiteY391" fmla="*/ 1782965 h 5786299"/>
              <a:gd name="connsiteX392" fmla="*/ 0 w 10501747"/>
              <a:gd name="connsiteY392" fmla="*/ 949246 h 5786299"/>
              <a:gd name="connsiteX393" fmla="*/ 21463 w 10501747"/>
              <a:gd name="connsiteY393" fmla="*/ 952829 h 5786299"/>
              <a:gd name="connsiteX394" fmla="*/ 54258 w 10501747"/>
              <a:gd name="connsiteY394" fmla="*/ 945624 h 5786299"/>
              <a:gd name="connsiteX395" fmla="*/ 30094 w 10501747"/>
              <a:gd name="connsiteY395" fmla="*/ 870711 h 5786299"/>
              <a:gd name="connsiteX396" fmla="*/ 0 w 10501747"/>
              <a:gd name="connsiteY396" fmla="*/ 842935 h 57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0501747" h="5786299">
                <a:moveTo>
                  <a:pt x="0" y="0"/>
                </a:moveTo>
                <a:lnTo>
                  <a:pt x="1631369" y="0"/>
                </a:lnTo>
                <a:lnTo>
                  <a:pt x="1646901" y="14373"/>
                </a:lnTo>
                <a:cubicBezTo>
                  <a:pt x="1656105" y="5151"/>
                  <a:pt x="1656105" y="5151"/>
                  <a:pt x="1656105" y="5151"/>
                </a:cubicBezTo>
                <a:lnTo>
                  <a:pt x="1651123" y="0"/>
                </a:lnTo>
                <a:lnTo>
                  <a:pt x="2308304" y="0"/>
                </a:lnTo>
                <a:lnTo>
                  <a:pt x="2457026" y="144609"/>
                </a:lnTo>
                <a:cubicBezTo>
                  <a:pt x="2549087" y="235659"/>
                  <a:pt x="2641147" y="327863"/>
                  <a:pt x="2733207" y="420066"/>
                </a:cubicBezTo>
                <a:cubicBezTo>
                  <a:pt x="2733207" y="420066"/>
                  <a:pt x="2742416" y="429288"/>
                  <a:pt x="2751620" y="438506"/>
                </a:cubicBezTo>
                <a:cubicBezTo>
                  <a:pt x="2751620" y="401626"/>
                  <a:pt x="2751620" y="355524"/>
                  <a:pt x="2770032" y="300201"/>
                </a:cubicBezTo>
                <a:cubicBezTo>
                  <a:pt x="2788445" y="318640"/>
                  <a:pt x="2806857" y="318640"/>
                  <a:pt x="2825270" y="346302"/>
                </a:cubicBezTo>
                <a:cubicBezTo>
                  <a:pt x="2843682" y="364742"/>
                  <a:pt x="2862090" y="401626"/>
                  <a:pt x="2871298" y="420066"/>
                </a:cubicBezTo>
                <a:cubicBezTo>
                  <a:pt x="2944949" y="512269"/>
                  <a:pt x="2990978" y="595255"/>
                  <a:pt x="3064623" y="669014"/>
                </a:cubicBezTo>
                <a:cubicBezTo>
                  <a:pt x="3083035" y="696676"/>
                  <a:pt x="3101448" y="733560"/>
                  <a:pt x="3147477" y="696676"/>
                </a:cubicBezTo>
                <a:cubicBezTo>
                  <a:pt x="2990978" y="604473"/>
                  <a:pt x="2981769" y="438506"/>
                  <a:pt x="2926536" y="300201"/>
                </a:cubicBezTo>
                <a:cubicBezTo>
                  <a:pt x="2981769" y="290983"/>
                  <a:pt x="3027802" y="263321"/>
                  <a:pt x="3083035" y="254099"/>
                </a:cubicBezTo>
                <a:cubicBezTo>
                  <a:pt x="3083035" y="217219"/>
                  <a:pt x="3018594" y="180335"/>
                  <a:pt x="3064623" y="134234"/>
                </a:cubicBezTo>
                <a:cubicBezTo>
                  <a:pt x="3165889" y="180335"/>
                  <a:pt x="3276364" y="226437"/>
                  <a:pt x="3386835" y="281761"/>
                </a:cubicBezTo>
                <a:cubicBezTo>
                  <a:pt x="3386835" y="235659"/>
                  <a:pt x="3377631" y="198780"/>
                  <a:pt x="3368422" y="171118"/>
                </a:cubicBezTo>
                <a:cubicBezTo>
                  <a:pt x="3377631" y="171118"/>
                  <a:pt x="3377631" y="171118"/>
                  <a:pt x="3386835" y="171118"/>
                </a:cubicBezTo>
                <a:cubicBezTo>
                  <a:pt x="3396039" y="180335"/>
                  <a:pt x="3423660" y="198780"/>
                  <a:pt x="3432864" y="226437"/>
                </a:cubicBezTo>
                <a:cubicBezTo>
                  <a:pt x="3451276" y="244881"/>
                  <a:pt x="3451276" y="281761"/>
                  <a:pt x="3478893" y="300201"/>
                </a:cubicBezTo>
                <a:cubicBezTo>
                  <a:pt x="3497305" y="346302"/>
                  <a:pt x="3515718" y="346302"/>
                  <a:pt x="3552543" y="300201"/>
                </a:cubicBezTo>
                <a:cubicBezTo>
                  <a:pt x="3451276" y="263321"/>
                  <a:pt x="3451276" y="171118"/>
                  <a:pt x="3396039" y="106576"/>
                </a:cubicBezTo>
                <a:cubicBezTo>
                  <a:pt x="3359218" y="143456"/>
                  <a:pt x="3322393" y="125016"/>
                  <a:pt x="3303981" y="78914"/>
                </a:cubicBezTo>
                <a:lnTo>
                  <a:pt x="3247980" y="0"/>
                </a:lnTo>
                <a:lnTo>
                  <a:pt x="3366053" y="0"/>
                </a:lnTo>
                <a:lnTo>
                  <a:pt x="3386835" y="14373"/>
                </a:lnTo>
                <a:cubicBezTo>
                  <a:pt x="3396039" y="23591"/>
                  <a:pt x="3423660" y="23591"/>
                  <a:pt x="3432864" y="23591"/>
                </a:cubicBezTo>
                <a:lnTo>
                  <a:pt x="3432864" y="0"/>
                </a:lnTo>
                <a:lnTo>
                  <a:pt x="4208638" y="0"/>
                </a:lnTo>
                <a:lnTo>
                  <a:pt x="4224584" y="14373"/>
                </a:lnTo>
                <a:cubicBezTo>
                  <a:pt x="4242991" y="23591"/>
                  <a:pt x="4242991" y="23591"/>
                  <a:pt x="4242991" y="42030"/>
                </a:cubicBezTo>
                <a:cubicBezTo>
                  <a:pt x="4261404" y="106576"/>
                  <a:pt x="4325845" y="106576"/>
                  <a:pt x="4381083" y="115794"/>
                </a:cubicBezTo>
                <a:cubicBezTo>
                  <a:pt x="4371877" y="83523"/>
                  <a:pt x="4344259" y="51253"/>
                  <a:pt x="4332752" y="21287"/>
                </a:cubicBezTo>
                <a:lnTo>
                  <a:pt x="4327847" y="0"/>
                </a:lnTo>
                <a:lnTo>
                  <a:pt x="5321872" y="0"/>
                </a:lnTo>
                <a:lnTo>
                  <a:pt x="5366126" y="51253"/>
                </a:lnTo>
                <a:cubicBezTo>
                  <a:pt x="5393743" y="78914"/>
                  <a:pt x="5430568" y="125016"/>
                  <a:pt x="5448981" y="161896"/>
                </a:cubicBezTo>
                <a:cubicBezTo>
                  <a:pt x="5458184" y="180335"/>
                  <a:pt x="5504218" y="189558"/>
                  <a:pt x="5485805" y="226437"/>
                </a:cubicBezTo>
                <a:cubicBezTo>
                  <a:pt x="5467393" y="226437"/>
                  <a:pt x="5485805" y="235659"/>
                  <a:pt x="5495009" y="244881"/>
                </a:cubicBezTo>
                <a:cubicBezTo>
                  <a:pt x="5559451" y="300201"/>
                  <a:pt x="5623892" y="355524"/>
                  <a:pt x="5688334" y="410844"/>
                </a:cubicBezTo>
                <a:cubicBezTo>
                  <a:pt x="5688334" y="401626"/>
                  <a:pt x="5679130" y="392404"/>
                  <a:pt x="5679130" y="373964"/>
                </a:cubicBezTo>
                <a:cubicBezTo>
                  <a:pt x="5605482" y="286372"/>
                  <a:pt x="5534135" y="203389"/>
                  <a:pt x="5465090" y="120405"/>
                </a:cubicBezTo>
                <a:lnTo>
                  <a:pt x="5370009" y="0"/>
                </a:lnTo>
                <a:lnTo>
                  <a:pt x="5573403" y="0"/>
                </a:lnTo>
                <a:lnTo>
                  <a:pt x="5623896" y="53558"/>
                </a:lnTo>
                <a:cubicBezTo>
                  <a:pt x="5669926" y="106575"/>
                  <a:pt x="5711353" y="161898"/>
                  <a:pt x="5752780" y="217219"/>
                </a:cubicBezTo>
                <a:cubicBezTo>
                  <a:pt x="5752780" y="217219"/>
                  <a:pt x="5761984" y="226437"/>
                  <a:pt x="5780396" y="235659"/>
                </a:cubicBezTo>
                <a:cubicBezTo>
                  <a:pt x="5789600" y="217219"/>
                  <a:pt x="5798809" y="198780"/>
                  <a:pt x="5808013" y="180335"/>
                </a:cubicBezTo>
                <a:cubicBezTo>
                  <a:pt x="5750475" y="136539"/>
                  <a:pt x="5696966" y="89285"/>
                  <a:pt x="5646908" y="39294"/>
                </a:cubicBezTo>
                <a:lnTo>
                  <a:pt x="5611875" y="0"/>
                </a:lnTo>
                <a:lnTo>
                  <a:pt x="8726818" y="0"/>
                </a:lnTo>
                <a:lnTo>
                  <a:pt x="8726894" y="109"/>
                </a:lnTo>
                <a:cubicBezTo>
                  <a:pt x="8733798" y="6881"/>
                  <a:pt x="8742429" y="12068"/>
                  <a:pt x="8753936" y="14373"/>
                </a:cubicBezTo>
                <a:cubicBezTo>
                  <a:pt x="8781552" y="23591"/>
                  <a:pt x="8763140" y="125016"/>
                  <a:pt x="8735523" y="161896"/>
                </a:cubicBezTo>
                <a:cubicBezTo>
                  <a:pt x="8680286" y="134234"/>
                  <a:pt x="8634257" y="115794"/>
                  <a:pt x="8579019" y="88132"/>
                </a:cubicBezTo>
                <a:cubicBezTo>
                  <a:pt x="8579019" y="143456"/>
                  <a:pt x="8579019" y="198780"/>
                  <a:pt x="8579019" y="263321"/>
                </a:cubicBezTo>
                <a:cubicBezTo>
                  <a:pt x="8588228" y="309423"/>
                  <a:pt x="8597432" y="346302"/>
                  <a:pt x="8643465" y="373964"/>
                </a:cubicBezTo>
                <a:cubicBezTo>
                  <a:pt x="8680286" y="401626"/>
                  <a:pt x="8661873" y="429288"/>
                  <a:pt x="8652669" y="466168"/>
                </a:cubicBezTo>
                <a:cubicBezTo>
                  <a:pt x="8634257" y="493829"/>
                  <a:pt x="8597432" y="512269"/>
                  <a:pt x="8569815" y="493829"/>
                </a:cubicBezTo>
                <a:cubicBezTo>
                  <a:pt x="8505374" y="456945"/>
                  <a:pt x="8450136" y="410844"/>
                  <a:pt x="8394903" y="364742"/>
                </a:cubicBezTo>
                <a:cubicBezTo>
                  <a:pt x="8385695" y="364742"/>
                  <a:pt x="8385695" y="346302"/>
                  <a:pt x="8367282" y="337085"/>
                </a:cubicBezTo>
                <a:cubicBezTo>
                  <a:pt x="8367282" y="346302"/>
                  <a:pt x="8367282" y="346302"/>
                  <a:pt x="8358078" y="346302"/>
                </a:cubicBezTo>
                <a:cubicBezTo>
                  <a:pt x="8367282" y="392404"/>
                  <a:pt x="8367282" y="429288"/>
                  <a:pt x="8385695" y="475390"/>
                </a:cubicBezTo>
                <a:cubicBezTo>
                  <a:pt x="8367282" y="484607"/>
                  <a:pt x="8367282" y="484607"/>
                  <a:pt x="8358078" y="484607"/>
                </a:cubicBezTo>
                <a:cubicBezTo>
                  <a:pt x="8293637" y="364742"/>
                  <a:pt x="8183162" y="346302"/>
                  <a:pt x="8054279" y="346302"/>
                </a:cubicBezTo>
                <a:cubicBezTo>
                  <a:pt x="8091104" y="410844"/>
                  <a:pt x="8164749" y="429288"/>
                  <a:pt x="8164749" y="521491"/>
                </a:cubicBezTo>
                <a:cubicBezTo>
                  <a:pt x="8118720" y="493829"/>
                  <a:pt x="8091104" y="484607"/>
                  <a:pt x="8045075" y="475390"/>
                </a:cubicBezTo>
                <a:cubicBezTo>
                  <a:pt x="8054279" y="521491"/>
                  <a:pt x="8063487" y="549149"/>
                  <a:pt x="8072691" y="595255"/>
                </a:cubicBezTo>
                <a:cubicBezTo>
                  <a:pt x="8072691" y="604473"/>
                  <a:pt x="8091104" y="613695"/>
                  <a:pt x="8100308" y="613695"/>
                </a:cubicBezTo>
                <a:cubicBezTo>
                  <a:pt x="8210783" y="687459"/>
                  <a:pt x="8275224" y="779662"/>
                  <a:pt x="8358078" y="871865"/>
                </a:cubicBezTo>
                <a:cubicBezTo>
                  <a:pt x="8579019" y="1111591"/>
                  <a:pt x="8809173" y="1351322"/>
                  <a:pt x="9002498" y="1600270"/>
                </a:cubicBezTo>
                <a:cubicBezTo>
                  <a:pt x="9122176" y="1747797"/>
                  <a:pt x="9251059" y="1867658"/>
                  <a:pt x="9343117" y="2033624"/>
                </a:cubicBezTo>
                <a:cubicBezTo>
                  <a:pt x="9370738" y="2107388"/>
                  <a:pt x="9453592" y="2162712"/>
                  <a:pt x="9518034" y="2218031"/>
                </a:cubicBezTo>
                <a:cubicBezTo>
                  <a:pt x="9582475" y="2301017"/>
                  <a:pt x="9656125" y="2383998"/>
                  <a:pt x="9738979" y="2457762"/>
                </a:cubicBezTo>
                <a:cubicBezTo>
                  <a:pt x="9766596" y="2485424"/>
                  <a:pt x="9785008" y="2531525"/>
                  <a:pt x="9821833" y="2577627"/>
                </a:cubicBezTo>
                <a:cubicBezTo>
                  <a:pt x="9821833" y="2586844"/>
                  <a:pt x="9821833" y="2596066"/>
                  <a:pt x="9821833" y="2605284"/>
                </a:cubicBezTo>
                <a:cubicBezTo>
                  <a:pt x="9812625" y="2605284"/>
                  <a:pt x="9785008" y="2605284"/>
                  <a:pt x="9775800" y="2596066"/>
                </a:cubicBezTo>
                <a:cubicBezTo>
                  <a:pt x="9748183" y="2568405"/>
                  <a:pt x="9702154" y="2522303"/>
                  <a:pt x="9665329" y="2476201"/>
                </a:cubicBezTo>
                <a:cubicBezTo>
                  <a:pt x="9656125" y="2485424"/>
                  <a:pt x="9656125" y="2485424"/>
                  <a:pt x="9646917" y="2485424"/>
                </a:cubicBezTo>
                <a:cubicBezTo>
                  <a:pt x="9665329" y="2531525"/>
                  <a:pt x="9692946" y="2568405"/>
                  <a:pt x="9720567" y="2596066"/>
                </a:cubicBezTo>
                <a:cubicBezTo>
                  <a:pt x="9803421" y="2688270"/>
                  <a:pt x="9886275" y="2771251"/>
                  <a:pt x="9959920" y="2854232"/>
                </a:cubicBezTo>
                <a:cubicBezTo>
                  <a:pt x="9987541" y="2872677"/>
                  <a:pt x="9987541" y="2891116"/>
                  <a:pt x="9996745" y="2918778"/>
                </a:cubicBezTo>
                <a:cubicBezTo>
                  <a:pt x="10005954" y="2937218"/>
                  <a:pt x="10015158" y="2974097"/>
                  <a:pt x="10042774" y="2983320"/>
                </a:cubicBezTo>
                <a:cubicBezTo>
                  <a:pt x="10180866" y="3047861"/>
                  <a:pt x="10236103" y="3167726"/>
                  <a:pt x="10309749" y="3287592"/>
                </a:cubicBezTo>
                <a:cubicBezTo>
                  <a:pt x="10291336" y="3296809"/>
                  <a:pt x="10282132" y="3296809"/>
                  <a:pt x="10272928" y="3296809"/>
                </a:cubicBezTo>
                <a:cubicBezTo>
                  <a:pt x="10291336" y="3333693"/>
                  <a:pt x="10337370" y="3352133"/>
                  <a:pt x="10346574" y="3389013"/>
                </a:cubicBezTo>
                <a:cubicBezTo>
                  <a:pt x="10364986" y="3416674"/>
                  <a:pt x="10364986" y="3462776"/>
                  <a:pt x="10364986" y="3499656"/>
                </a:cubicBezTo>
                <a:cubicBezTo>
                  <a:pt x="10355782" y="3508878"/>
                  <a:pt x="10355782" y="3508878"/>
                  <a:pt x="10355782" y="3508878"/>
                </a:cubicBezTo>
                <a:cubicBezTo>
                  <a:pt x="10300545" y="3453554"/>
                  <a:pt x="10245307" y="3398235"/>
                  <a:pt x="10199278" y="3342911"/>
                </a:cubicBezTo>
                <a:cubicBezTo>
                  <a:pt x="10162453" y="3278369"/>
                  <a:pt x="10116424" y="3223046"/>
                  <a:pt x="10042774" y="3186166"/>
                </a:cubicBezTo>
                <a:cubicBezTo>
                  <a:pt x="9978333" y="3149287"/>
                  <a:pt x="9932304" y="3093963"/>
                  <a:pt x="9895479" y="3029421"/>
                </a:cubicBezTo>
                <a:cubicBezTo>
                  <a:pt x="9886275" y="3001759"/>
                  <a:pt x="9867862" y="2974097"/>
                  <a:pt x="9821833" y="2983320"/>
                </a:cubicBezTo>
                <a:cubicBezTo>
                  <a:pt x="9877066" y="3066301"/>
                  <a:pt x="9941508" y="3149287"/>
                  <a:pt x="9996745" y="3232268"/>
                </a:cubicBezTo>
                <a:cubicBezTo>
                  <a:pt x="10015158" y="3250707"/>
                  <a:pt x="10033570" y="3287592"/>
                  <a:pt x="10042774" y="3306031"/>
                </a:cubicBezTo>
                <a:cubicBezTo>
                  <a:pt x="10116424" y="3518100"/>
                  <a:pt x="10217691" y="3702507"/>
                  <a:pt x="10364986" y="3859251"/>
                </a:cubicBezTo>
                <a:cubicBezTo>
                  <a:pt x="10420224" y="3914571"/>
                  <a:pt x="10457044" y="3988334"/>
                  <a:pt x="10493869" y="4052876"/>
                </a:cubicBezTo>
                <a:cubicBezTo>
                  <a:pt x="10512282" y="4071320"/>
                  <a:pt x="10493869" y="4108199"/>
                  <a:pt x="10484665" y="4154301"/>
                </a:cubicBezTo>
                <a:cubicBezTo>
                  <a:pt x="10411015" y="4126639"/>
                  <a:pt x="10355782" y="4089760"/>
                  <a:pt x="10309749" y="4034436"/>
                </a:cubicBezTo>
                <a:cubicBezTo>
                  <a:pt x="10125628" y="3813150"/>
                  <a:pt x="9932304" y="3582641"/>
                  <a:pt x="9738979" y="3352133"/>
                </a:cubicBezTo>
                <a:cubicBezTo>
                  <a:pt x="9720567" y="3342911"/>
                  <a:pt x="9720567" y="3333693"/>
                  <a:pt x="9711358" y="3324471"/>
                </a:cubicBezTo>
                <a:cubicBezTo>
                  <a:pt x="9702154" y="3333693"/>
                  <a:pt x="9702154" y="3333693"/>
                  <a:pt x="9702154" y="3333693"/>
                </a:cubicBezTo>
                <a:cubicBezTo>
                  <a:pt x="9711358" y="3361351"/>
                  <a:pt x="9720567" y="3389013"/>
                  <a:pt x="9748183" y="3407452"/>
                </a:cubicBezTo>
                <a:cubicBezTo>
                  <a:pt x="9785008" y="3471998"/>
                  <a:pt x="9831037" y="3545757"/>
                  <a:pt x="9877066" y="3619521"/>
                </a:cubicBezTo>
                <a:cubicBezTo>
                  <a:pt x="9886275" y="3628743"/>
                  <a:pt x="9886275" y="3647183"/>
                  <a:pt x="9877066" y="3674845"/>
                </a:cubicBezTo>
                <a:cubicBezTo>
                  <a:pt x="9748183" y="3564202"/>
                  <a:pt x="9683742" y="3389013"/>
                  <a:pt x="9527238" y="3296809"/>
                </a:cubicBezTo>
                <a:cubicBezTo>
                  <a:pt x="9389151" y="3213828"/>
                  <a:pt x="9287884" y="3057083"/>
                  <a:pt x="9112968" y="3029421"/>
                </a:cubicBezTo>
                <a:cubicBezTo>
                  <a:pt x="9112968" y="3029421"/>
                  <a:pt x="9103764" y="3029421"/>
                  <a:pt x="9103764" y="3038639"/>
                </a:cubicBezTo>
                <a:cubicBezTo>
                  <a:pt x="9177409" y="3103185"/>
                  <a:pt x="9241855" y="3176944"/>
                  <a:pt x="9306297" y="3241490"/>
                </a:cubicBezTo>
                <a:cubicBezTo>
                  <a:pt x="9352326" y="3287592"/>
                  <a:pt x="9389151" y="3333693"/>
                  <a:pt x="9416767" y="3370573"/>
                </a:cubicBezTo>
                <a:cubicBezTo>
                  <a:pt x="9425971" y="3389013"/>
                  <a:pt x="9444384" y="3398235"/>
                  <a:pt x="9453592" y="3398235"/>
                </a:cubicBezTo>
                <a:cubicBezTo>
                  <a:pt x="9490417" y="3416674"/>
                  <a:pt x="9490417" y="3453554"/>
                  <a:pt x="9490417" y="3499656"/>
                </a:cubicBezTo>
                <a:cubicBezTo>
                  <a:pt x="9398355" y="3416674"/>
                  <a:pt x="9306297" y="3342911"/>
                  <a:pt x="9214234" y="3269147"/>
                </a:cubicBezTo>
                <a:cubicBezTo>
                  <a:pt x="9214234" y="3278369"/>
                  <a:pt x="9214234" y="3278369"/>
                  <a:pt x="9205030" y="3278369"/>
                </a:cubicBezTo>
                <a:cubicBezTo>
                  <a:pt x="9251059" y="3361351"/>
                  <a:pt x="9352326" y="3407452"/>
                  <a:pt x="9370738" y="3518100"/>
                </a:cubicBezTo>
                <a:cubicBezTo>
                  <a:pt x="9361530" y="3527318"/>
                  <a:pt x="9352326" y="3536540"/>
                  <a:pt x="9343117" y="3545757"/>
                </a:cubicBezTo>
                <a:cubicBezTo>
                  <a:pt x="9352326" y="3564202"/>
                  <a:pt x="9370738" y="3582641"/>
                  <a:pt x="9398355" y="3591859"/>
                </a:cubicBezTo>
                <a:cubicBezTo>
                  <a:pt x="9361530" y="3619521"/>
                  <a:pt x="9333913" y="3628743"/>
                  <a:pt x="9306297" y="3647183"/>
                </a:cubicBezTo>
                <a:cubicBezTo>
                  <a:pt x="9278676" y="3674845"/>
                  <a:pt x="9269472" y="3693284"/>
                  <a:pt x="9297088" y="3720946"/>
                </a:cubicBezTo>
                <a:cubicBezTo>
                  <a:pt x="9407563" y="3868469"/>
                  <a:pt x="9518034" y="4006774"/>
                  <a:pt x="9637713" y="4154301"/>
                </a:cubicBezTo>
                <a:cubicBezTo>
                  <a:pt x="9646917" y="4172741"/>
                  <a:pt x="9665329" y="4181963"/>
                  <a:pt x="9683742" y="4200403"/>
                </a:cubicBezTo>
                <a:cubicBezTo>
                  <a:pt x="9720567" y="4228065"/>
                  <a:pt x="9748183" y="4274166"/>
                  <a:pt x="9738979" y="4320268"/>
                </a:cubicBezTo>
                <a:cubicBezTo>
                  <a:pt x="9720567" y="4329486"/>
                  <a:pt x="9720567" y="4329486"/>
                  <a:pt x="9720567" y="4329486"/>
                </a:cubicBezTo>
                <a:cubicBezTo>
                  <a:pt x="9619300" y="4246504"/>
                  <a:pt x="9508830" y="4181963"/>
                  <a:pt x="9407563" y="4098977"/>
                </a:cubicBezTo>
                <a:cubicBezTo>
                  <a:pt x="9278676" y="3988334"/>
                  <a:pt x="9159001" y="3859251"/>
                  <a:pt x="9030114" y="3748608"/>
                </a:cubicBezTo>
                <a:cubicBezTo>
                  <a:pt x="8919644" y="3647183"/>
                  <a:pt x="8799965" y="3573419"/>
                  <a:pt x="8689494" y="3481216"/>
                </a:cubicBezTo>
                <a:cubicBezTo>
                  <a:pt x="8652669" y="3462776"/>
                  <a:pt x="8634257" y="3416674"/>
                  <a:pt x="8597432" y="3389013"/>
                </a:cubicBezTo>
                <a:cubicBezTo>
                  <a:pt x="8588228" y="3361351"/>
                  <a:pt x="8569815" y="3342911"/>
                  <a:pt x="8542199" y="3333693"/>
                </a:cubicBezTo>
                <a:cubicBezTo>
                  <a:pt x="8505374" y="3306031"/>
                  <a:pt x="8459345" y="3306031"/>
                  <a:pt x="8422520" y="3287592"/>
                </a:cubicBezTo>
                <a:cubicBezTo>
                  <a:pt x="8302841" y="3213828"/>
                  <a:pt x="8201574" y="3121625"/>
                  <a:pt x="8091104" y="3010982"/>
                </a:cubicBezTo>
                <a:cubicBezTo>
                  <a:pt x="8054279" y="2983320"/>
                  <a:pt x="7999041" y="2955658"/>
                  <a:pt x="7980633" y="2927996"/>
                </a:cubicBezTo>
                <a:cubicBezTo>
                  <a:pt x="7953012" y="2881894"/>
                  <a:pt x="7934600" y="2854232"/>
                  <a:pt x="7916187" y="2808131"/>
                </a:cubicBezTo>
                <a:cubicBezTo>
                  <a:pt x="7888571" y="2771251"/>
                  <a:pt x="7860954" y="2743589"/>
                  <a:pt x="7833333" y="2752811"/>
                </a:cubicBezTo>
                <a:cubicBezTo>
                  <a:pt x="7787304" y="2725149"/>
                  <a:pt x="7750479" y="2697487"/>
                  <a:pt x="7695246" y="2660608"/>
                </a:cubicBezTo>
                <a:cubicBezTo>
                  <a:pt x="7695246" y="2596066"/>
                  <a:pt x="7621596" y="2586844"/>
                  <a:pt x="7557155" y="2568405"/>
                </a:cubicBezTo>
                <a:cubicBezTo>
                  <a:pt x="7501917" y="2540743"/>
                  <a:pt x="7465097" y="2513081"/>
                  <a:pt x="7474301" y="2448539"/>
                </a:cubicBezTo>
                <a:cubicBezTo>
                  <a:pt x="7474301" y="2430100"/>
                  <a:pt x="7465097" y="2420877"/>
                  <a:pt x="7465097" y="2420877"/>
                </a:cubicBezTo>
                <a:cubicBezTo>
                  <a:pt x="7455888" y="2411660"/>
                  <a:pt x="7455888" y="2411660"/>
                  <a:pt x="7455888" y="2411660"/>
                </a:cubicBezTo>
                <a:cubicBezTo>
                  <a:pt x="7354622" y="2448539"/>
                  <a:pt x="7317797" y="2383998"/>
                  <a:pt x="7244152" y="2310235"/>
                </a:cubicBezTo>
                <a:cubicBezTo>
                  <a:pt x="7161298" y="2218031"/>
                  <a:pt x="7060031" y="2125828"/>
                  <a:pt x="6967969" y="2042847"/>
                </a:cubicBezTo>
                <a:cubicBezTo>
                  <a:pt x="6903527" y="1978305"/>
                  <a:pt x="6885115" y="1959861"/>
                  <a:pt x="6903527" y="1876880"/>
                </a:cubicBezTo>
                <a:cubicBezTo>
                  <a:pt x="6811469" y="1895319"/>
                  <a:pt x="6783853" y="1840000"/>
                  <a:pt x="6737819" y="1803116"/>
                </a:cubicBezTo>
                <a:cubicBezTo>
                  <a:pt x="6682586" y="1729353"/>
                  <a:pt x="6627349" y="1664811"/>
                  <a:pt x="6572111" y="1609492"/>
                </a:cubicBezTo>
                <a:cubicBezTo>
                  <a:pt x="6562907" y="1600270"/>
                  <a:pt x="6535286" y="1591048"/>
                  <a:pt x="6516878" y="1581830"/>
                </a:cubicBezTo>
                <a:cubicBezTo>
                  <a:pt x="6516878" y="1591048"/>
                  <a:pt x="6516878" y="1591048"/>
                  <a:pt x="6507670" y="1600270"/>
                </a:cubicBezTo>
                <a:cubicBezTo>
                  <a:pt x="6516878" y="1609492"/>
                  <a:pt x="6526082" y="1627932"/>
                  <a:pt x="6553699" y="1646371"/>
                </a:cubicBezTo>
                <a:cubicBezTo>
                  <a:pt x="6581320" y="1692473"/>
                  <a:pt x="6627349" y="1729353"/>
                  <a:pt x="6654965" y="1775454"/>
                </a:cubicBezTo>
                <a:cubicBezTo>
                  <a:pt x="6673378" y="1784676"/>
                  <a:pt x="6673378" y="1812338"/>
                  <a:pt x="6682586" y="1830778"/>
                </a:cubicBezTo>
                <a:cubicBezTo>
                  <a:pt x="6691790" y="1840000"/>
                  <a:pt x="6700999" y="1867658"/>
                  <a:pt x="6710203" y="1876880"/>
                </a:cubicBezTo>
                <a:cubicBezTo>
                  <a:pt x="6783853" y="1895319"/>
                  <a:pt x="6820673" y="1959861"/>
                  <a:pt x="6820673" y="2042847"/>
                </a:cubicBezTo>
                <a:cubicBezTo>
                  <a:pt x="6820673" y="2052064"/>
                  <a:pt x="6820673" y="2061286"/>
                  <a:pt x="6820673" y="2070509"/>
                </a:cubicBezTo>
                <a:cubicBezTo>
                  <a:pt x="6875911" y="2107388"/>
                  <a:pt x="6857498" y="2125828"/>
                  <a:pt x="6820673" y="2171929"/>
                </a:cubicBezTo>
                <a:cubicBezTo>
                  <a:pt x="6783853" y="2153489"/>
                  <a:pt x="6747028" y="2125828"/>
                  <a:pt x="6728615" y="2070509"/>
                </a:cubicBezTo>
                <a:cubicBezTo>
                  <a:pt x="6728615" y="2052064"/>
                  <a:pt x="6691790" y="2033624"/>
                  <a:pt x="6673378" y="2033624"/>
                </a:cubicBezTo>
                <a:cubicBezTo>
                  <a:pt x="6627349" y="1996745"/>
                  <a:pt x="6581320" y="1978305"/>
                  <a:pt x="6572111" y="1922981"/>
                </a:cubicBezTo>
                <a:cubicBezTo>
                  <a:pt x="6572111" y="1904542"/>
                  <a:pt x="6553699" y="1904542"/>
                  <a:pt x="6535286" y="1895319"/>
                </a:cubicBezTo>
                <a:cubicBezTo>
                  <a:pt x="6535286" y="1904542"/>
                  <a:pt x="6535286" y="1932204"/>
                  <a:pt x="6535286" y="1941421"/>
                </a:cubicBezTo>
                <a:cubicBezTo>
                  <a:pt x="6553699" y="1978305"/>
                  <a:pt x="6581320" y="1996745"/>
                  <a:pt x="6590524" y="2033624"/>
                </a:cubicBezTo>
                <a:cubicBezTo>
                  <a:pt x="6608936" y="2061286"/>
                  <a:pt x="6608936" y="2107388"/>
                  <a:pt x="6608936" y="2135050"/>
                </a:cubicBezTo>
                <a:cubicBezTo>
                  <a:pt x="6608936" y="2153489"/>
                  <a:pt x="6608936" y="2171929"/>
                  <a:pt x="6618145" y="2181152"/>
                </a:cubicBezTo>
                <a:cubicBezTo>
                  <a:pt x="6627349" y="2236471"/>
                  <a:pt x="6645761" y="2282573"/>
                  <a:pt x="6673378" y="2328674"/>
                </a:cubicBezTo>
                <a:cubicBezTo>
                  <a:pt x="6691790" y="2356336"/>
                  <a:pt x="6710203" y="2383998"/>
                  <a:pt x="6737819" y="2411660"/>
                </a:cubicBezTo>
                <a:cubicBezTo>
                  <a:pt x="6756232" y="2457762"/>
                  <a:pt x="6783853" y="2485424"/>
                  <a:pt x="6802261" y="2531525"/>
                </a:cubicBezTo>
                <a:cubicBezTo>
                  <a:pt x="6811469" y="2540743"/>
                  <a:pt x="6793057" y="2577627"/>
                  <a:pt x="6783853" y="2586844"/>
                </a:cubicBezTo>
                <a:cubicBezTo>
                  <a:pt x="6765440" y="2596066"/>
                  <a:pt x="6737819" y="2596066"/>
                  <a:pt x="6728615" y="2586844"/>
                </a:cubicBezTo>
                <a:cubicBezTo>
                  <a:pt x="6691790" y="2568405"/>
                  <a:pt x="6645761" y="2540743"/>
                  <a:pt x="6627349" y="2513081"/>
                </a:cubicBezTo>
                <a:cubicBezTo>
                  <a:pt x="6535286" y="2420877"/>
                  <a:pt x="6461641" y="2328674"/>
                  <a:pt x="6387991" y="2236471"/>
                </a:cubicBezTo>
                <a:cubicBezTo>
                  <a:pt x="6369578" y="2218031"/>
                  <a:pt x="6351170" y="2208814"/>
                  <a:pt x="6341962" y="2181152"/>
                </a:cubicBezTo>
                <a:cubicBezTo>
                  <a:pt x="6341962" y="2190369"/>
                  <a:pt x="6332758" y="2190369"/>
                  <a:pt x="6332758" y="2190369"/>
                </a:cubicBezTo>
                <a:cubicBezTo>
                  <a:pt x="6351170" y="2236471"/>
                  <a:pt x="6378787" y="2291795"/>
                  <a:pt x="6397199" y="2337896"/>
                </a:cubicBezTo>
                <a:cubicBezTo>
                  <a:pt x="6415612" y="2365558"/>
                  <a:pt x="6415612" y="2393220"/>
                  <a:pt x="6378787" y="2402438"/>
                </a:cubicBezTo>
                <a:cubicBezTo>
                  <a:pt x="6341962" y="2282573"/>
                  <a:pt x="6240695" y="2218031"/>
                  <a:pt x="6148637" y="2153489"/>
                </a:cubicBezTo>
                <a:cubicBezTo>
                  <a:pt x="6084196" y="2116610"/>
                  <a:pt x="6028958" y="2079726"/>
                  <a:pt x="5955308" y="2079726"/>
                </a:cubicBezTo>
                <a:cubicBezTo>
                  <a:pt x="5992133" y="2181152"/>
                  <a:pt x="6111812" y="2227253"/>
                  <a:pt x="6139429" y="2337896"/>
                </a:cubicBezTo>
                <a:cubicBezTo>
                  <a:pt x="6139429" y="2347119"/>
                  <a:pt x="6121016" y="2347119"/>
                  <a:pt x="6121016" y="2347119"/>
                </a:cubicBezTo>
                <a:cubicBezTo>
                  <a:pt x="6074987" y="2310235"/>
                  <a:pt x="6019754" y="2282573"/>
                  <a:pt x="5964517" y="2236471"/>
                </a:cubicBezTo>
                <a:cubicBezTo>
                  <a:pt x="5964517" y="2245693"/>
                  <a:pt x="5955308" y="2245693"/>
                  <a:pt x="5955308" y="2245693"/>
                </a:cubicBezTo>
                <a:cubicBezTo>
                  <a:pt x="5964517" y="2273355"/>
                  <a:pt x="5982929" y="2291795"/>
                  <a:pt x="6001342" y="2310235"/>
                </a:cubicBezTo>
                <a:cubicBezTo>
                  <a:pt x="6028958" y="2347119"/>
                  <a:pt x="6047371" y="2365558"/>
                  <a:pt x="6001342" y="2411660"/>
                </a:cubicBezTo>
                <a:cubicBezTo>
                  <a:pt x="6001342" y="2411660"/>
                  <a:pt x="6001342" y="2430100"/>
                  <a:pt x="6001342" y="2457762"/>
                </a:cubicBezTo>
                <a:cubicBezTo>
                  <a:pt x="5982929" y="2466979"/>
                  <a:pt x="5964517" y="2485424"/>
                  <a:pt x="5927692" y="2503863"/>
                </a:cubicBezTo>
                <a:cubicBezTo>
                  <a:pt x="5909279" y="2522303"/>
                  <a:pt x="5900075" y="2540743"/>
                  <a:pt x="5918488" y="2577627"/>
                </a:cubicBezTo>
                <a:cubicBezTo>
                  <a:pt x="5982929" y="2651386"/>
                  <a:pt x="6047371" y="2743589"/>
                  <a:pt x="6111812" y="2826575"/>
                </a:cubicBezTo>
                <a:cubicBezTo>
                  <a:pt x="6121016" y="2835792"/>
                  <a:pt x="6121016" y="2863454"/>
                  <a:pt x="6121016" y="2891116"/>
                </a:cubicBezTo>
                <a:cubicBezTo>
                  <a:pt x="6102608" y="2881894"/>
                  <a:pt x="6084196" y="2891116"/>
                  <a:pt x="6074987" y="2881894"/>
                </a:cubicBezTo>
                <a:cubicBezTo>
                  <a:pt x="5992133" y="2854232"/>
                  <a:pt x="5927692" y="2826575"/>
                  <a:pt x="5863250" y="2762033"/>
                </a:cubicBezTo>
                <a:cubicBezTo>
                  <a:pt x="5780396" y="2688270"/>
                  <a:pt x="5679130" y="2632946"/>
                  <a:pt x="5577863" y="2549965"/>
                </a:cubicBezTo>
                <a:cubicBezTo>
                  <a:pt x="5531834" y="2522303"/>
                  <a:pt x="5467393" y="2513081"/>
                  <a:pt x="5448981" y="2448539"/>
                </a:cubicBezTo>
                <a:cubicBezTo>
                  <a:pt x="5448981" y="2430100"/>
                  <a:pt x="5439772" y="2430100"/>
                  <a:pt x="5430568" y="2420877"/>
                </a:cubicBezTo>
                <a:cubicBezTo>
                  <a:pt x="5375330" y="2411660"/>
                  <a:pt x="5320097" y="2393220"/>
                  <a:pt x="5264860" y="2365558"/>
                </a:cubicBezTo>
                <a:cubicBezTo>
                  <a:pt x="5246447" y="2356336"/>
                  <a:pt x="5218831" y="2328674"/>
                  <a:pt x="5200419" y="2310235"/>
                </a:cubicBezTo>
                <a:cubicBezTo>
                  <a:pt x="5191210" y="2291795"/>
                  <a:pt x="5163593" y="2282573"/>
                  <a:pt x="5145181" y="2254915"/>
                </a:cubicBezTo>
                <a:cubicBezTo>
                  <a:pt x="5145181" y="2273355"/>
                  <a:pt x="5135977" y="2273355"/>
                  <a:pt x="5135977" y="2273355"/>
                </a:cubicBezTo>
                <a:cubicBezTo>
                  <a:pt x="5135977" y="2282573"/>
                  <a:pt x="5145181" y="2291795"/>
                  <a:pt x="5154389" y="2301017"/>
                </a:cubicBezTo>
                <a:cubicBezTo>
                  <a:pt x="5135977" y="2310235"/>
                  <a:pt x="5117564" y="2328674"/>
                  <a:pt x="5108356" y="2337896"/>
                </a:cubicBezTo>
                <a:cubicBezTo>
                  <a:pt x="5043915" y="2393220"/>
                  <a:pt x="5043915" y="2411660"/>
                  <a:pt x="5108356" y="2476201"/>
                </a:cubicBezTo>
                <a:cubicBezTo>
                  <a:pt x="5117564" y="2485424"/>
                  <a:pt x="5145181" y="2503863"/>
                  <a:pt x="5154389" y="2513081"/>
                </a:cubicBezTo>
                <a:cubicBezTo>
                  <a:pt x="5172797" y="2540743"/>
                  <a:pt x="5200419" y="2568405"/>
                  <a:pt x="5218831" y="2596066"/>
                </a:cubicBezTo>
                <a:cubicBezTo>
                  <a:pt x="5228035" y="2605284"/>
                  <a:pt x="5246447" y="2632946"/>
                  <a:pt x="5264860" y="2632946"/>
                </a:cubicBezTo>
                <a:cubicBezTo>
                  <a:pt x="5292477" y="2651386"/>
                  <a:pt x="5310889" y="2679048"/>
                  <a:pt x="5310889" y="2715932"/>
                </a:cubicBezTo>
                <a:cubicBezTo>
                  <a:pt x="5246447" y="2725149"/>
                  <a:pt x="5172797" y="2706710"/>
                  <a:pt x="5108356" y="2679048"/>
                </a:cubicBezTo>
                <a:cubicBezTo>
                  <a:pt x="5043915" y="2642168"/>
                  <a:pt x="4988682" y="2596066"/>
                  <a:pt x="4933445" y="2568405"/>
                </a:cubicBezTo>
                <a:cubicBezTo>
                  <a:pt x="4933445" y="2568405"/>
                  <a:pt x="4933445" y="2577627"/>
                  <a:pt x="4924236" y="2577627"/>
                </a:cubicBezTo>
                <a:cubicBezTo>
                  <a:pt x="4970270" y="2632946"/>
                  <a:pt x="4988682" y="2688270"/>
                  <a:pt x="5034711" y="2725149"/>
                </a:cubicBezTo>
                <a:cubicBezTo>
                  <a:pt x="5145181" y="2854232"/>
                  <a:pt x="5264860" y="2974097"/>
                  <a:pt x="5375330" y="3103185"/>
                </a:cubicBezTo>
                <a:cubicBezTo>
                  <a:pt x="5402951" y="3130842"/>
                  <a:pt x="5439772" y="3186166"/>
                  <a:pt x="5458184" y="3232268"/>
                </a:cubicBezTo>
                <a:cubicBezTo>
                  <a:pt x="5458184" y="3241490"/>
                  <a:pt x="5448981" y="3241490"/>
                  <a:pt x="5448981" y="3250707"/>
                </a:cubicBezTo>
                <a:cubicBezTo>
                  <a:pt x="5393743" y="3204606"/>
                  <a:pt x="5347714" y="3149287"/>
                  <a:pt x="5292477" y="3093963"/>
                </a:cubicBezTo>
                <a:cubicBezTo>
                  <a:pt x="5292477" y="3103185"/>
                  <a:pt x="5283272" y="3103185"/>
                  <a:pt x="5283272" y="3103185"/>
                </a:cubicBezTo>
                <a:cubicBezTo>
                  <a:pt x="5310889" y="3149287"/>
                  <a:pt x="5329301" y="3204606"/>
                  <a:pt x="5366126" y="3241490"/>
                </a:cubicBezTo>
                <a:cubicBezTo>
                  <a:pt x="5402951" y="3296809"/>
                  <a:pt x="5458184" y="3352133"/>
                  <a:pt x="5513422" y="3407452"/>
                </a:cubicBezTo>
                <a:cubicBezTo>
                  <a:pt x="5559451" y="3462776"/>
                  <a:pt x="5605480" y="3508878"/>
                  <a:pt x="5623892" y="3582641"/>
                </a:cubicBezTo>
                <a:cubicBezTo>
                  <a:pt x="5623892" y="3619521"/>
                  <a:pt x="5660717" y="3637961"/>
                  <a:pt x="5679130" y="3647183"/>
                </a:cubicBezTo>
                <a:cubicBezTo>
                  <a:pt x="5752780" y="3684062"/>
                  <a:pt x="5789600" y="3739386"/>
                  <a:pt x="5817221" y="3803928"/>
                </a:cubicBezTo>
                <a:cubicBezTo>
                  <a:pt x="5844838" y="3831589"/>
                  <a:pt x="5863250" y="3877691"/>
                  <a:pt x="5872454" y="3914571"/>
                </a:cubicBezTo>
                <a:cubicBezTo>
                  <a:pt x="5881663" y="3933015"/>
                  <a:pt x="5881663" y="3942233"/>
                  <a:pt x="5872454" y="3969894"/>
                </a:cubicBezTo>
                <a:cubicBezTo>
                  <a:pt x="5918488" y="4025218"/>
                  <a:pt x="5973721" y="4071320"/>
                  <a:pt x="5927692" y="4163523"/>
                </a:cubicBezTo>
                <a:cubicBezTo>
                  <a:pt x="5872454" y="4098977"/>
                  <a:pt x="5826425" y="4034436"/>
                  <a:pt x="5789600" y="3979117"/>
                </a:cubicBezTo>
                <a:cubicBezTo>
                  <a:pt x="5743571" y="3923793"/>
                  <a:pt x="5697542" y="3877691"/>
                  <a:pt x="5660717" y="3831589"/>
                </a:cubicBezTo>
                <a:cubicBezTo>
                  <a:pt x="5587072" y="3776266"/>
                  <a:pt x="5531834" y="3739386"/>
                  <a:pt x="5504218" y="3656405"/>
                </a:cubicBezTo>
                <a:cubicBezTo>
                  <a:pt x="5495009" y="3637961"/>
                  <a:pt x="5467393" y="3628743"/>
                  <a:pt x="5458184" y="3601081"/>
                </a:cubicBezTo>
                <a:cubicBezTo>
                  <a:pt x="5458184" y="3619521"/>
                  <a:pt x="5448981" y="3619521"/>
                  <a:pt x="5448981" y="3619521"/>
                </a:cubicBezTo>
                <a:cubicBezTo>
                  <a:pt x="5495009" y="3693284"/>
                  <a:pt x="5531834" y="3767048"/>
                  <a:pt x="5577863" y="3850029"/>
                </a:cubicBezTo>
                <a:cubicBezTo>
                  <a:pt x="5605480" y="3886913"/>
                  <a:pt x="5623892" y="3933015"/>
                  <a:pt x="5633101" y="3979117"/>
                </a:cubicBezTo>
                <a:cubicBezTo>
                  <a:pt x="5660717" y="4034436"/>
                  <a:pt x="5669926" y="4089760"/>
                  <a:pt x="5688334" y="4145079"/>
                </a:cubicBezTo>
                <a:cubicBezTo>
                  <a:pt x="5725159" y="4218843"/>
                  <a:pt x="5761984" y="4292606"/>
                  <a:pt x="5808013" y="4366370"/>
                </a:cubicBezTo>
                <a:cubicBezTo>
                  <a:pt x="5817221" y="4394032"/>
                  <a:pt x="5844838" y="4412471"/>
                  <a:pt x="5854042" y="4440133"/>
                </a:cubicBezTo>
                <a:cubicBezTo>
                  <a:pt x="5909279" y="4523114"/>
                  <a:pt x="5964517" y="4596878"/>
                  <a:pt x="6001342" y="4689081"/>
                </a:cubicBezTo>
                <a:cubicBezTo>
                  <a:pt x="6019754" y="4716743"/>
                  <a:pt x="6001342" y="4762845"/>
                  <a:pt x="6001342" y="4808947"/>
                </a:cubicBezTo>
                <a:cubicBezTo>
                  <a:pt x="5927692" y="4790502"/>
                  <a:pt x="5881663" y="4735183"/>
                  <a:pt x="5844838" y="4679859"/>
                </a:cubicBezTo>
                <a:cubicBezTo>
                  <a:pt x="5752780" y="4559994"/>
                  <a:pt x="5679130" y="4440133"/>
                  <a:pt x="5587072" y="4320268"/>
                </a:cubicBezTo>
                <a:cubicBezTo>
                  <a:pt x="5504218" y="4209625"/>
                  <a:pt x="5402951" y="4098977"/>
                  <a:pt x="5320097" y="3979117"/>
                </a:cubicBezTo>
                <a:cubicBezTo>
                  <a:pt x="5320097" y="3979117"/>
                  <a:pt x="5310889" y="3969894"/>
                  <a:pt x="5292477" y="3969894"/>
                </a:cubicBezTo>
                <a:cubicBezTo>
                  <a:pt x="5338510" y="4043658"/>
                  <a:pt x="5375330" y="4108199"/>
                  <a:pt x="5412155" y="4172741"/>
                </a:cubicBezTo>
                <a:cubicBezTo>
                  <a:pt x="5430568" y="4200403"/>
                  <a:pt x="5439772" y="4218843"/>
                  <a:pt x="5448981" y="4237282"/>
                </a:cubicBezTo>
                <a:cubicBezTo>
                  <a:pt x="5467393" y="4274166"/>
                  <a:pt x="5467393" y="4274166"/>
                  <a:pt x="5439772" y="4301828"/>
                </a:cubicBezTo>
                <a:cubicBezTo>
                  <a:pt x="5338510" y="4172741"/>
                  <a:pt x="5274064" y="4025218"/>
                  <a:pt x="5135977" y="3923793"/>
                </a:cubicBezTo>
                <a:cubicBezTo>
                  <a:pt x="4997886" y="3831589"/>
                  <a:pt x="4905828" y="3693284"/>
                  <a:pt x="4730911" y="3637961"/>
                </a:cubicBezTo>
                <a:cubicBezTo>
                  <a:pt x="4786149" y="3702507"/>
                  <a:pt x="4813766" y="3757826"/>
                  <a:pt x="4859794" y="3813150"/>
                </a:cubicBezTo>
                <a:cubicBezTo>
                  <a:pt x="4869003" y="3822367"/>
                  <a:pt x="4878207" y="3831589"/>
                  <a:pt x="4896619" y="3850029"/>
                </a:cubicBezTo>
                <a:cubicBezTo>
                  <a:pt x="4924236" y="3868469"/>
                  <a:pt x="4961061" y="3896131"/>
                  <a:pt x="4979473" y="3923793"/>
                </a:cubicBezTo>
                <a:cubicBezTo>
                  <a:pt x="4997886" y="3951455"/>
                  <a:pt x="5025502" y="3988334"/>
                  <a:pt x="5053123" y="4025218"/>
                </a:cubicBezTo>
                <a:cubicBezTo>
                  <a:pt x="5080739" y="4043658"/>
                  <a:pt x="5089943" y="4062098"/>
                  <a:pt x="5071536" y="4108199"/>
                </a:cubicBezTo>
                <a:cubicBezTo>
                  <a:pt x="4979473" y="4034436"/>
                  <a:pt x="4905828" y="3951455"/>
                  <a:pt x="4813766" y="3877691"/>
                </a:cubicBezTo>
                <a:cubicBezTo>
                  <a:pt x="4804561" y="3877691"/>
                  <a:pt x="4804561" y="3877691"/>
                  <a:pt x="4804561" y="3886913"/>
                </a:cubicBezTo>
                <a:cubicBezTo>
                  <a:pt x="4813766" y="3896131"/>
                  <a:pt x="4822974" y="3914571"/>
                  <a:pt x="4841382" y="3933015"/>
                </a:cubicBezTo>
                <a:cubicBezTo>
                  <a:pt x="4869003" y="3988334"/>
                  <a:pt x="4915032" y="4034436"/>
                  <a:pt x="4951857" y="4089760"/>
                </a:cubicBezTo>
                <a:cubicBezTo>
                  <a:pt x="4970270" y="4117422"/>
                  <a:pt x="4970270" y="4126639"/>
                  <a:pt x="4924236" y="4154301"/>
                </a:cubicBezTo>
                <a:cubicBezTo>
                  <a:pt x="4933445" y="4163523"/>
                  <a:pt x="4933445" y="4172741"/>
                  <a:pt x="4951857" y="4181963"/>
                </a:cubicBezTo>
                <a:cubicBezTo>
                  <a:pt x="4961061" y="4200403"/>
                  <a:pt x="4961061" y="4200403"/>
                  <a:pt x="4970270" y="4209625"/>
                </a:cubicBezTo>
                <a:cubicBezTo>
                  <a:pt x="4951857" y="4218843"/>
                  <a:pt x="4915032" y="4237282"/>
                  <a:pt x="4878207" y="4246504"/>
                </a:cubicBezTo>
                <a:cubicBezTo>
                  <a:pt x="4850590" y="4274166"/>
                  <a:pt x="4850590" y="4292606"/>
                  <a:pt x="4869003" y="4338708"/>
                </a:cubicBezTo>
                <a:cubicBezTo>
                  <a:pt x="4961061" y="4458573"/>
                  <a:pt x="5043915" y="4587656"/>
                  <a:pt x="5145181" y="4716743"/>
                </a:cubicBezTo>
                <a:cubicBezTo>
                  <a:pt x="5154389" y="4753623"/>
                  <a:pt x="5172797" y="4772063"/>
                  <a:pt x="5209622" y="4799724"/>
                </a:cubicBezTo>
                <a:cubicBezTo>
                  <a:pt x="5246447" y="4827386"/>
                  <a:pt x="5255651" y="4873488"/>
                  <a:pt x="5246447" y="4928807"/>
                </a:cubicBezTo>
                <a:cubicBezTo>
                  <a:pt x="5228035" y="4919590"/>
                  <a:pt x="5218831" y="4919590"/>
                  <a:pt x="5209622" y="4919590"/>
                </a:cubicBezTo>
                <a:cubicBezTo>
                  <a:pt x="5108356" y="4827386"/>
                  <a:pt x="4997886" y="4762845"/>
                  <a:pt x="4915032" y="4652197"/>
                </a:cubicBezTo>
                <a:cubicBezTo>
                  <a:pt x="4776941" y="4477013"/>
                  <a:pt x="4611232" y="4329486"/>
                  <a:pt x="4408700" y="4181963"/>
                </a:cubicBezTo>
                <a:cubicBezTo>
                  <a:pt x="4335054" y="4145079"/>
                  <a:pt x="4270612" y="4071320"/>
                  <a:pt x="4215375" y="3988334"/>
                </a:cubicBezTo>
                <a:cubicBezTo>
                  <a:pt x="4206171" y="3969894"/>
                  <a:pt x="4187758" y="3951455"/>
                  <a:pt x="4160137" y="3951455"/>
                </a:cubicBezTo>
                <a:cubicBezTo>
                  <a:pt x="4132521" y="3933015"/>
                  <a:pt x="4086492" y="3923793"/>
                  <a:pt x="4049667" y="3896131"/>
                </a:cubicBezTo>
                <a:cubicBezTo>
                  <a:pt x="3966813" y="3831589"/>
                  <a:pt x="3874755" y="3794710"/>
                  <a:pt x="3810309" y="3702507"/>
                </a:cubicBezTo>
                <a:cubicBezTo>
                  <a:pt x="3773488" y="3647183"/>
                  <a:pt x="3718251" y="3628743"/>
                  <a:pt x="3663013" y="3582641"/>
                </a:cubicBezTo>
                <a:cubicBezTo>
                  <a:pt x="3653809" y="3573419"/>
                  <a:pt x="3616984" y="3573419"/>
                  <a:pt x="3635397" y="3536540"/>
                </a:cubicBezTo>
                <a:cubicBezTo>
                  <a:pt x="3635397" y="3536540"/>
                  <a:pt x="3635397" y="3536540"/>
                  <a:pt x="3635397" y="3527318"/>
                </a:cubicBezTo>
                <a:cubicBezTo>
                  <a:pt x="3616984" y="3508878"/>
                  <a:pt x="3580159" y="3481216"/>
                  <a:pt x="3570955" y="3453554"/>
                </a:cubicBezTo>
                <a:cubicBezTo>
                  <a:pt x="3543339" y="3416674"/>
                  <a:pt x="3515718" y="3407452"/>
                  <a:pt x="3478893" y="3425897"/>
                </a:cubicBezTo>
                <a:cubicBezTo>
                  <a:pt x="3478893" y="3352133"/>
                  <a:pt x="3423660" y="3361351"/>
                  <a:pt x="3377631" y="3361351"/>
                </a:cubicBezTo>
                <a:cubicBezTo>
                  <a:pt x="3377631" y="3287592"/>
                  <a:pt x="3322393" y="3278369"/>
                  <a:pt x="3267156" y="3250707"/>
                </a:cubicBezTo>
                <a:cubicBezTo>
                  <a:pt x="3202714" y="3232268"/>
                  <a:pt x="3129064" y="3213828"/>
                  <a:pt x="3156685" y="3121625"/>
                </a:cubicBezTo>
                <a:cubicBezTo>
                  <a:pt x="3147477" y="3112402"/>
                  <a:pt x="3147477" y="3112402"/>
                  <a:pt x="3147477" y="3112402"/>
                </a:cubicBezTo>
                <a:cubicBezTo>
                  <a:pt x="3064623" y="3130842"/>
                  <a:pt x="3009390" y="3112402"/>
                  <a:pt x="2963356" y="3047861"/>
                </a:cubicBezTo>
                <a:cubicBezTo>
                  <a:pt x="2862090" y="2927996"/>
                  <a:pt x="2742416" y="2835792"/>
                  <a:pt x="2622736" y="2752811"/>
                </a:cubicBezTo>
                <a:cubicBezTo>
                  <a:pt x="2576708" y="2706710"/>
                  <a:pt x="2549087" y="2660608"/>
                  <a:pt x="2567499" y="2596066"/>
                </a:cubicBezTo>
                <a:cubicBezTo>
                  <a:pt x="2512266" y="2623728"/>
                  <a:pt x="2475441" y="2596066"/>
                  <a:pt x="2438616" y="2549965"/>
                </a:cubicBezTo>
                <a:cubicBezTo>
                  <a:pt x="2411000" y="2503863"/>
                  <a:pt x="2374174" y="2549965"/>
                  <a:pt x="2355762" y="2568405"/>
                </a:cubicBezTo>
                <a:cubicBezTo>
                  <a:pt x="2318937" y="2586844"/>
                  <a:pt x="2318937" y="2605284"/>
                  <a:pt x="2337350" y="2642168"/>
                </a:cubicBezTo>
                <a:cubicBezTo>
                  <a:pt x="2374174" y="2697487"/>
                  <a:pt x="2411000" y="2762033"/>
                  <a:pt x="2438616" y="2817353"/>
                </a:cubicBezTo>
                <a:cubicBezTo>
                  <a:pt x="2484645" y="2891116"/>
                  <a:pt x="2530674" y="2955658"/>
                  <a:pt x="2595120" y="3001759"/>
                </a:cubicBezTo>
                <a:cubicBezTo>
                  <a:pt x="2604324" y="3010982"/>
                  <a:pt x="2604324" y="3010982"/>
                  <a:pt x="2613528" y="3010982"/>
                </a:cubicBezTo>
                <a:cubicBezTo>
                  <a:pt x="2687178" y="3158504"/>
                  <a:pt x="2825270" y="3213828"/>
                  <a:pt x="2944949" y="3296809"/>
                </a:cubicBezTo>
                <a:cubicBezTo>
                  <a:pt x="2990978" y="3333693"/>
                  <a:pt x="3046210" y="3361351"/>
                  <a:pt x="3064623" y="3444336"/>
                </a:cubicBezTo>
                <a:cubicBezTo>
                  <a:pt x="3018594" y="3407452"/>
                  <a:pt x="2972565" y="3389013"/>
                  <a:pt x="2926536" y="3352133"/>
                </a:cubicBezTo>
                <a:cubicBezTo>
                  <a:pt x="2926536" y="3361351"/>
                  <a:pt x="2917328" y="3361351"/>
                  <a:pt x="2917328" y="3370573"/>
                </a:cubicBezTo>
                <a:cubicBezTo>
                  <a:pt x="2954153" y="3407452"/>
                  <a:pt x="2972565" y="3444336"/>
                  <a:pt x="3009390" y="3471998"/>
                </a:cubicBezTo>
                <a:cubicBezTo>
                  <a:pt x="3046210" y="3508878"/>
                  <a:pt x="3101448" y="3518100"/>
                  <a:pt x="3138273" y="3545757"/>
                </a:cubicBezTo>
                <a:cubicBezTo>
                  <a:pt x="3165889" y="3573419"/>
                  <a:pt x="3202714" y="3619521"/>
                  <a:pt x="3239539" y="3637961"/>
                </a:cubicBezTo>
                <a:cubicBezTo>
                  <a:pt x="3248743" y="3647183"/>
                  <a:pt x="3276364" y="3674845"/>
                  <a:pt x="3303981" y="3674845"/>
                </a:cubicBezTo>
                <a:cubicBezTo>
                  <a:pt x="3386835" y="3684062"/>
                  <a:pt x="3451276" y="3739386"/>
                  <a:pt x="3488101" y="3822367"/>
                </a:cubicBezTo>
                <a:cubicBezTo>
                  <a:pt x="3488101" y="3831589"/>
                  <a:pt x="3506514" y="3831589"/>
                  <a:pt x="3515718" y="3850029"/>
                </a:cubicBezTo>
                <a:cubicBezTo>
                  <a:pt x="3570955" y="3868469"/>
                  <a:pt x="3570955" y="3877691"/>
                  <a:pt x="3561747" y="3942233"/>
                </a:cubicBezTo>
                <a:cubicBezTo>
                  <a:pt x="3506514" y="3933015"/>
                  <a:pt x="3442072" y="3923793"/>
                  <a:pt x="3396039" y="3868469"/>
                </a:cubicBezTo>
                <a:cubicBezTo>
                  <a:pt x="3386835" y="3859251"/>
                  <a:pt x="3359218" y="3831589"/>
                  <a:pt x="3322393" y="3831589"/>
                </a:cubicBezTo>
                <a:cubicBezTo>
                  <a:pt x="3257952" y="3822367"/>
                  <a:pt x="3202714" y="3813150"/>
                  <a:pt x="3156685" y="3757826"/>
                </a:cubicBezTo>
                <a:cubicBezTo>
                  <a:pt x="3147477" y="3748608"/>
                  <a:pt x="3129064" y="3739386"/>
                  <a:pt x="3101448" y="3720946"/>
                </a:cubicBezTo>
                <a:cubicBezTo>
                  <a:pt x="3101448" y="3739386"/>
                  <a:pt x="3092244" y="3748608"/>
                  <a:pt x="3092244" y="3748608"/>
                </a:cubicBezTo>
                <a:cubicBezTo>
                  <a:pt x="3129064" y="3776266"/>
                  <a:pt x="3156685" y="3803928"/>
                  <a:pt x="3193510" y="3831589"/>
                </a:cubicBezTo>
                <a:cubicBezTo>
                  <a:pt x="3239539" y="3877691"/>
                  <a:pt x="3303981" y="3896131"/>
                  <a:pt x="3303981" y="3979117"/>
                </a:cubicBezTo>
                <a:cubicBezTo>
                  <a:pt x="3303981" y="3988334"/>
                  <a:pt x="3322393" y="3997556"/>
                  <a:pt x="3331597" y="4006774"/>
                </a:cubicBezTo>
                <a:cubicBezTo>
                  <a:pt x="3386835" y="4062098"/>
                  <a:pt x="3451276" y="4117422"/>
                  <a:pt x="3506514" y="4172741"/>
                </a:cubicBezTo>
                <a:cubicBezTo>
                  <a:pt x="3543339" y="4200403"/>
                  <a:pt x="3570955" y="4209625"/>
                  <a:pt x="3607780" y="4218843"/>
                </a:cubicBezTo>
                <a:cubicBezTo>
                  <a:pt x="3663013" y="4246504"/>
                  <a:pt x="3718251" y="4283384"/>
                  <a:pt x="3755076" y="4329486"/>
                </a:cubicBezTo>
                <a:cubicBezTo>
                  <a:pt x="3773488" y="4338708"/>
                  <a:pt x="3782692" y="4366370"/>
                  <a:pt x="3773488" y="4394032"/>
                </a:cubicBezTo>
                <a:cubicBezTo>
                  <a:pt x="3773488" y="4403249"/>
                  <a:pt x="3736663" y="4412471"/>
                  <a:pt x="3718251" y="4412471"/>
                </a:cubicBezTo>
                <a:cubicBezTo>
                  <a:pt x="3672222" y="4403249"/>
                  <a:pt x="3626193" y="4394032"/>
                  <a:pt x="3580159" y="4366370"/>
                </a:cubicBezTo>
                <a:cubicBezTo>
                  <a:pt x="3423660" y="4292606"/>
                  <a:pt x="3257952" y="4209625"/>
                  <a:pt x="3083035" y="4117422"/>
                </a:cubicBezTo>
                <a:cubicBezTo>
                  <a:pt x="3073832" y="4108199"/>
                  <a:pt x="3046210" y="4098977"/>
                  <a:pt x="3027802" y="4098977"/>
                </a:cubicBezTo>
                <a:cubicBezTo>
                  <a:pt x="3092244" y="4154301"/>
                  <a:pt x="3147477" y="4200403"/>
                  <a:pt x="3202714" y="4246504"/>
                </a:cubicBezTo>
                <a:cubicBezTo>
                  <a:pt x="3211918" y="4264944"/>
                  <a:pt x="3211918" y="4274166"/>
                  <a:pt x="3221127" y="4292606"/>
                </a:cubicBezTo>
                <a:cubicBezTo>
                  <a:pt x="3211918" y="4292606"/>
                  <a:pt x="3193510" y="4292606"/>
                  <a:pt x="3165889" y="4283384"/>
                </a:cubicBezTo>
                <a:cubicBezTo>
                  <a:pt x="3129064" y="4264944"/>
                  <a:pt x="3092244" y="4228065"/>
                  <a:pt x="3046210" y="4200403"/>
                </a:cubicBezTo>
                <a:cubicBezTo>
                  <a:pt x="3009390" y="4172741"/>
                  <a:pt x="2963356" y="4154301"/>
                  <a:pt x="2908124" y="4126639"/>
                </a:cubicBezTo>
                <a:cubicBezTo>
                  <a:pt x="2834474" y="4098977"/>
                  <a:pt x="2751620" y="4071320"/>
                  <a:pt x="2668766" y="4052876"/>
                </a:cubicBezTo>
                <a:cubicBezTo>
                  <a:pt x="2622736" y="4034436"/>
                  <a:pt x="2567499" y="4034436"/>
                  <a:pt x="2530674" y="4025218"/>
                </a:cubicBezTo>
                <a:cubicBezTo>
                  <a:pt x="2530674" y="4034436"/>
                  <a:pt x="2530674" y="4043658"/>
                  <a:pt x="2512266" y="4043658"/>
                </a:cubicBezTo>
                <a:cubicBezTo>
                  <a:pt x="2567499" y="4071320"/>
                  <a:pt x="2622736" y="4117422"/>
                  <a:pt x="2677974" y="4154301"/>
                </a:cubicBezTo>
                <a:cubicBezTo>
                  <a:pt x="2733207" y="4181963"/>
                  <a:pt x="2806857" y="4218843"/>
                  <a:pt x="2862090" y="4264944"/>
                </a:cubicBezTo>
                <a:cubicBezTo>
                  <a:pt x="2871298" y="4264944"/>
                  <a:pt x="2889711" y="4283384"/>
                  <a:pt x="2898915" y="4320268"/>
                </a:cubicBezTo>
                <a:cubicBezTo>
                  <a:pt x="2788445" y="4274166"/>
                  <a:pt x="2705591" y="4237282"/>
                  <a:pt x="2613528" y="4209625"/>
                </a:cubicBezTo>
                <a:cubicBezTo>
                  <a:pt x="2613528" y="4218843"/>
                  <a:pt x="2613528" y="4218843"/>
                  <a:pt x="2613528" y="4218843"/>
                </a:cubicBezTo>
                <a:cubicBezTo>
                  <a:pt x="2677974" y="4274166"/>
                  <a:pt x="2733207" y="4320268"/>
                  <a:pt x="2797649" y="4357148"/>
                </a:cubicBezTo>
                <a:cubicBezTo>
                  <a:pt x="2788445" y="4394032"/>
                  <a:pt x="2779236" y="4403249"/>
                  <a:pt x="2770032" y="4412471"/>
                </a:cubicBezTo>
                <a:cubicBezTo>
                  <a:pt x="2779236" y="4421689"/>
                  <a:pt x="2788445" y="4421689"/>
                  <a:pt x="2806857" y="4440133"/>
                </a:cubicBezTo>
                <a:cubicBezTo>
                  <a:pt x="2788445" y="4458573"/>
                  <a:pt x="2770032" y="4477013"/>
                  <a:pt x="2751620" y="4504675"/>
                </a:cubicBezTo>
                <a:cubicBezTo>
                  <a:pt x="2724003" y="4532337"/>
                  <a:pt x="2724003" y="4569216"/>
                  <a:pt x="2770032" y="4587656"/>
                </a:cubicBezTo>
                <a:cubicBezTo>
                  <a:pt x="2797649" y="4615318"/>
                  <a:pt x="2843682" y="4633758"/>
                  <a:pt x="2871298" y="4670642"/>
                </a:cubicBezTo>
                <a:cubicBezTo>
                  <a:pt x="2944949" y="4698299"/>
                  <a:pt x="3009390" y="4753623"/>
                  <a:pt x="3073832" y="4790502"/>
                </a:cubicBezTo>
                <a:cubicBezTo>
                  <a:pt x="3101448" y="4808947"/>
                  <a:pt x="3138273" y="4827386"/>
                  <a:pt x="3184302" y="4845826"/>
                </a:cubicBezTo>
                <a:cubicBezTo>
                  <a:pt x="3221127" y="4855048"/>
                  <a:pt x="3248743" y="4873488"/>
                  <a:pt x="3248743" y="4938029"/>
                </a:cubicBezTo>
                <a:cubicBezTo>
                  <a:pt x="3138273" y="4919590"/>
                  <a:pt x="3027802" y="4910368"/>
                  <a:pt x="2926536" y="4864266"/>
                </a:cubicBezTo>
                <a:cubicBezTo>
                  <a:pt x="2779236" y="4808947"/>
                  <a:pt x="2631941" y="4744401"/>
                  <a:pt x="2484645" y="4679859"/>
                </a:cubicBezTo>
                <a:cubicBezTo>
                  <a:pt x="2392587" y="4642980"/>
                  <a:pt x="2309733" y="4615318"/>
                  <a:pt x="2217670" y="4578438"/>
                </a:cubicBezTo>
                <a:cubicBezTo>
                  <a:pt x="2190054" y="4569216"/>
                  <a:pt x="2153229" y="4532337"/>
                  <a:pt x="2125612" y="4513892"/>
                </a:cubicBezTo>
                <a:cubicBezTo>
                  <a:pt x="2116404" y="4504675"/>
                  <a:pt x="2088788" y="4477013"/>
                  <a:pt x="2079584" y="4477013"/>
                </a:cubicBezTo>
                <a:cubicBezTo>
                  <a:pt x="1959905" y="4495453"/>
                  <a:pt x="1858638" y="4421689"/>
                  <a:pt x="1748168" y="4366370"/>
                </a:cubicBezTo>
                <a:cubicBezTo>
                  <a:pt x="1720547" y="4357148"/>
                  <a:pt x="1683722" y="4329486"/>
                  <a:pt x="1646901" y="4292606"/>
                </a:cubicBezTo>
                <a:cubicBezTo>
                  <a:pt x="1665314" y="4394032"/>
                  <a:pt x="1784988" y="4421689"/>
                  <a:pt x="1766576" y="4541554"/>
                </a:cubicBezTo>
                <a:cubicBezTo>
                  <a:pt x="1729755" y="4513892"/>
                  <a:pt x="1711343" y="4477013"/>
                  <a:pt x="1674518" y="4449351"/>
                </a:cubicBezTo>
                <a:cubicBezTo>
                  <a:pt x="1665314" y="4532337"/>
                  <a:pt x="1711343" y="4578438"/>
                  <a:pt x="1748168" y="4624540"/>
                </a:cubicBezTo>
                <a:cubicBezTo>
                  <a:pt x="1775784" y="4652197"/>
                  <a:pt x="1821813" y="4670642"/>
                  <a:pt x="1803401" y="4716743"/>
                </a:cubicBezTo>
                <a:cubicBezTo>
                  <a:pt x="1803401" y="4735183"/>
                  <a:pt x="1831022" y="4744401"/>
                  <a:pt x="1840226" y="4753623"/>
                </a:cubicBezTo>
                <a:cubicBezTo>
                  <a:pt x="1858638" y="4772063"/>
                  <a:pt x="1895463" y="4799724"/>
                  <a:pt x="1904667" y="4818164"/>
                </a:cubicBezTo>
                <a:cubicBezTo>
                  <a:pt x="1923080" y="4845826"/>
                  <a:pt x="1923080" y="4873488"/>
                  <a:pt x="1923080" y="4910368"/>
                </a:cubicBezTo>
                <a:cubicBezTo>
                  <a:pt x="1923080" y="4910368"/>
                  <a:pt x="1913876" y="4910368"/>
                  <a:pt x="1913876" y="4919590"/>
                </a:cubicBezTo>
                <a:cubicBezTo>
                  <a:pt x="1923080" y="4919590"/>
                  <a:pt x="1941492" y="4928807"/>
                  <a:pt x="1959905" y="4938029"/>
                </a:cubicBezTo>
                <a:cubicBezTo>
                  <a:pt x="1950696" y="4965691"/>
                  <a:pt x="1941492" y="4993353"/>
                  <a:pt x="1923080" y="5030233"/>
                </a:cubicBezTo>
                <a:cubicBezTo>
                  <a:pt x="1895463" y="4993353"/>
                  <a:pt x="1858638" y="4965691"/>
                  <a:pt x="1840226" y="4928807"/>
                </a:cubicBezTo>
                <a:cubicBezTo>
                  <a:pt x="1821813" y="4919590"/>
                  <a:pt x="1803401" y="4891928"/>
                  <a:pt x="1784988" y="4891928"/>
                </a:cubicBezTo>
                <a:cubicBezTo>
                  <a:pt x="1738959" y="4882706"/>
                  <a:pt x="1702134" y="4855048"/>
                  <a:pt x="1683722" y="4799724"/>
                </a:cubicBezTo>
                <a:cubicBezTo>
                  <a:pt x="1683722" y="4790502"/>
                  <a:pt x="1674518" y="4790502"/>
                  <a:pt x="1665314" y="4790502"/>
                </a:cubicBezTo>
                <a:cubicBezTo>
                  <a:pt x="1665314" y="4799724"/>
                  <a:pt x="1665314" y="4818164"/>
                  <a:pt x="1665314" y="4845826"/>
                </a:cubicBezTo>
                <a:cubicBezTo>
                  <a:pt x="1702134" y="4891928"/>
                  <a:pt x="1711343" y="4965691"/>
                  <a:pt x="1720547" y="5030233"/>
                </a:cubicBezTo>
                <a:cubicBezTo>
                  <a:pt x="1720547" y="5085557"/>
                  <a:pt x="1775784" y="5150098"/>
                  <a:pt x="1803401" y="5205417"/>
                </a:cubicBezTo>
                <a:cubicBezTo>
                  <a:pt x="1831022" y="5242301"/>
                  <a:pt x="1858638" y="5288403"/>
                  <a:pt x="1886255" y="5334505"/>
                </a:cubicBezTo>
                <a:cubicBezTo>
                  <a:pt x="1895463" y="5343722"/>
                  <a:pt x="1895463" y="5380606"/>
                  <a:pt x="1886255" y="5399046"/>
                </a:cubicBezTo>
                <a:cubicBezTo>
                  <a:pt x="1867842" y="5408268"/>
                  <a:pt x="1840226" y="5408268"/>
                  <a:pt x="1831022" y="5408268"/>
                </a:cubicBezTo>
                <a:cubicBezTo>
                  <a:pt x="1794197" y="5399046"/>
                  <a:pt x="1766576" y="5380606"/>
                  <a:pt x="1738959" y="5352944"/>
                </a:cubicBezTo>
                <a:cubicBezTo>
                  <a:pt x="1646901" y="5269963"/>
                  <a:pt x="1545635" y="5168538"/>
                  <a:pt x="1453572" y="5085557"/>
                </a:cubicBezTo>
                <a:cubicBezTo>
                  <a:pt x="1471985" y="5122436"/>
                  <a:pt x="1490397" y="5159316"/>
                  <a:pt x="1508810" y="5205417"/>
                </a:cubicBezTo>
                <a:cubicBezTo>
                  <a:pt x="1536426" y="5233079"/>
                  <a:pt x="1527222" y="5260741"/>
                  <a:pt x="1490397" y="5269963"/>
                </a:cubicBezTo>
                <a:cubicBezTo>
                  <a:pt x="1425956" y="5085557"/>
                  <a:pt x="1251039" y="5021011"/>
                  <a:pt x="1085331" y="4965691"/>
                </a:cubicBezTo>
                <a:cubicBezTo>
                  <a:pt x="1076127" y="4965691"/>
                  <a:pt x="1076127" y="4974909"/>
                  <a:pt x="1076127" y="4974909"/>
                </a:cubicBezTo>
                <a:cubicBezTo>
                  <a:pt x="1112952" y="5021011"/>
                  <a:pt x="1149777" y="5057895"/>
                  <a:pt x="1195806" y="5103996"/>
                </a:cubicBezTo>
                <a:cubicBezTo>
                  <a:pt x="1241835" y="5150098"/>
                  <a:pt x="1251039" y="5177760"/>
                  <a:pt x="1241835" y="5223862"/>
                </a:cubicBezTo>
                <a:cubicBezTo>
                  <a:pt x="1186598" y="5196200"/>
                  <a:pt x="1140569" y="5159316"/>
                  <a:pt x="1085331" y="5122436"/>
                </a:cubicBezTo>
                <a:cubicBezTo>
                  <a:pt x="1076127" y="5122436"/>
                  <a:pt x="1076127" y="5122436"/>
                  <a:pt x="1076127" y="5122436"/>
                </a:cubicBezTo>
                <a:cubicBezTo>
                  <a:pt x="1094540" y="5159316"/>
                  <a:pt x="1131365" y="5196200"/>
                  <a:pt x="1140569" y="5223862"/>
                </a:cubicBezTo>
                <a:cubicBezTo>
                  <a:pt x="1149777" y="5260741"/>
                  <a:pt x="1131365" y="5288403"/>
                  <a:pt x="1122156" y="5334505"/>
                </a:cubicBezTo>
                <a:cubicBezTo>
                  <a:pt x="1002477" y="5399046"/>
                  <a:pt x="1002477" y="5417486"/>
                  <a:pt x="1112952" y="5528129"/>
                </a:cubicBezTo>
                <a:cubicBezTo>
                  <a:pt x="1131365" y="5555791"/>
                  <a:pt x="1140569" y="5583453"/>
                  <a:pt x="1158981" y="5620332"/>
                </a:cubicBezTo>
                <a:cubicBezTo>
                  <a:pt x="1186598" y="5638777"/>
                  <a:pt x="1195806" y="5666434"/>
                  <a:pt x="1214219" y="5675656"/>
                </a:cubicBezTo>
                <a:cubicBezTo>
                  <a:pt x="1260248" y="5703318"/>
                  <a:pt x="1269452" y="5740198"/>
                  <a:pt x="1251039" y="5786299"/>
                </a:cubicBezTo>
                <a:cubicBezTo>
                  <a:pt x="1232631" y="5786299"/>
                  <a:pt x="1214219" y="5786299"/>
                  <a:pt x="1205010" y="5786299"/>
                </a:cubicBezTo>
                <a:cubicBezTo>
                  <a:pt x="1195806" y="5767859"/>
                  <a:pt x="1195806" y="5758637"/>
                  <a:pt x="1186598" y="5758637"/>
                </a:cubicBezTo>
                <a:cubicBezTo>
                  <a:pt x="1085331" y="5730980"/>
                  <a:pt x="1011686" y="5666434"/>
                  <a:pt x="919623" y="5592675"/>
                </a:cubicBezTo>
                <a:cubicBezTo>
                  <a:pt x="836769" y="5518911"/>
                  <a:pt x="735503" y="5463588"/>
                  <a:pt x="643445" y="5389824"/>
                </a:cubicBezTo>
                <a:cubicBezTo>
                  <a:pt x="606620" y="5362167"/>
                  <a:pt x="588207" y="5334505"/>
                  <a:pt x="560591" y="5316065"/>
                </a:cubicBezTo>
                <a:cubicBezTo>
                  <a:pt x="496149" y="5279181"/>
                  <a:pt x="431708" y="5242301"/>
                  <a:pt x="367266" y="5214639"/>
                </a:cubicBezTo>
                <a:cubicBezTo>
                  <a:pt x="358058" y="5214639"/>
                  <a:pt x="348854" y="5196200"/>
                  <a:pt x="348854" y="5177760"/>
                </a:cubicBezTo>
                <a:cubicBezTo>
                  <a:pt x="321233" y="5168538"/>
                  <a:pt x="312029" y="5150098"/>
                  <a:pt x="302820" y="5140876"/>
                </a:cubicBezTo>
                <a:cubicBezTo>
                  <a:pt x="266000" y="5103996"/>
                  <a:pt x="210762" y="5094774"/>
                  <a:pt x="210762" y="5030233"/>
                </a:cubicBezTo>
                <a:cubicBezTo>
                  <a:pt x="210762" y="5002571"/>
                  <a:pt x="201558" y="4984131"/>
                  <a:pt x="173937" y="4993353"/>
                </a:cubicBezTo>
                <a:cubicBezTo>
                  <a:pt x="164733" y="4993353"/>
                  <a:pt x="164733" y="4993353"/>
                  <a:pt x="146321" y="4984131"/>
                </a:cubicBezTo>
                <a:cubicBezTo>
                  <a:pt x="137112" y="4974909"/>
                  <a:pt x="118704" y="4965691"/>
                  <a:pt x="91083" y="4938029"/>
                </a:cubicBezTo>
                <a:cubicBezTo>
                  <a:pt x="91083" y="4889623"/>
                  <a:pt x="44478" y="4903454"/>
                  <a:pt x="5640" y="4893946"/>
                </a:cubicBezTo>
                <a:lnTo>
                  <a:pt x="0" y="4891785"/>
                </a:lnTo>
                <a:lnTo>
                  <a:pt x="0" y="1856345"/>
                </a:lnTo>
                <a:lnTo>
                  <a:pt x="24341" y="1861608"/>
                </a:lnTo>
                <a:cubicBezTo>
                  <a:pt x="34698" y="1861896"/>
                  <a:pt x="47357" y="1860744"/>
                  <a:pt x="63467" y="1858440"/>
                </a:cubicBezTo>
                <a:cubicBezTo>
                  <a:pt x="35850" y="1830778"/>
                  <a:pt x="26642" y="1812338"/>
                  <a:pt x="17438" y="1803116"/>
                </a:cubicBezTo>
                <a:lnTo>
                  <a:pt x="0" y="1782965"/>
                </a:lnTo>
                <a:lnTo>
                  <a:pt x="0" y="949246"/>
                </a:lnTo>
                <a:lnTo>
                  <a:pt x="21463" y="952829"/>
                </a:lnTo>
                <a:cubicBezTo>
                  <a:pt x="31819" y="952541"/>
                  <a:pt x="42751" y="950235"/>
                  <a:pt x="54258" y="945624"/>
                </a:cubicBezTo>
                <a:cubicBezTo>
                  <a:pt x="54258" y="917964"/>
                  <a:pt x="45053" y="892609"/>
                  <a:pt x="30094" y="870711"/>
                </a:cubicBezTo>
                <a:lnTo>
                  <a:pt x="0" y="842935"/>
                </a:lnTo>
                <a:close/>
              </a:path>
            </a:pathLst>
          </a:custGeom>
          <a:pattFill prst="pct5">
            <a:fgClr>
              <a:schemeClr val="tx1"/>
            </a:fgClr>
            <a:bgClr>
              <a:schemeClr val="bg1">
                <a:lumMod val="95000"/>
              </a:schemeClr>
            </a:bgClr>
          </a:pattFill>
        </p:spPr>
        <p:txBody>
          <a:bodyPr wrap="square" anchor="ctr">
            <a:noAutofit/>
          </a:bodyPr>
          <a:lstStyle>
            <a:lvl1pPr marL="0" indent="0" algn="ctr">
              <a:buNone/>
              <a:defRPr sz="1200"/>
            </a:lvl1pPr>
          </a:lstStyle>
          <a:p>
            <a:r>
              <a:rPr lang="en-US" dirty="0"/>
              <a:t>Insert Image</a:t>
            </a:r>
          </a:p>
        </p:txBody>
      </p:sp>
    </p:spTree>
    <p:extLst>
      <p:ext uri="{BB962C8B-B14F-4D97-AF65-F5344CB8AC3E}">
        <p14:creationId xmlns:p14="http://schemas.microsoft.com/office/powerpoint/2010/main" val="16979984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F9278F-9EBE-4712-AB85-1A4E72227909}"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1325221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2"/>
            <a:ext cx="12192000" cy="6343541"/>
          </a:xfrm>
          <a:custGeom>
            <a:avLst/>
            <a:gdLst>
              <a:gd name="connsiteX0" fmla="*/ 0 w 12192000"/>
              <a:gd name="connsiteY0" fmla="*/ 0 h 6343541"/>
              <a:gd name="connsiteX1" fmla="*/ 12192000 w 12192000"/>
              <a:gd name="connsiteY1" fmla="*/ 0 h 6343541"/>
              <a:gd name="connsiteX2" fmla="*/ 12192000 w 12192000"/>
              <a:gd name="connsiteY2" fmla="*/ 3315854 h 6343541"/>
              <a:gd name="connsiteX3" fmla="*/ 11254197 w 12192000"/>
              <a:gd name="connsiteY3" fmla="*/ 4940176 h 6343541"/>
              <a:gd name="connsiteX4" fmla="*/ 7421410 w 12192000"/>
              <a:gd name="connsiteY4" fmla="*/ 5967168 h 6343541"/>
              <a:gd name="connsiteX5" fmla="*/ 482174 w 12192000"/>
              <a:gd name="connsiteY5" fmla="*/ 1960798 h 6343541"/>
              <a:gd name="connsiteX6" fmla="*/ 20968 w 12192000"/>
              <a:gd name="connsiteY6" fmla="*/ 1628699 h 6343541"/>
              <a:gd name="connsiteX7" fmla="*/ 0 w 12192000"/>
              <a:gd name="connsiteY7" fmla="*/ 1608151 h 63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343541">
                <a:moveTo>
                  <a:pt x="0" y="0"/>
                </a:moveTo>
                <a:lnTo>
                  <a:pt x="12192000" y="0"/>
                </a:lnTo>
                <a:lnTo>
                  <a:pt x="12192000" y="3315854"/>
                </a:lnTo>
                <a:lnTo>
                  <a:pt x="11254197" y="4940176"/>
                </a:lnTo>
                <a:cubicBezTo>
                  <a:pt x="10479398" y="6282167"/>
                  <a:pt x="8763401" y="6741967"/>
                  <a:pt x="7421410" y="5967168"/>
                </a:cubicBezTo>
                <a:lnTo>
                  <a:pt x="482174" y="1960798"/>
                </a:lnTo>
                <a:cubicBezTo>
                  <a:pt x="314425" y="1863948"/>
                  <a:pt x="160460" y="1752392"/>
                  <a:pt x="20968" y="1628699"/>
                </a:cubicBezTo>
                <a:lnTo>
                  <a:pt x="0" y="160815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482442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2293069" y="939114"/>
            <a:ext cx="2483903" cy="3731740"/>
          </a:xfrm>
          <a:custGeom>
            <a:avLst/>
            <a:gdLst/>
            <a:ahLst/>
            <a:cxnLst/>
            <a:rect l="l" t="t" r="r" b="b"/>
            <a:pathLst>
              <a:path w="643128" h="966216">
                <a:moveTo>
                  <a:pt x="277368" y="0"/>
                </a:moveTo>
                <a:lnTo>
                  <a:pt x="469392" y="0"/>
                </a:lnTo>
                <a:lnTo>
                  <a:pt x="469392" y="755904"/>
                </a:lnTo>
                <a:lnTo>
                  <a:pt x="643128" y="755904"/>
                </a:lnTo>
                <a:lnTo>
                  <a:pt x="643128" y="966216"/>
                </a:lnTo>
                <a:lnTo>
                  <a:pt x="0" y="966216"/>
                </a:lnTo>
                <a:lnTo>
                  <a:pt x="0" y="755904"/>
                </a:lnTo>
                <a:lnTo>
                  <a:pt x="207264" y="755904"/>
                </a:lnTo>
                <a:lnTo>
                  <a:pt x="207264" y="256032"/>
                </a:lnTo>
                <a:lnTo>
                  <a:pt x="24384" y="256032"/>
                </a:lnTo>
                <a:lnTo>
                  <a:pt x="24384" y="94488"/>
                </a:lnTo>
                <a:cubicBezTo>
                  <a:pt x="134112" y="73152"/>
                  <a:pt x="204216" y="45720"/>
                  <a:pt x="27736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Tree>
    <p:extLst>
      <p:ext uri="{BB962C8B-B14F-4D97-AF65-F5344CB8AC3E}">
        <p14:creationId xmlns:p14="http://schemas.microsoft.com/office/powerpoint/2010/main" val="210740533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4" name="Picture Placeholder 3"/>
          <p:cNvSpPr>
            <a:spLocks noGrp="1"/>
          </p:cNvSpPr>
          <p:nvPr>
            <p:ph type="pic" sz="quarter" idx="12" hasCustomPrompt="1"/>
          </p:nvPr>
        </p:nvSpPr>
        <p:spPr>
          <a:xfrm>
            <a:off x="2244112" y="1381112"/>
            <a:ext cx="2857733" cy="3944649"/>
          </a:xfrm>
          <a:custGeom>
            <a:avLst/>
            <a:gdLst/>
            <a:ahLst/>
            <a:cxnLst/>
            <a:rect l="l" t="t" r="r" b="b"/>
            <a:pathLst>
              <a:path w="713232" h="984504">
                <a:moveTo>
                  <a:pt x="335280" y="0"/>
                </a:moveTo>
                <a:cubicBezTo>
                  <a:pt x="530352" y="0"/>
                  <a:pt x="667512" y="124968"/>
                  <a:pt x="667512" y="316992"/>
                </a:cubicBezTo>
                <a:cubicBezTo>
                  <a:pt x="667512" y="472440"/>
                  <a:pt x="521208" y="643128"/>
                  <a:pt x="390144" y="777240"/>
                </a:cubicBezTo>
                <a:cubicBezTo>
                  <a:pt x="438912" y="771144"/>
                  <a:pt x="509016" y="765048"/>
                  <a:pt x="551688" y="765048"/>
                </a:cubicBezTo>
                <a:lnTo>
                  <a:pt x="713232" y="765048"/>
                </a:lnTo>
                <a:lnTo>
                  <a:pt x="713232" y="984504"/>
                </a:lnTo>
                <a:lnTo>
                  <a:pt x="12192" y="984504"/>
                </a:lnTo>
                <a:lnTo>
                  <a:pt x="12192" y="835152"/>
                </a:lnTo>
                <a:cubicBezTo>
                  <a:pt x="240792" y="624840"/>
                  <a:pt x="417576" y="463296"/>
                  <a:pt x="417576" y="332232"/>
                </a:cubicBezTo>
                <a:cubicBezTo>
                  <a:pt x="417576" y="245364"/>
                  <a:pt x="368808" y="204216"/>
                  <a:pt x="298704" y="204216"/>
                </a:cubicBezTo>
                <a:cubicBezTo>
                  <a:pt x="234696" y="204216"/>
                  <a:pt x="185928" y="249936"/>
                  <a:pt x="140208" y="295656"/>
                </a:cubicBezTo>
                <a:lnTo>
                  <a:pt x="0" y="155448"/>
                </a:lnTo>
                <a:cubicBezTo>
                  <a:pt x="100584" y="48768"/>
                  <a:pt x="192024" y="0"/>
                  <a:pt x="335280"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6833010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5" name="Picture Placeholder 4"/>
          <p:cNvSpPr>
            <a:spLocks noGrp="1"/>
          </p:cNvSpPr>
          <p:nvPr>
            <p:ph type="pic" sz="quarter" idx="13" hasCustomPrompt="1"/>
          </p:nvPr>
        </p:nvSpPr>
        <p:spPr>
          <a:xfrm>
            <a:off x="2043168" y="1173135"/>
            <a:ext cx="3023102" cy="4214409"/>
          </a:xfrm>
          <a:custGeom>
            <a:avLst/>
            <a:gdLst/>
            <a:ahLst/>
            <a:cxnLst/>
            <a:rect l="l" t="t" r="r" b="b"/>
            <a:pathLst>
              <a:path w="719328" h="1002792">
                <a:moveTo>
                  <a:pt x="338328" y="0"/>
                </a:moveTo>
                <a:cubicBezTo>
                  <a:pt x="551688" y="0"/>
                  <a:pt x="688848" y="97536"/>
                  <a:pt x="688848" y="272796"/>
                </a:cubicBezTo>
                <a:cubicBezTo>
                  <a:pt x="688848" y="365760"/>
                  <a:pt x="637032" y="435864"/>
                  <a:pt x="533400" y="481584"/>
                </a:cubicBezTo>
                <a:lnTo>
                  <a:pt x="533400" y="487680"/>
                </a:lnTo>
                <a:cubicBezTo>
                  <a:pt x="643128" y="521208"/>
                  <a:pt x="719328" y="597408"/>
                  <a:pt x="719328" y="719328"/>
                </a:cubicBezTo>
                <a:cubicBezTo>
                  <a:pt x="719328" y="902208"/>
                  <a:pt x="545592" y="1002792"/>
                  <a:pt x="344424" y="1002792"/>
                </a:cubicBezTo>
                <a:cubicBezTo>
                  <a:pt x="187452" y="1002792"/>
                  <a:pt x="73152" y="950976"/>
                  <a:pt x="0" y="865632"/>
                </a:cubicBezTo>
                <a:lnTo>
                  <a:pt x="118872" y="701040"/>
                </a:lnTo>
                <a:cubicBezTo>
                  <a:pt x="178308" y="755904"/>
                  <a:pt x="248412" y="792480"/>
                  <a:pt x="316992" y="792480"/>
                </a:cubicBezTo>
                <a:cubicBezTo>
                  <a:pt x="402336" y="792480"/>
                  <a:pt x="457200" y="762000"/>
                  <a:pt x="457200" y="701040"/>
                </a:cubicBezTo>
                <a:cubicBezTo>
                  <a:pt x="457200" y="627888"/>
                  <a:pt x="419100" y="585216"/>
                  <a:pt x="216408" y="585216"/>
                </a:cubicBezTo>
                <a:lnTo>
                  <a:pt x="216408" y="402336"/>
                </a:lnTo>
                <a:cubicBezTo>
                  <a:pt x="377952" y="402336"/>
                  <a:pt x="426720" y="359664"/>
                  <a:pt x="426720" y="292608"/>
                </a:cubicBezTo>
                <a:cubicBezTo>
                  <a:pt x="426720" y="234696"/>
                  <a:pt x="391668" y="204216"/>
                  <a:pt x="326136" y="204216"/>
                </a:cubicBezTo>
                <a:cubicBezTo>
                  <a:pt x="262128" y="204216"/>
                  <a:pt x="216408" y="231648"/>
                  <a:pt x="155448" y="283464"/>
                </a:cubicBezTo>
                <a:lnTo>
                  <a:pt x="24384" y="124968"/>
                </a:lnTo>
                <a:cubicBezTo>
                  <a:pt x="118872" y="45720"/>
                  <a:pt x="219456" y="0"/>
                  <a:pt x="338328"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5288999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503522" y="1272747"/>
            <a:ext cx="12920562" cy="1955664"/>
          </a:xfrm>
          <a:custGeom>
            <a:avLst/>
            <a:gdLst/>
            <a:ahLst/>
            <a:cxnLst/>
            <a:rect l="l" t="t" r="r" b="b"/>
            <a:pathLst>
              <a:path w="5429021" h="821741">
                <a:moveTo>
                  <a:pt x="3448126" y="180441"/>
                </a:moveTo>
                <a:cubicBezTo>
                  <a:pt x="3353029" y="180441"/>
                  <a:pt x="3294507" y="263347"/>
                  <a:pt x="3294507" y="407213"/>
                </a:cubicBezTo>
                <a:cubicBezTo>
                  <a:pt x="3294507" y="551078"/>
                  <a:pt x="3353029" y="641299"/>
                  <a:pt x="3448126" y="641299"/>
                </a:cubicBezTo>
                <a:cubicBezTo>
                  <a:pt x="3543224" y="641299"/>
                  <a:pt x="3601746" y="551078"/>
                  <a:pt x="3601746" y="407213"/>
                </a:cubicBezTo>
                <a:cubicBezTo>
                  <a:pt x="3601746" y="263347"/>
                  <a:pt x="3543224" y="180441"/>
                  <a:pt x="3448126" y="180441"/>
                </a:cubicBezTo>
                <a:close/>
                <a:moveTo>
                  <a:pt x="4904765" y="14630"/>
                </a:moveTo>
                <a:lnTo>
                  <a:pt x="5416830" y="14630"/>
                </a:lnTo>
                <a:lnTo>
                  <a:pt x="5416830" y="190195"/>
                </a:lnTo>
                <a:lnTo>
                  <a:pt x="5114468" y="190195"/>
                </a:lnTo>
                <a:lnTo>
                  <a:pt x="5114468" y="314553"/>
                </a:lnTo>
                <a:lnTo>
                  <a:pt x="5372938" y="314553"/>
                </a:lnTo>
                <a:lnTo>
                  <a:pt x="5372938" y="490118"/>
                </a:lnTo>
                <a:lnTo>
                  <a:pt x="5114468" y="490118"/>
                </a:lnTo>
                <a:lnTo>
                  <a:pt x="5114468" y="631545"/>
                </a:lnTo>
                <a:lnTo>
                  <a:pt x="5429021" y="631545"/>
                </a:lnTo>
                <a:lnTo>
                  <a:pt x="5429021" y="807110"/>
                </a:lnTo>
                <a:lnTo>
                  <a:pt x="4904765" y="807110"/>
                </a:lnTo>
                <a:close/>
                <a:moveTo>
                  <a:pt x="3961791" y="14630"/>
                </a:moveTo>
                <a:lnTo>
                  <a:pt x="4178808" y="14630"/>
                </a:lnTo>
                <a:lnTo>
                  <a:pt x="4303167" y="343814"/>
                </a:lnTo>
                <a:lnTo>
                  <a:pt x="4347058" y="473049"/>
                </a:lnTo>
                <a:lnTo>
                  <a:pt x="4351935" y="473049"/>
                </a:lnTo>
                <a:lnTo>
                  <a:pt x="4395826" y="343814"/>
                </a:lnTo>
                <a:lnTo>
                  <a:pt x="4515308" y="14630"/>
                </a:lnTo>
                <a:lnTo>
                  <a:pt x="4732325" y="14630"/>
                </a:lnTo>
                <a:lnTo>
                  <a:pt x="4732325" y="807110"/>
                </a:lnTo>
                <a:lnTo>
                  <a:pt x="4537253" y="807110"/>
                </a:lnTo>
                <a:lnTo>
                  <a:pt x="4537253" y="573024"/>
                </a:lnTo>
                <a:cubicBezTo>
                  <a:pt x="4537253" y="492557"/>
                  <a:pt x="4554322" y="369417"/>
                  <a:pt x="4564075" y="290169"/>
                </a:cubicBezTo>
                <a:lnTo>
                  <a:pt x="4559199" y="290169"/>
                </a:lnTo>
                <a:lnTo>
                  <a:pt x="4493362" y="475488"/>
                </a:lnTo>
                <a:lnTo>
                  <a:pt x="4383634" y="742493"/>
                </a:lnTo>
                <a:lnTo>
                  <a:pt x="4305605" y="742493"/>
                </a:lnTo>
                <a:lnTo>
                  <a:pt x="4195877" y="475488"/>
                </a:lnTo>
                <a:lnTo>
                  <a:pt x="4132479" y="290169"/>
                </a:lnTo>
                <a:lnTo>
                  <a:pt x="4127602" y="290169"/>
                </a:lnTo>
                <a:cubicBezTo>
                  <a:pt x="4137356" y="369417"/>
                  <a:pt x="4154424" y="492557"/>
                  <a:pt x="4154424" y="573024"/>
                </a:cubicBezTo>
                <a:lnTo>
                  <a:pt x="4154424" y="807110"/>
                </a:lnTo>
                <a:lnTo>
                  <a:pt x="3961791" y="807110"/>
                </a:lnTo>
                <a:close/>
                <a:moveTo>
                  <a:pt x="1751991" y="14630"/>
                </a:moveTo>
                <a:lnTo>
                  <a:pt x="1961693" y="14630"/>
                </a:lnTo>
                <a:lnTo>
                  <a:pt x="1961693" y="631545"/>
                </a:lnTo>
                <a:lnTo>
                  <a:pt x="2261616" y="631545"/>
                </a:lnTo>
                <a:lnTo>
                  <a:pt x="2261616" y="807110"/>
                </a:lnTo>
                <a:lnTo>
                  <a:pt x="1751991" y="807110"/>
                </a:lnTo>
                <a:close/>
                <a:moveTo>
                  <a:pt x="1075716" y="14630"/>
                </a:moveTo>
                <a:lnTo>
                  <a:pt x="1587780" y="14630"/>
                </a:lnTo>
                <a:lnTo>
                  <a:pt x="1587780" y="190195"/>
                </a:lnTo>
                <a:lnTo>
                  <a:pt x="1285418" y="190195"/>
                </a:lnTo>
                <a:lnTo>
                  <a:pt x="1285418" y="314553"/>
                </a:lnTo>
                <a:lnTo>
                  <a:pt x="1543889" y="314553"/>
                </a:lnTo>
                <a:lnTo>
                  <a:pt x="1543889" y="490118"/>
                </a:lnTo>
                <a:lnTo>
                  <a:pt x="1285418" y="490118"/>
                </a:lnTo>
                <a:lnTo>
                  <a:pt x="1285418" y="631545"/>
                </a:lnTo>
                <a:lnTo>
                  <a:pt x="1599972" y="631545"/>
                </a:lnTo>
                <a:lnTo>
                  <a:pt x="1599972" y="807110"/>
                </a:lnTo>
                <a:lnTo>
                  <a:pt x="1075716" y="807110"/>
                </a:lnTo>
                <a:close/>
                <a:moveTo>
                  <a:pt x="0" y="14630"/>
                </a:moveTo>
                <a:lnTo>
                  <a:pt x="214580" y="14630"/>
                </a:lnTo>
                <a:lnTo>
                  <a:pt x="258471" y="360883"/>
                </a:lnTo>
                <a:cubicBezTo>
                  <a:pt x="267005" y="443789"/>
                  <a:pt x="276759" y="526694"/>
                  <a:pt x="285293" y="609600"/>
                </a:cubicBezTo>
                <a:lnTo>
                  <a:pt x="290170" y="609600"/>
                </a:lnTo>
                <a:cubicBezTo>
                  <a:pt x="304800" y="526694"/>
                  <a:pt x="319431" y="442569"/>
                  <a:pt x="334061" y="360883"/>
                </a:cubicBezTo>
                <a:lnTo>
                  <a:pt x="409651" y="14630"/>
                </a:lnTo>
                <a:lnTo>
                  <a:pt x="585216" y="14630"/>
                </a:lnTo>
                <a:lnTo>
                  <a:pt x="660807" y="360883"/>
                </a:lnTo>
                <a:cubicBezTo>
                  <a:pt x="675437" y="440131"/>
                  <a:pt x="690067" y="525475"/>
                  <a:pt x="704698" y="609600"/>
                </a:cubicBezTo>
                <a:lnTo>
                  <a:pt x="709575" y="609600"/>
                </a:lnTo>
                <a:cubicBezTo>
                  <a:pt x="718109" y="525475"/>
                  <a:pt x="727863" y="441350"/>
                  <a:pt x="736397" y="360883"/>
                </a:cubicBezTo>
                <a:lnTo>
                  <a:pt x="780288" y="14630"/>
                </a:lnTo>
                <a:lnTo>
                  <a:pt x="980237" y="14630"/>
                </a:lnTo>
                <a:lnTo>
                  <a:pt x="848563" y="807110"/>
                </a:lnTo>
                <a:lnTo>
                  <a:pt x="582778" y="807110"/>
                </a:lnTo>
                <a:lnTo>
                  <a:pt x="521818" y="492557"/>
                </a:lnTo>
                <a:cubicBezTo>
                  <a:pt x="509626" y="431597"/>
                  <a:pt x="499872" y="365760"/>
                  <a:pt x="492557" y="307238"/>
                </a:cubicBezTo>
                <a:lnTo>
                  <a:pt x="487680" y="307238"/>
                </a:lnTo>
                <a:cubicBezTo>
                  <a:pt x="479146" y="365760"/>
                  <a:pt x="470612" y="431597"/>
                  <a:pt x="458419" y="492557"/>
                </a:cubicBezTo>
                <a:lnTo>
                  <a:pt x="399898" y="807110"/>
                </a:lnTo>
                <a:lnTo>
                  <a:pt x="138989" y="807110"/>
                </a:lnTo>
                <a:close/>
                <a:moveTo>
                  <a:pt x="3448126" y="0"/>
                </a:moveTo>
                <a:cubicBezTo>
                  <a:pt x="3667582" y="0"/>
                  <a:pt x="3816325" y="147523"/>
                  <a:pt x="3816325" y="407213"/>
                </a:cubicBezTo>
                <a:cubicBezTo>
                  <a:pt x="3816325" y="668121"/>
                  <a:pt x="3667582" y="821741"/>
                  <a:pt x="3448126" y="821741"/>
                </a:cubicBezTo>
                <a:cubicBezTo>
                  <a:pt x="3228670" y="821741"/>
                  <a:pt x="3079928" y="668121"/>
                  <a:pt x="3079928" y="407213"/>
                </a:cubicBezTo>
                <a:cubicBezTo>
                  <a:pt x="3079928" y="146304"/>
                  <a:pt x="3228670" y="0"/>
                  <a:pt x="3448126" y="0"/>
                </a:cubicBezTo>
                <a:close/>
                <a:moveTo>
                  <a:pt x="2753259" y="0"/>
                </a:moveTo>
                <a:cubicBezTo>
                  <a:pt x="2853233" y="0"/>
                  <a:pt x="2938577" y="48768"/>
                  <a:pt x="2994660" y="104851"/>
                </a:cubicBezTo>
                <a:lnTo>
                  <a:pt x="2880055" y="234086"/>
                </a:lnTo>
                <a:cubicBezTo>
                  <a:pt x="2841041" y="199949"/>
                  <a:pt x="2806903" y="180441"/>
                  <a:pt x="2755697" y="180441"/>
                </a:cubicBezTo>
                <a:cubicBezTo>
                  <a:pt x="2660599" y="180441"/>
                  <a:pt x="2580132" y="265785"/>
                  <a:pt x="2580132" y="409651"/>
                </a:cubicBezTo>
                <a:cubicBezTo>
                  <a:pt x="2580132" y="558393"/>
                  <a:pt x="2648407" y="641299"/>
                  <a:pt x="2750820" y="641299"/>
                </a:cubicBezTo>
                <a:cubicBezTo>
                  <a:pt x="2811780" y="641299"/>
                  <a:pt x="2855672" y="614477"/>
                  <a:pt x="2889809" y="577901"/>
                </a:cubicBezTo>
                <a:lnTo>
                  <a:pt x="3004414" y="704697"/>
                </a:lnTo>
                <a:cubicBezTo>
                  <a:pt x="2937358" y="782726"/>
                  <a:pt x="2845918" y="821741"/>
                  <a:pt x="2748382" y="821741"/>
                </a:cubicBezTo>
                <a:cubicBezTo>
                  <a:pt x="2541118" y="821741"/>
                  <a:pt x="2365553" y="687629"/>
                  <a:pt x="2365553" y="416966"/>
                </a:cubicBezTo>
                <a:cubicBezTo>
                  <a:pt x="2365553" y="151181"/>
                  <a:pt x="2548433" y="0"/>
                  <a:pt x="2753259"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4" name="Picture 3">
            <a:extLst>
              <a:ext uri="{FF2B5EF4-FFF2-40B4-BE49-F238E27FC236}">
                <a16:creationId xmlns:a16="http://schemas.microsoft.com/office/drawing/2014/main" id="{85FB7FB7-5DBB-4879-A30B-96D53CC2A881}"/>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10552685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1828799" y="813594"/>
            <a:ext cx="2450930" cy="4997687"/>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5" name="Picture Placeholder 2"/>
          <p:cNvSpPr>
            <a:spLocks noGrp="1"/>
          </p:cNvSpPr>
          <p:nvPr>
            <p:ph type="pic" sz="quarter" idx="11" hasCustomPrompt="1"/>
          </p:nvPr>
        </p:nvSpPr>
        <p:spPr>
          <a:xfrm>
            <a:off x="4390942" y="813594"/>
            <a:ext cx="2450930" cy="243623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2" hasCustomPrompt="1"/>
          </p:nvPr>
        </p:nvSpPr>
        <p:spPr>
          <a:xfrm>
            <a:off x="4390942" y="3375048"/>
            <a:ext cx="2450930" cy="243623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8" name="Picture 7">
            <a:extLst>
              <a:ext uri="{FF2B5EF4-FFF2-40B4-BE49-F238E27FC236}">
                <a16:creationId xmlns:a16="http://schemas.microsoft.com/office/drawing/2014/main" id="{866E326E-8969-4A2E-83F9-5998247669E6}"/>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425125334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5654389" y="3900616"/>
            <a:ext cx="874198" cy="874198"/>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4" name="Picture 3">
            <a:extLst>
              <a:ext uri="{FF2B5EF4-FFF2-40B4-BE49-F238E27FC236}">
                <a16:creationId xmlns:a16="http://schemas.microsoft.com/office/drawing/2014/main" id="{4E389A7C-C7A8-4636-AA2E-30A965A9B080}"/>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56928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828800" y="1"/>
            <a:ext cx="3027405" cy="447314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1" hasCustomPrompt="1"/>
          </p:nvPr>
        </p:nvSpPr>
        <p:spPr>
          <a:xfrm>
            <a:off x="5090984" y="1"/>
            <a:ext cx="3027405" cy="447314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8353168" y="1"/>
            <a:ext cx="3027405" cy="447314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6" name="Picture 5">
            <a:extLst>
              <a:ext uri="{FF2B5EF4-FFF2-40B4-BE49-F238E27FC236}">
                <a16:creationId xmlns:a16="http://schemas.microsoft.com/office/drawing/2014/main" id="{ED291186-CBC7-4451-9365-1955ADB56A4B}"/>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83442953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11925" y="381956"/>
            <a:ext cx="487287" cy="443432"/>
          </a:xfrm>
          <a:prstGeom prst="rect">
            <a:avLst/>
          </a:prstGeom>
        </p:spPr>
      </p:pic>
      <p:sp>
        <p:nvSpPr>
          <p:cNvPr id="3"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117304301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
        <p:nvSpPr>
          <p:cNvPr id="4" name="Picture Placeholder 2"/>
          <p:cNvSpPr>
            <a:spLocks noGrp="1"/>
          </p:cNvSpPr>
          <p:nvPr>
            <p:ph type="pic" sz="quarter" idx="10" hasCustomPrompt="1"/>
          </p:nvPr>
        </p:nvSpPr>
        <p:spPr>
          <a:xfrm>
            <a:off x="0" y="3101546"/>
            <a:ext cx="12192000" cy="3756454"/>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5" name="Picture 4">
            <a:extLst>
              <a:ext uri="{FF2B5EF4-FFF2-40B4-BE49-F238E27FC236}">
                <a16:creationId xmlns:a16="http://schemas.microsoft.com/office/drawing/2014/main" id="{9EE402BE-E6AF-4604-BC4B-5D5C2D5211B8}"/>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8402052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9278F-9EBE-4712-AB85-1A4E72227909}"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420684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7" name="Picture Placeholder 16"/>
          <p:cNvSpPr>
            <a:spLocks noGrp="1"/>
          </p:cNvSpPr>
          <p:nvPr>
            <p:ph type="pic" sz="quarter" idx="10" hasCustomPrompt="1"/>
          </p:nvPr>
        </p:nvSpPr>
        <p:spPr>
          <a:xfrm>
            <a:off x="6716358" y="1382358"/>
            <a:ext cx="5486400" cy="5486400"/>
          </a:xfrm>
          <a:custGeom>
            <a:avLst/>
            <a:gdLst>
              <a:gd name="connsiteX0" fmla="*/ 1909187 w 1909187"/>
              <a:gd name="connsiteY0" fmla="*/ 0 h 1909187"/>
              <a:gd name="connsiteX1" fmla="*/ 1909187 w 1909187"/>
              <a:gd name="connsiteY1" fmla="*/ 1909187 h 1909187"/>
              <a:gd name="connsiteX2" fmla="*/ 0 w 1909187"/>
              <a:gd name="connsiteY2" fmla="*/ 1909187 h 1909187"/>
              <a:gd name="connsiteX3" fmla="*/ 1909187 w 1909187"/>
              <a:gd name="connsiteY3" fmla="*/ 0 h 1909187"/>
            </a:gdLst>
            <a:ahLst/>
            <a:cxnLst>
              <a:cxn ang="0">
                <a:pos x="connsiteX0" y="connsiteY0"/>
              </a:cxn>
              <a:cxn ang="0">
                <a:pos x="connsiteX1" y="connsiteY1"/>
              </a:cxn>
              <a:cxn ang="0">
                <a:pos x="connsiteX2" y="connsiteY2"/>
              </a:cxn>
              <a:cxn ang="0">
                <a:pos x="connsiteX3" y="connsiteY3"/>
              </a:cxn>
            </a:cxnLst>
            <a:rect l="l" t="t" r="r" b="b"/>
            <a:pathLst>
              <a:path w="1909187" h="1909187">
                <a:moveTo>
                  <a:pt x="1909187" y="0"/>
                </a:moveTo>
                <a:lnTo>
                  <a:pt x="1909187" y="1909187"/>
                </a:lnTo>
                <a:lnTo>
                  <a:pt x="0" y="1909187"/>
                </a:lnTo>
                <a:cubicBezTo>
                  <a:pt x="0" y="854772"/>
                  <a:pt x="854772" y="0"/>
                  <a:pt x="190918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
        <p:nvSpPr>
          <p:cNvPr id="4" name="Freeform 3"/>
          <p:cNvSpPr/>
          <p:nvPr userDrawn="1"/>
        </p:nvSpPr>
        <p:spPr>
          <a:xfrm>
            <a:off x="5970494" y="636494"/>
            <a:ext cx="6232264" cy="6232264"/>
          </a:xfrm>
          <a:custGeom>
            <a:avLst/>
            <a:gdLst>
              <a:gd name="connsiteX0" fmla="*/ 1619026 w 1619026"/>
              <a:gd name="connsiteY0" fmla="*/ 0 h 1619026"/>
              <a:gd name="connsiteX1" fmla="*/ 1619026 w 1619026"/>
              <a:gd name="connsiteY1" fmla="*/ 1619026 h 1619026"/>
              <a:gd name="connsiteX2" fmla="*/ 0 w 1619026"/>
              <a:gd name="connsiteY2" fmla="*/ 1619026 h 1619026"/>
              <a:gd name="connsiteX3" fmla="*/ 1619026 w 1619026"/>
              <a:gd name="connsiteY3" fmla="*/ 0 h 1619026"/>
            </a:gdLst>
            <a:ahLst/>
            <a:cxnLst>
              <a:cxn ang="0">
                <a:pos x="connsiteX0" y="connsiteY0"/>
              </a:cxn>
              <a:cxn ang="0">
                <a:pos x="connsiteX1" y="connsiteY1"/>
              </a:cxn>
              <a:cxn ang="0">
                <a:pos x="connsiteX2" y="connsiteY2"/>
              </a:cxn>
              <a:cxn ang="0">
                <a:pos x="connsiteX3" y="connsiteY3"/>
              </a:cxn>
            </a:cxnLst>
            <a:rect l="l" t="t" r="r" b="b"/>
            <a:pathLst>
              <a:path w="1619026" h="1619026">
                <a:moveTo>
                  <a:pt x="1619026" y="0"/>
                </a:moveTo>
                <a:lnTo>
                  <a:pt x="1619026" y="1619026"/>
                </a:lnTo>
                <a:lnTo>
                  <a:pt x="0" y="1619026"/>
                </a:lnTo>
                <a:cubicBezTo>
                  <a:pt x="0" y="724863"/>
                  <a:pt x="724863" y="0"/>
                  <a:pt x="1619026" y="0"/>
                </a:cubicBez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5686C79-B34B-4E6B-8343-714AFF9328F1}"/>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72957111"/>
      </p:ext>
    </p:extLst>
  </p:cSld>
  <p:clrMapOvr>
    <a:masterClrMapping/>
  </p:clrMapOvr>
  <p:extLst>
    <p:ext uri="{DCECCB84-F9BA-43D5-87BE-67443E8EF086}">
      <p15:sldGuideLst xmlns:p15="http://schemas.microsoft.com/office/powerpoint/2012/main">
        <p15:guide id="1" orient="horz" pos="720">
          <p15:clr>
            <a:srgbClr val="FBAE40"/>
          </p15:clr>
        </p15:guide>
        <p15:guide id="2" pos="11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Freeform 2"/>
          <p:cNvSpPr/>
          <p:nvPr userDrawn="1"/>
        </p:nvSpPr>
        <p:spPr>
          <a:xfrm flipH="1">
            <a:off x="-10391" y="636494"/>
            <a:ext cx="6232264" cy="6232264"/>
          </a:xfrm>
          <a:custGeom>
            <a:avLst/>
            <a:gdLst>
              <a:gd name="connsiteX0" fmla="*/ 1619026 w 1619026"/>
              <a:gd name="connsiteY0" fmla="*/ 0 h 1619026"/>
              <a:gd name="connsiteX1" fmla="*/ 1619026 w 1619026"/>
              <a:gd name="connsiteY1" fmla="*/ 1619026 h 1619026"/>
              <a:gd name="connsiteX2" fmla="*/ 0 w 1619026"/>
              <a:gd name="connsiteY2" fmla="*/ 1619026 h 1619026"/>
              <a:gd name="connsiteX3" fmla="*/ 1619026 w 1619026"/>
              <a:gd name="connsiteY3" fmla="*/ 0 h 1619026"/>
            </a:gdLst>
            <a:ahLst/>
            <a:cxnLst>
              <a:cxn ang="0">
                <a:pos x="connsiteX0" y="connsiteY0"/>
              </a:cxn>
              <a:cxn ang="0">
                <a:pos x="connsiteX1" y="connsiteY1"/>
              </a:cxn>
              <a:cxn ang="0">
                <a:pos x="connsiteX2" y="connsiteY2"/>
              </a:cxn>
              <a:cxn ang="0">
                <a:pos x="connsiteX3" y="connsiteY3"/>
              </a:cxn>
            </a:cxnLst>
            <a:rect l="l" t="t" r="r" b="b"/>
            <a:pathLst>
              <a:path w="1619026" h="1619026">
                <a:moveTo>
                  <a:pt x="1619026" y="0"/>
                </a:moveTo>
                <a:lnTo>
                  <a:pt x="1619026" y="1619026"/>
                </a:lnTo>
                <a:lnTo>
                  <a:pt x="0" y="1619026"/>
                </a:lnTo>
                <a:cubicBezTo>
                  <a:pt x="0" y="724863"/>
                  <a:pt x="724863" y="0"/>
                  <a:pt x="1619026" y="0"/>
                </a:cubicBez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hasCustomPrompt="1"/>
          </p:nvPr>
        </p:nvSpPr>
        <p:spPr>
          <a:xfrm flipH="1">
            <a:off x="0" y="1382358"/>
            <a:ext cx="5486400" cy="5486400"/>
          </a:xfrm>
          <a:custGeom>
            <a:avLst/>
            <a:gdLst>
              <a:gd name="connsiteX0" fmla="*/ 2743200 w 2743200"/>
              <a:gd name="connsiteY0" fmla="*/ 0 h 2743200"/>
              <a:gd name="connsiteX1" fmla="*/ 0 w 2743200"/>
              <a:gd name="connsiteY1" fmla="*/ 2743200 h 2743200"/>
              <a:gd name="connsiteX2" fmla="*/ 2743200 w 2743200"/>
              <a:gd name="connsiteY2" fmla="*/ 2743200 h 2743200"/>
            </a:gdLst>
            <a:ahLst/>
            <a:cxnLst>
              <a:cxn ang="0">
                <a:pos x="connsiteX0" y="connsiteY0"/>
              </a:cxn>
              <a:cxn ang="0">
                <a:pos x="connsiteX1" y="connsiteY1"/>
              </a:cxn>
              <a:cxn ang="0">
                <a:pos x="connsiteX2" y="connsiteY2"/>
              </a:cxn>
            </a:cxnLst>
            <a:rect l="l" t="t" r="r" b="b"/>
            <a:pathLst>
              <a:path w="2743200" h="2743200">
                <a:moveTo>
                  <a:pt x="2743200" y="0"/>
                </a:moveTo>
                <a:cubicBezTo>
                  <a:pt x="1228172" y="0"/>
                  <a:pt x="0" y="1228172"/>
                  <a:pt x="0" y="2743200"/>
                </a:cubicBezTo>
                <a:lnTo>
                  <a:pt x="2743200" y="274320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4065519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10391" y="-10391"/>
            <a:ext cx="5486400" cy="5486400"/>
          </a:xfrm>
          <a:custGeom>
            <a:avLst/>
            <a:gdLst>
              <a:gd name="connsiteX0" fmla="*/ 0 w 1909187"/>
              <a:gd name="connsiteY0" fmla="*/ 0 h 1909187"/>
              <a:gd name="connsiteX1" fmla="*/ 1909187 w 1909187"/>
              <a:gd name="connsiteY1" fmla="*/ 0 h 1909187"/>
              <a:gd name="connsiteX2" fmla="*/ 0 w 1909187"/>
              <a:gd name="connsiteY2" fmla="*/ 1909187 h 1909187"/>
            </a:gdLst>
            <a:ahLst/>
            <a:cxnLst>
              <a:cxn ang="0">
                <a:pos x="connsiteX0" y="connsiteY0"/>
              </a:cxn>
              <a:cxn ang="0">
                <a:pos x="connsiteX1" y="connsiteY1"/>
              </a:cxn>
              <a:cxn ang="0">
                <a:pos x="connsiteX2" y="connsiteY2"/>
              </a:cxn>
            </a:cxnLst>
            <a:rect l="l" t="t" r="r" b="b"/>
            <a:pathLst>
              <a:path w="1909187" h="1909187">
                <a:moveTo>
                  <a:pt x="0" y="0"/>
                </a:moveTo>
                <a:lnTo>
                  <a:pt x="1909187" y="0"/>
                </a:lnTo>
                <a:cubicBezTo>
                  <a:pt x="1909187" y="1054415"/>
                  <a:pt x="1054415" y="1909187"/>
                  <a:pt x="0" y="1909187"/>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4" name="Freeform 3"/>
          <p:cNvSpPr/>
          <p:nvPr userDrawn="1"/>
        </p:nvSpPr>
        <p:spPr>
          <a:xfrm flipH="1" flipV="1">
            <a:off x="-10391" y="-10391"/>
            <a:ext cx="6232264" cy="6232264"/>
          </a:xfrm>
          <a:custGeom>
            <a:avLst/>
            <a:gdLst>
              <a:gd name="connsiteX0" fmla="*/ 1619026 w 1619026"/>
              <a:gd name="connsiteY0" fmla="*/ 0 h 1619026"/>
              <a:gd name="connsiteX1" fmla="*/ 1619026 w 1619026"/>
              <a:gd name="connsiteY1" fmla="*/ 1619026 h 1619026"/>
              <a:gd name="connsiteX2" fmla="*/ 0 w 1619026"/>
              <a:gd name="connsiteY2" fmla="*/ 1619026 h 1619026"/>
              <a:gd name="connsiteX3" fmla="*/ 1619026 w 1619026"/>
              <a:gd name="connsiteY3" fmla="*/ 0 h 1619026"/>
            </a:gdLst>
            <a:ahLst/>
            <a:cxnLst>
              <a:cxn ang="0">
                <a:pos x="connsiteX0" y="connsiteY0"/>
              </a:cxn>
              <a:cxn ang="0">
                <a:pos x="connsiteX1" y="connsiteY1"/>
              </a:cxn>
              <a:cxn ang="0">
                <a:pos x="connsiteX2" y="connsiteY2"/>
              </a:cxn>
              <a:cxn ang="0">
                <a:pos x="connsiteX3" y="connsiteY3"/>
              </a:cxn>
            </a:cxnLst>
            <a:rect l="l" t="t" r="r" b="b"/>
            <a:pathLst>
              <a:path w="1619026" h="1619026">
                <a:moveTo>
                  <a:pt x="1619026" y="0"/>
                </a:moveTo>
                <a:lnTo>
                  <a:pt x="1619026" y="1619026"/>
                </a:lnTo>
                <a:lnTo>
                  <a:pt x="0" y="1619026"/>
                </a:lnTo>
                <a:cubicBezTo>
                  <a:pt x="0" y="724863"/>
                  <a:pt x="724863" y="0"/>
                  <a:pt x="1619026" y="0"/>
                </a:cubicBez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71184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Freeform 2"/>
          <p:cNvSpPr/>
          <p:nvPr userDrawn="1"/>
        </p:nvSpPr>
        <p:spPr>
          <a:xfrm flipV="1">
            <a:off x="5970127" y="-10391"/>
            <a:ext cx="6232264" cy="6232264"/>
          </a:xfrm>
          <a:custGeom>
            <a:avLst/>
            <a:gdLst>
              <a:gd name="connsiteX0" fmla="*/ 1619026 w 1619026"/>
              <a:gd name="connsiteY0" fmla="*/ 0 h 1619026"/>
              <a:gd name="connsiteX1" fmla="*/ 1619026 w 1619026"/>
              <a:gd name="connsiteY1" fmla="*/ 1619026 h 1619026"/>
              <a:gd name="connsiteX2" fmla="*/ 0 w 1619026"/>
              <a:gd name="connsiteY2" fmla="*/ 1619026 h 1619026"/>
              <a:gd name="connsiteX3" fmla="*/ 1619026 w 1619026"/>
              <a:gd name="connsiteY3" fmla="*/ 0 h 1619026"/>
            </a:gdLst>
            <a:ahLst/>
            <a:cxnLst>
              <a:cxn ang="0">
                <a:pos x="connsiteX0" y="connsiteY0"/>
              </a:cxn>
              <a:cxn ang="0">
                <a:pos x="connsiteX1" y="connsiteY1"/>
              </a:cxn>
              <a:cxn ang="0">
                <a:pos x="connsiteX2" y="connsiteY2"/>
              </a:cxn>
              <a:cxn ang="0">
                <a:pos x="connsiteX3" y="connsiteY3"/>
              </a:cxn>
            </a:cxnLst>
            <a:rect l="l" t="t" r="r" b="b"/>
            <a:pathLst>
              <a:path w="1619026" h="1619026">
                <a:moveTo>
                  <a:pt x="1619026" y="0"/>
                </a:moveTo>
                <a:lnTo>
                  <a:pt x="1619026" y="1619026"/>
                </a:lnTo>
                <a:lnTo>
                  <a:pt x="0" y="1619026"/>
                </a:lnTo>
                <a:cubicBezTo>
                  <a:pt x="0" y="724863"/>
                  <a:pt x="724863" y="0"/>
                  <a:pt x="1619026" y="0"/>
                </a:cubicBez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1" hasCustomPrompt="1"/>
          </p:nvPr>
        </p:nvSpPr>
        <p:spPr>
          <a:xfrm flipH="1">
            <a:off x="6715991" y="-10391"/>
            <a:ext cx="5486400" cy="5486400"/>
          </a:xfrm>
          <a:custGeom>
            <a:avLst/>
            <a:gdLst>
              <a:gd name="connsiteX0" fmla="*/ 1371600 w 1371600"/>
              <a:gd name="connsiteY0" fmla="*/ 0 h 1371600"/>
              <a:gd name="connsiteX1" fmla="*/ 0 w 1371600"/>
              <a:gd name="connsiteY1" fmla="*/ 0 h 1371600"/>
              <a:gd name="connsiteX2" fmla="*/ 0 w 1371600"/>
              <a:gd name="connsiteY2" fmla="*/ 1371600 h 1371600"/>
              <a:gd name="connsiteX3" fmla="*/ 1371600 w 1371600"/>
              <a:gd name="connsiteY3" fmla="*/ 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371600" y="0"/>
                </a:moveTo>
                <a:lnTo>
                  <a:pt x="0" y="0"/>
                </a:lnTo>
                <a:lnTo>
                  <a:pt x="0" y="1371600"/>
                </a:lnTo>
                <a:cubicBezTo>
                  <a:pt x="757514" y="1371600"/>
                  <a:pt x="1371600" y="757514"/>
                  <a:pt x="1371600"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565680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4"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sp>
        <p:nvSpPr>
          <p:cNvPr id="5" name="Slide Number Placeholder 5"/>
          <p:cNvSpPr txBox="1">
            <a:spLocks/>
          </p:cNvSpPr>
          <p:nvPr userDrawn="1"/>
        </p:nvSpPr>
        <p:spPr>
          <a:xfrm>
            <a:off x="326676" y="6143862"/>
            <a:ext cx="3354155"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i="0" dirty="0">
                <a:solidFill>
                  <a:schemeClr val="bg1">
                    <a:alpha val="40000"/>
                  </a:schemeClr>
                </a:solidFill>
                <a:latin typeface="Source Sans Pro" charset="0"/>
                <a:ea typeface="Source Sans Pro" charset="0"/>
                <a:cs typeface="Source Sans Pro" charset="0"/>
              </a:rPr>
              <a:t>MARK02</a:t>
            </a:r>
            <a:r>
              <a:rPr lang="en-US" sz="1200" b="0" i="0" baseline="0" dirty="0">
                <a:solidFill>
                  <a:schemeClr val="bg1">
                    <a:alpha val="40000"/>
                  </a:schemeClr>
                </a:solidFill>
                <a:latin typeface="Source Sans Pro" charset="0"/>
                <a:ea typeface="Source Sans Pro" charset="0"/>
                <a:cs typeface="Source Sans Pro" charset="0"/>
              </a:rPr>
              <a:t> </a:t>
            </a:r>
            <a:r>
              <a:rPr lang="en-US" sz="1200" b="0" i="0" dirty="0">
                <a:solidFill>
                  <a:schemeClr val="bg1">
                    <a:alpha val="40000"/>
                  </a:schemeClr>
                </a:solidFill>
                <a:latin typeface="Source Sans Pro" charset="0"/>
                <a:ea typeface="Source Sans Pro" charset="0"/>
                <a:cs typeface="Source Sans Pro" charset="0"/>
              </a:rPr>
              <a:t>presentation</a:t>
            </a:r>
          </a:p>
        </p:txBody>
      </p:sp>
      <p:pic>
        <p:nvPicPr>
          <p:cNvPr id="7" name="Picture 6">
            <a:extLst>
              <a:ext uri="{FF2B5EF4-FFF2-40B4-BE49-F238E27FC236}">
                <a16:creationId xmlns:a16="http://schemas.microsoft.com/office/drawing/2014/main" id="{95FC4185-578D-4F29-9F3F-12128E7EFA60}"/>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544780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Rectangle 2"/>
          <p:cNvSpPr/>
          <p:nvPr userDrawn="1"/>
        </p:nvSpPr>
        <p:spPr>
          <a:xfrm>
            <a:off x="0" y="0"/>
            <a:ext cx="41765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739461" y="1090339"/>
            <a:ext cx="2671902" cy="1325563"/>
          </a:xfrm>
          <a:prstGeom prst="rect">
            <a:avLst/>
          </a:prstGeom>
        </p:spPr>
        <p:txBody>
          <a:bodyPr/>
          <a:lstStyle>
            <a:lvl1pPr>
              <a:defRPr sz="2800" b="1" i="0">
                <a:solidFill>
                  <a:schemeClr val="bg1"/>
                </a:solidFill>
                <a:latin typeface="Source Sans Pro Black" charset="0"/>
                <a:ea typeface="Source Sans Pro Black" charset="0"/>
                <a:cs typeface="Source Sans Pro Black" charset="0"/>
              </a:defRPr>
            </a:lvl1pPr>
          </a:lstStyle>
          <a:p>
            <a:r>
              <a:rPr lang="en-US" dirty="0"/>
              <a:t>Click to edit Master title style</a:t>
            </a:r>
          </a:p>
        </p:txBody>
      </p:sp>
      <p:sp>
        <p:nvSpPr>
          <p:cNvPr id="4"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sp>
        <p:nvSpPr>
          <p:cNvPr id="8" name="Picture Placeholder 2"/>
          <p:cNvSpPr>
            <a:spLocks noGrp="1"/>
          </p:cNvSpPr>
          <p:nvPr>
            <p:ph type="pic" sz="quarter" idx="10" hasCustomPrompt="1"/>
          </p:nvPr>
        </p:nvSpPr>
        <p:spPr>
          <a:xfrm>
            <a:off x="5018902" y="1090339"/>
            <a:ext cx="1057780" cy="1057780"/>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059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p:cNvSpPr/>
          <p:nvPr userDrawn="1"/>
        </p:nvSpPr>
        <p:spPr>
          <a:xfrm>
            <a:off x="0" y="0"/>
            <a:ext cx="8390238" cy="6858000"/>
          </a:xfrm>
          <a:prstGeom prst="rect">
            <a:avLst/>
          </a:prstGeom>
          <a:solidFill>
            <a:srgbClr val="41B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sp>
        <p:nvSpPr>
          <p:cNvPr id="10" name="Picture Placeholder 2"/>
          <p:cNvSpPr>
            <a:spLocks noGrp="1"/>
          </p:cNvSpPr>
          <p:nvPr>
            <p:ph type="pic" sz="quarter" idx="10" hasCustomPrompt="1"/>
          </p:nvPr>
        </p:nvSpPr>
        <p:spPr>
          <a:xfrm>
            <a:off x="8390238" y="0"/>
            <a:ext cx="3801762" cy="685800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7" name="Picture 6">
            <a:extLst>
              <a:ext uri="{FF2B5EF4-FFF2-40B4-BE49-F238E27FC236}">
                <a16:creationId xmlns:a16="http://schemas.microsoft.com/office/drawing/2014/main" id="{9DAFF1AE-1EC0-40AE-8DD0-E429540A50F9}"/>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242044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sp>
        <p:nvSpPr>
          <p:cNvPr id="5" name="Slide Number Placeholder 5"/>
          <p:cNvSpPr txBox="1">
            <a:spLocks/>
          </p:cNvSpPr>
          <p:nvPr userDrawn="1"/>
        </p:nvSpPr>
        <p:spPr>
          <a:xfrm>
            <a:off x="326676" y="6143862"/>
            <a:ext cx="3354155"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i="0" dirty="0">
                <a:solidFill>
                  <a:schemeClr val="bg1">
                    <a:alpha val="40000"/>
                  </a:schemeClr>
                </a:solidFill>
                <a:latin typeface="Source Sans Pro" charset="0"/>
                <a:ea typeface="Source Sans Pro" charset="0"/>
                <a:cs typeface="Source Sans Pro" charset="0"/>
              </a:rPr>
              <a:t>MARK02</a:t>
            </a:r>
            <a:r>
              <a:rPr lang="en-US" sz="1200" b="0" i="0" baseline="0" dirty="0">
                <a:solidFill>
                  <a:schemeClr val="bg1">
                    <a:alpha val="40000"/>
                  </a:schemeClr>
                </a:solidFill>
                <a:latin typeface="Source Sans Pro" charset="0"/>
                <a:ea typeface="Source Sans Pro" charset="0"/>
                <a:cs typeface="Source Sans Pro" charset="0"/>
              </a:rPr>
              <a:t> </a:t>
            </a:r>
            <a:r>
              <a:rPr lang="en-US" sz="1200" b="0" i="0" dirty="0">
                <a:solidFill>
                  <a:schemeClr val="bg1">
                    <a:alpha val="40000"/>
                  </a:schemeClr>
                </a:solidFill>
                <a:latin typeface="Source Sans Pro" charset="0"/>
                <a:ea typeface="Source Sans Pro" charset="0"/>
                <a:cs typeface="Source Sans Pro" charset="0"/>
              </a:rPr>
              <a:t>presentation</a:t>
            </a:r>
          </a:p>
        </p:txBody>
      </p:sp>
      <p:sp>
        <p:nvSpPr>
          <p:cNvPr id="7" name="Picture Placeholder 2"/>
          <p:cNvSpPr>
            <a:spLocks noGrp="1"/>
          </p:cNvSpPr>
          <p:nvPr>
            <p:ph type="pic" sz="quarter" idx="10" hasCustomPrompt="1"/>
          </p:nvPr>
        </p:nvSpPr>
        <p:spPr>
          <a:xfrm>
            <a:off x="3435179" y="2014151"/>
            <a:ext cx="1057780" cy="1057780"/>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8" name="Picture 7">
            <a:extLst>
              <a:ext uri="{FF2B5EF4-FFF2-40B4-BE49-F238E27FC236}">
                <a16:creationId xmlns:a16="http://schemas.microsoft.com/office/drawing/2014/main" id="{B9E1DE67-4C52-4ABD-BABA-512561033369}"/>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945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sp>
        <p:nvSpPr>
          <p:cNvPr id="5" name="Slide Number Placeholder 5"/>
          <p:cNvSpPr txBox="1">
            <a:spLocks/>
          </p:cNvSpPr>
          <p:nvPr userDrawn="1"/>
        </p:nvSpPr>
        <p:spPr>
          <a:xfrm>
            <a:off x="326676" y="6143862"/>
            <a:ext cx="3354155"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i="0" dirty="0">
                <a:solidFill>
                  <a:schemeClr val="bg1">
                    <a:alpha val="40000"/>
                  </a:schemeClr>
                </a:solidFill>
                <a:latin typeface="Source Sans Pro" charset="0"/>
                <a:ea typeface="Source Sans Pro" charset="0"/>
                <a:cs typeface="Source Sans Pro" charset="0"/>
              </a:rPr>
              <a:t>MARK02</a:t>
            </a:r>
            <a:r>
              <a:rPr lang="en-US" sz="1200" b="0" i="0" baseline="0" dirty="0">
                <a:solidFill>
                  <a:schemeClr val="bg1">
                    <a:alpha val="40000"/>
                  </a:schemeClr>
                </a:solidFill>
                <a:latin typeface="Source Sans Pro" charset="0"/>
                <a:ea typeface="Source Sans Pro" charset="0"/>
                <a:cs typeface="Source Sans Pro" charset="0"/>
              </a:rPr>
              <a:t> </a:t>
            </a:r>
            <a:r>
              <a:rPr lang="en-US" sz="1200" b="0" i="0" dirty="0">
                <a:solidFill>
                  <a:schemeClr val="bg1">
                    <a:alpha val="40000"/>
                  </a:schemeClr>
                </a:solidFill>
                <a:latin typeface="Source Sans Pro" charset="0"/>
                <a:ea typeface="Source Sans Pro" charset="0"/>
                <a:cs typeface="Source Sans Pro" charset="0"/>
              </a:rPr>
              <a:t>presentation</a:t>
            </a:r>
          </a:p>
        </p:txBody>
      </p:sp>
      <p:sp>
        <p:nvSpPr>
          <p:cNvPr id="7" name="Picture Placeholder 2"/>
          <p:cNvSpPr>
            <a:spLocks noGrp="1"/>
          </p:cNvSpPr>
          <p:nvPr>
            <p:ph type="pic" sz="quarter" idx="10" hasCustomPrompt="1"/>
          </p:nvPr>
        </p:nvSpPr>
        <p:spPr>
          <a:xfrm>
            <a:off x="2247416" y="1679004"/>
            <a:ext cx="2494192" cy="2494192"/>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8" name="Picture 7">
            <a:extLst>
              <a:ext uri="{FF2B5EF4-FFF2-40B4-BE49-F238E27FC236}">
                <a16:creationId xmlns:a16="http://schemas.microsoft.com/office/drawing/2014/main" id="{A764B819-FCBC-4A3D-B2E7-C7ACDDAC861D}"/>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2497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6932141" y="0"/>
            <a:ext cx="5259859" cy="685800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5" name="Picture 4">
            <a:extLst>
              <a:ext uri="{FF2B5EF4-FFF2-40B4-BE49-F238E27FC236}">
                <a16:creationId xmlns:a16="http://schemas.microsoft.com/office/drawing/2014/main" id="{E0FFBB6E-AB16-4B24-9E53-7465C6151239}"/>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52135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F9278F-9EBE-4712-AB85-1A4E72227909}"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2423182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932141" y="0"/>
            <a:ext cx="5259859" cy="685800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4" name="Picture 3">
            <a:extLst>
              <a:ext uri="{FF2B5EF4-FFF2-40B4-BE49-F238E27FC236}">
                <a16:creationId xmlns:a16="http://schemas.microsoft.com/office/drawing/2014/main" id="{59537196-32D0-4B31-B287-34EF6A0C9F2E}"/>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91410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8674443" y="0"/>
            <a:ext cx="3517557" cy="685800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5" name="Picture 4">
            <a:extLst>
              <a:ext uri="{FF2B5EF4-FFF2-40B4-BE49-F238E27FC236}">
                <a16:creationId xmlns:a16="http://schemas.microsoft.com/office/drawing/2014/main" id="{0CBC8273-D3CD-496D-B9F3-A38ECEC2927E}"/>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516359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3781169" y="2415901"/>
            <a:ext cx="4028302" cy="2502087"/>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1" hasCustomPrompt="1"/>
          </p:nvPr>
        </p:nvSpPr>
        <p:spPr>
          <a:xfrm>
            <a:off x="8007181" y="2415901"/>
            <a:ext cx="4028302" cy="2502087"/>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8" name="Picture 7">
            <a:extLst>
              <a:ext uri="{FF2B5EF4-FFF2-40B4-BE49-F238E27FC236}">
                <a16:creationId xmlns:a16="http://schemas.microsoft.com/office/drawing/2014/main" id="{A3484109-A733-4E84-9677-90B450A3A190}"/>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564962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148283" y="2415901"/>
            <a:ext cx="4028302" cy="2502087"/>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1" hasCustomPrompt="1"/>
          </p:nvPr>
        </p:nvSpPr>
        <p:spPr>
          <a:xfrm>
            <a:off x="4374295" y="2415901"/>
            <a:ext cx="4028302" cy="2502087"/>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8" name="Picture 7">
            <a:extLst>
              <a:ext uri="{FF2B5EF4-FFF2-40B4-BE49-F238E27FC236}">
                <a16:creationId xmlns:a16="http://schemas.microsoft.com/office/drawing/2014/main" id="{9ABCB67E-06E4-4E29-91AD-2F087E72AA47}"/>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682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1739460" y="2190817"/>
            <a:ext cx="2743200" cy="2743200"/>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4892566" y="2190817"/>
            <a:ext cx="2743200" cy="2743200"/>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045672" y="2190817"/>
            <a:ext cx="2743200" cy="2743200"/>
          </a:xfrm>
          <a:prstGeom prst="ellipse">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11" name="Picture 10">
            <a:extLst>
              <a:ext uri="{FF2B5EF4-FFF2-40B4-BE49-F238E27FC236}">
                <a16:creationId xmlns:a16="http://schemas.microsoft.com/office/drawing/2014/main" id="{9DAF7306-FF5C-4C57-8432-8660C307DD1A}"/>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997744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739460" y="1090340"/>
            <a:ext cx="6453070" cy="590180"/>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1853516"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1" hasCustomPrompt="1"/>
          </p:nvPr>
        </p:nvSpPr>
        <p:spPr>
          <a:xfrm>
            <a:off x="4275440"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6697364"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9119288"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853516"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4275440"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6" hasCustomPrompt="1"/>
          </p:nvPr>
        </p:nvSpPr>
        <p:spPr>
          <a:xfrm>
            <a:off x="6697364"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7" hasCustomPrompt="1"/>
          </p:nvPr>
        </p:nvSpPr>
        <p:spPr>
          <a:xfrm>
            <a:off x="9119288"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pic>
        <p:nvPicPr>
          <p:cNvPr id="19" name="Picture 18">
            <a:extLst>
              <a:ext uri="{FF2B5EF4-FFF2-40B4-BE49-F238E27FC236}">
                <a16:creationId xmlns:a16="http://schemas.microsoft.com/office/drawing/2014/main" id="{5AD84155-73BD-4019-98DD-E17DF22F7D64}"/>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510027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9" name="Title 8"/>
          <p:cNvSpPr>
            <a:spLocks noGrp="1"/>
          </p:cNvSpPr>
          <p:nvPr>
            <p:ph type="title"/>
          </p:nvPr>
        </p:nvSpPr>
        <p:spPr>
          <a:xfrm>
            <a:off x="1739460" y="1090340"/>
            <a:ext cx="6453070" cy="590180"/>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37071" y="2425711"/>
            <a:ext cx="2384075" cy="180123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1" hasCustomPrompt="1"/>
          </p:nvPr>
        </p:nvSpPr>
        <p:spPr>
          <a:xfrm>
            <a:off x="37071" y="4277515"/>
            <a:ext cx="2384075" cy="254439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2" hasCustomPrompt="1"/>
          </p:nvPr>
        </p:nvSpPr>
        <p:spPr>
          <a:xfrm>
            <a:off x="2469573" y="2425711"/>
            <a:ext cx="2377404" cy="264875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dirty="0"/>
              <a:t>Drag &amp; Drop Image</a:t>
            </a:r>
          </a:p>
        </p:txBody>
      </p:sp>
      <p:sp>
        <p:nvSpPr>
          <p:cNvPr id="21" name="Picture Placeholder 2"/>
          <p:cNvSpPr>
            <a:spLocks noGrp="1"/>
          </p:cNvSpPr>
          <p:nvPr>
            <p:ph type="pic" sz="quarter" idx="13" hasCustomPrompt="1"/>
          </p:nvPr>
        </p:nvSpPr>
        <p:spPr>
          <a:xfrm>
            <a:off x="2469574" y="5117565"/>
            <a:ext cx="2384075" cy="170433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4902077" y="4277515"/>
            <a:ext cx="2384075" cy="254438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5" hasCustomPrompt="1"/>
          </p:nvPr>
        </p:nvSpPr>
        <p:spPr>
          <a:xfrm>
            <a:off x="7334580" y="4277515"/>
            <a:ext cx="2384075" cy="254438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6" hasCustomPrompt="1"/>
          </p:nvPr>
        </p:nvSpPr>
        <p:spPr>
          <a:xfrm>
            <a:off x="9767082" y="2425711"/>
            <a:ext cx="2384075" cy="439619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7" hasCustomPrompt="1"/>
          </p:nvPr>
        </p:nvSpPr>
        <p:spPr>
          <a:xfrm>
            <a:off x="4902076" y="2425711"/>
            <a:ext cx="4816579" cy="1801232"/>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1647825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9" name="Title 8"/>
          <p:cNvSpPr>
            <a:spLocks noGrp="1"/>
          </p:cNvSpPr>
          <p:nvPr>
            <p:ph type="title"/>
          </p:nvPr>
        </p:nvSpPr>
        <p:spPr>
          <a:xfrm>
            <a:off x="1739460" y="1090339"/>
            <a:ext cx="2906681"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3" name="Picture Placeholder 2"/>
          <p:cNvSpPr>
            <a:spLocks noGrp="1"/>
          </p:cNvSpPr>
          <p:nvPr>
            <p:ph type="pic" sz="quarter" idx="10" hasCustomPrompt="1"/>
          </p:nvPr>
        </p:nvSpPr>
        <p:spPr>
          <a:xfrm>
            <a:off x="4868994" y="33464"/>
            <a:ext cx="2382596" cy="3250425"/>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4868994" y="3337231"/>
            <a:ext cx="2382596" cy="345715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7306069" y="2415902"/>
            <a:ext cx="2382596" cy="4378488"/>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3" hasCustomPrompt="1"/>
          </p:nvPr>
        </p:nvSpPr>
        <p:spPr>
          <a:xfrm>
            <a:off x="9743144" y="4595854"/>
            <a:ext cx="2382596" cy="219853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4" hasCustomPrompt="1"/>
          </p:nvPr>
        </p:nvSpPr>
        <p:spPr>
          <a:xfrm>
            <a:off x="7306069" y="33463"/>
            <a:ext cx="2382596" cy="233182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5" hasCustomPrompt="1"/>
          </p:nvPr>
        </p:nvSpPr>
        <p:spPr>
          <a:xfrm>
            <a:off x="9743144" y="33463"/>
            <a:ext cx="2382596" cy="451154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16996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2916195"/>
            <a:ext cx="12192000" cy="39418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739460" y="1090339"/>
            <a:ext cx="4524706" cy="1325563"/>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a:t>Click to edit Master title style</a:t>
            </a:r>
          </a:p>
        </p:txBody>
      </p:sp>
      <p:sp>
        <p:nvSpPr>
          <p:cNvPr id="6"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bg1">
                    <a:alpha val="20000"/>
                  </a:schemeClr>
                </a:solidFill>
                <a:latin typeface="Source Sans Pro" charset="0"/>
                <a:ea typeface="Source Sans Pro" charset="0"/>
                <a:cs typeface="Source Sans Pro" charset="0"/>
              </a:rPr>
              <a:pPr algn="l"/>
              <a:t>‹#›</a:t>
            </a:fld>
            <a:endParaRPr lang="en-US" sz="1800" b="0" i="0" dirty="0">
              <a:solidFill>
                <a:schemeClr val="bg1">
                  <a:alpha val="20000"/>
                </a:schemeClr>
              </a:solidFill>
              <a:latin typeface="Source Sans Pro" charset="0"/>
              <a:ea typeface="Source Sans Pro" charset="0"/>
              <a:cs typeface="Source Sans Pro" charset="0"/>
            </a:endParaRPr>
          </a:p>
        </p:txBody>
      </p:sp>
      <p:pic>
        <p:nvPicPr>
          <p:cNvPr id="10" name="Picture 9">
            <a:extLst>
              <a:ext uri="{FF2B5EF4-FFF2-40B4-BE49-F238E27FC236}">
                <a16:creationId xmlns:a16="http://schemas.microsoft.com/office/drawing/2014/main" id="{D543E611-8B33-4A17-AC23-519DF37929B0}"/>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971651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
        <p:nvSpPr>
          <p:cNvPr id="3" name="Picture Placeholder 2"/>
          <p:cNvSpPr>
            <a:spLocks noGrp="1"/>
          </p:cNvSpPr>
          <p:nvPr>
            <p:ph type="pic" sz="quarter" idx="10" hasCustomPrompt="1"/>
          </p:nvPr>
        </p:nvSpPr>
        <p:spPr>
          <a:xfrm>
            <a:off x="1" y="0"/>
            <a:ext cx="12192000" cy="685800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635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9278F-9EBE-4712-AB85-1A4E72227909}"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2780568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000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6" name="Picture Placeholder 14"/>
          <p:cNvSpPr>
            <a:spLocks noGrp="1"/>
          </p:cNvSpPr>
          <p:nvPr>
            <p:ph type="pic" sz="quarter" idx="10" hasCustomPrompt="1"/>
          </p:nvPr>
        </p:nvSpPr>
        <p:spPr>
          <a:xfrm>
            <a:off x="0" y="0"/>
            <a:ext cx="12192000" cy="685800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3" name="Title 7"/>
          <p:cNvSpPr>
            <a:spLocks noGrp="1"/>
          </p:cNvSpPr>
          <p:nvPr>
            <p:ph type="title"/>
          </p:nvPr>
        </p:nvSpPr>
        <p:spPr>
          <a:xfrm>
            <a:off x="848833" y="363482"/>
            <a:ext cx="10515600" cy="516230"/>
          </a:xfrm>
          <a:prstGeom prst="rect">
            <a:avLst/>
          </a:prstGeom>
        </p:spPr>
        <p:txBody>
          <a:bodyPr/>
          <a:lstStyle>
            <a:lvl1pPr algn="ctr">
              <a:defRPr sz="32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
        <p:nvSpPr>
          <p:cNvPr id="4" name="Text Placeholder 9"/>
          <p:cNvSpPr>
            <a:spLocks noGrp="1"/>
          </p:cNvSpPr>
          <p:nvPr>
            <p:ph type="body" sz="quarter" idx="11"/>
          </p:nvPr>
        </p:nvSpPr>
        <p:spPr>
          <a:xfrm>
            <a:off x="1791730" y="778215"/>
            <a:ext cx="8629806" cy="385931"/>
          </a:xfrm>
          <a:prstGeom prst="rect">
            <a:avLst/>
          </a:prstGeom>
        </p:spPr>
        <p:txBody>
          <a:bodyPr/>
          <a:lstStyle>
            <a:lvl1pPr marL="0" indent="0" algn="ctr">
              <a:lnSpc>
                <a:spcPct val="120000"/>
              </a:lnSpc>
              <a:buNone/>
              <a:defRPr sz="1400" b="0" i="0">
                <a:solidFill>
                  <a:srgbClr val="FFFFFF">
                    <a:alpha val="50000"/>
                  </a:srgbClr>
                </a:solidFill>
                <a:latin typeface="Source Sans Pro" charset="0"/>
                <a:ea typeface="Source Sans Pro" charset="0"/>
                <a:cs typeface="Source Sans Pro" charset="0"/>
              </a:defRPr>
            </a:lvl1pPr>
          </a:lstStyle>
          <a:p>
            <a:pPr lvl="0"/>
            <a:r>
              <a:rPr lang="en-US" dirty="0"/>
              <a:t>Click to edit Master text styles</a:t>
            </a:r>
          </a:p>
        </p:txBody>
      </p:sp>
    </p:spTree>
    <p:extLst>
      <p:ext uri="{BB962C8B-B14F-4D97-AF65-F5344CB8AC3E}">
        <p14:creationId xmlns:p14="http://schemas.microsoft.com/office/powerpoint/2010/main" val="252261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0165" y="1796187"/>
            <a:ext cx="2687535" cy="4716551"/>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2441" y="1796187"/>
            <a:ext cx="2687535" cy="4716551"/>
          </a:xfrm>
          <a:prstGeom prst="rect">
            <a:avLst/>
          </a:prstGeom>
        </p:spPr>
      </p:pic>
      <p:sp>
        <p:nvSpPr>
          <p:cNvPr id="5" name="Picture Placeholder 14"/>
          <p:cNvSpPr>
            <a:spLocks noGrp="1"/>
          </p:cNvSpPr>
          <p:nvPr>
            <p:ph type="pic" sz="quarter" idx="10" hasCustomPrompt="1"/>
          </p:nvPr>
        </p:nvSpPr>
        <p:spPr>
          <a:xfrm>
            <a:off x="4094937" y="2327125"/>
            <a:ext cx="1822387" cy="324250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6" name="Picture Placeholder 14"/>
          <p:cNvSpPr>
            <a:spLocks noGrp="1"/>
          </p:cNvSpPr>
          <p:nvPr>
            <p:ph type="pic" sz="quarter" idx="11" hasCustomPrompt="1"/>
          </p:nvPr>
        </p:nvSpPr>
        <p:spPr>
          <a:xfrm>
            <a:off x="6409230" y="2327125"/>
            <a:ext cx="1822387" cy="324250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9"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8" name="Picture 7">
            <a:extLst>
              <a:ext uri="{FF2B5EF4-FFF2-40B4-BE49-F238E27FC236}">
                <a16:creationId xmlns:a16="http://schemas.microsoft.com/office/drawing/2014/main" id="{6FF4B889-80C0-4E1B-A670-255707753F3F}"/>
              </a:ext>
            </a:extLst>
          </p:cNvPr>
          <p:cNvPicPr>
            <a:picLocks noChangeAspect="1"/>
          </p:cNvPicPr>
          <p:nvPr userDrawn="1"/>
        </p:nvPicPr>
        <p:blipFill>
          <a:blip r:embed="rId3"/>
          <a:stretch>
            <a:fillRect/>
          </a:stretch>
        </p:blipFill>
        <p:spPr>
          <a:xfrm>
            <a:off x="511925" y="381956"/>
            <a:ext cx="487287" cy="443432"/>
          </a:xfrm>
          <a:prstGeom prst="rect">
            <a:avLst/>
          </a:prstGeom>
        </p:spPr>
      </p:pic>
    </p:spTree>
    <p:extLst>
      <p:ext uri="{BB962C8B-B14F-4D97-AF65-F5344CB8AC3E}">
        <p14:creationId xmlns:p14="http://schemas.microsoft.com/office/powerpoint/2010/main" val="357927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5847013" y="988559"/>
            <a:ext cx="3730919" cy="5869441"/>
            <a:chOff x="5847013" y="988559"/>
            <a:chExt cx="3730919" cy="5869441"/>
          </a:xfrm>
        </p:grpSpPr>
        <p:sp>
          <p:nvSpPr>
            <p:cNvPr id="4" name="Freeform 17"/>
            <p:cNvSpPr>
              <a:spLocks/>
            </p:cNvSpPr>
            <p:nvPr/>
          </p:nvSpPr>
          <p:spPr bwMode="auto">
            <a:xfrm>
              <a:off x="6176018" y="4061459"/>
              <a:ext cx="2171433" cy="2421474"/>
            </a:xfrm>
            <a:custGeom>
              <a:avLst/>
              <a:gdLst>
                <a:gd name="T0" fmla="*/ 0 w 330"/>
                <a:gd name="T1" fmla="*/ 330 h 368"/>
                <a:gd name="T2" fmla="*/ 173 w 330"/>
                <a:gd name="T3" fmla="*/ 368 h 368"/>
                <a:gd name="T4" fmla="*/ 203 w 330"/>
                <a:gd name="T5" fmla="*/ 232 h 368"/>
                <a:gd name="T6" fmla="*/ 330 w 330"/>
                <a:gd name="T7" fmla="*/ 57 h 368"/>
                <a:gd name="T8" fmla="*/ 71 w 330"/>
                <a:gd name="T9" fmla="*/ 0 h 368"/>
                <a:gd name="T10" fmla="*/ 0 w 330"/>
                <a:gd name="T11" fmla="*/ 330 h 368"/>
              </a:gdLst>
              <a:ahLst/>
              <a:cxnLst>
                <a:cxn ang="0">
                  <a:pos x="T0" y="T1"/>
                </a:cxn>
                <a:cxn ang="0">
                  <a:pos x="T2" y="T3"/>
                </a:cxn>
                <a:cxn ang="0">
                  <a:pos x="T4" y="T5"/>
                </a:cxn>
                <a:cxn ang="0">
                  <a:pos x="T6" y="T7"/>
                </a:cxn>
                <a:cxn ang="0">
                  <a:pos x="T8" y="T9"/>
                </a:cxn>
                <a:cxn ang="0">
                  <a:pos x="T10" y="T11"/>
                </a:cxn>
              </a:cxnLst>
              <a:rect l="0" t="0" r="r" b="b"/>
              <a:pathLst>
                <a:path w="330" h="368">
                  <a:moveTo>
                    <a:pt x="0" y="330"/>
                  </a:moveTo>
                  <a:lnTo>
                    <a:pt x="173" y="368"/>
                  </a:lnTo>
                  <a:lnTo>
                    <a:pt x="203" y="232"/>
                  </a:lnTo>
                  <a:lnTo>
                    <a:pt x="330" y="57"/>
                  </a:lnTo>
                  <a:lnTo>
                    <a:pt x="71" y="0"/>
                  </a:lnTo>
                  <a:lnTo>
                    <a:pt x="0" y="33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5" name="Freeform 18"/>
            <p:cNvSpPr>
              <a:spLocks/>
            </p:cNvSpPr>
            <p:nvPr/>
          </p:nvSpPr>
          <p:spPr bwMode="auto">
            <a:xfrm>
              <a:off x="6603726" y="4462847"/>
              <a:ext cx="572471" cy="980436"/>
            </a:xfrm>
            <a:custGeom>
              <a:avLst/>
              <a:gdLst>
                <a:gd name="T0" fmla="*/ 18 w 71"/>
                <a:gd name="T1" fmla="*/ 0 h 123"/>
                <a:gd name="T2" fmla="*/ 36 w 71"/>
                <a:gd name="T3" fmla="*/ 123 h 123"/>
                <a:gd name="T4" fmla="*/ 18 w 71"/>
                <a:gd name="T5" fmla="*/ 0 h 123"/>
              </a:gdLst>
              <a:ahLst/>
              <a:cxnLst>
                <a:cxn ang="0">
                  <a:pos x="T0" y="T1"/>
                </a:cxn>
                <a:cxn ang="0">
                  <a:pos x="T2" y="T3"/>
                </a:cxn>
                <a:cxn ang="0">
                  <a:pos x="T4" y="T5"/>
                </a:cxn>
              </a:cxnLst>
              <a:rect l="0" t="0" r="r" b="b"/>
              <a:pathLst>
                <a:path w="71" h="123">
                  <a:moveTo>
                    <a:pt x="18" y="0"/>
                  </a:moveTo>
                  <a:cubicBezTo>
                    <a:pt x="39" y="33"/>
                    <a:pt x="71" y="84"/>
                    <a:pt x="36" y="123"/>
                  </a:cubicBezTo>
                  <a:cubicBezTo>
                    <a:pt x="20" y="111"/>
                    <a:pt x="0" y="47"/>
                    <a:pt x="18"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 name="Freeform 19"/>
            <p:cNvSpPr>
              <a:spLocks/>
            </p:cNvSpPr>
            <p:nvPr/>
          </p:nvSpPr>
          <p:spPr bwMode="auto">
            <a:xfrm>
              <a:off x="6768227" y="988559"/>
              <a:ext cx="2809705" cy="3961215"/>
            </a:xfrm>
            <a:custGeom>
              <a:avLst/>
              <a:gdLst>
                <a:gd name="T0" fmla="*/ 73 w 352"/>
                <a:gd name="T1" fmla="*/ 0 h 496"/>
                <a:gd name="T2" fmla="*/ 279 w 352"/>
                <a:gd name="T3" fmla="*/ 0 h 496"/>
                <a:gd name="T4" fmla="*/ 352 w 352"/>
                <a:gd name="T5" fmla="*/ 52 h 496"/>
                <a:gd name="T6" fmla="*/ 352 w 352"/>
                <a:gd name="T7" fmla="*/ 444 h 496"/>
                <a:gd name="T8" fmla="*/ 279 w 352"/>
                <a:gd name="T9" fmla="*/ 496 h 496"/>
                <a:gd name="T10" fmla="*/ 73 w 352"/>
                <a:gd name="T11" fmla="*/ 496 h 496"/>
                <a:gd name="T12" fmla="*/ 0 w 352"/>
                <a:gd name="T13" fmla="*/ 444 h 496"/>
                <a:gd name="T14" fmla="*/ 0 w 352"/>
                <a:gd name="T15" fmla="*/ 52 h 496"/>
                <a:gd name="T16" fmla="*/ 73 w 352"/>
                <a:gd name="T17"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496">
                  <a:moveTo>
                    <a:pt x="73" y="0"/>
                  </a:moveTo>
                  <a:cubicBezTo>
                    <a:pt x="279" y="0"/>
                    <a:pt x="279" y="0"/>
                    <a:pt x="279" y="0"/>
                  </a:cubicBezTo>
                  <a:cubicBezTo>
                    <a:pt x="319" y="0"/>
                    <a:pt x="352" y="24"/>
                    <a:pt x="352" y="52"/>
                  </a:cubicBezTo>
                  <a:cubicBezTo>
                    <a:pt x="352" y="444"/>
                    <a:pt x="352" y="444"/>
                    <a:pt x="352" y="444"/>
                  </a:cubicBezTo>
                  <a:cubicBezTo>
                    <a:pt x="352" y="473"/>
                    <a:pt x="319" y="496"/>
                    <a:pt x="279" y="496"/>
                  </a:cubicBezTo>
                  <a:cubicBezTo>
                    <a:pt x="73" y="496"/>
                    <a:pt x="73" y="496"/>
                    <a:pt x="73" y="496"/>
                  </a:cubicBezTo>
                  <a:cubicBezTo>
                    <a:pt x="33" y="496"/>
                    <a:pt x="0" y="473"/>
                    <a:pt x="0" y="444"/>
                  </a:cubicBezTo>
                  <a:cubicBezTo>
                    <a:pt x="0" y="52"/>
                    <a:pt x="0" y="52"/>
                    <a:pt x="0" y="52"/>
                  </a:cubicBezTo>
                  <a:cubicBezTo>
                    <a:pt x="0" y="24"/>
                    <a:pt x="33" y="0"/>
                    <a:pt x="7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 name="Freeform 20"/>
            <p:cNvSpPr>
              <a:spLocks/>
            </p:cNvSpPr>
            <p:nvPr/>
          </p:nvSpPr>
          <p:spPr bwMode="auto">
            <a:xfrm>
              <a:off x="6932731" y="1324141"/>
              <a:ext cx="2467539" cy="3257147"/>
            </a:xfrm>
            <a:custGeom>
              <a:avLst/>
              <a:gdLst>
                <a:gd name="T0" fmla="*/ 1 w 309"/>
                <a:gd name="T1" fmla="*/ 0 h 408"/>
                <a:gd name="T2" fmla="*/ 308 w 309"/>
                <a:gd name="T3" fmla="*/ 0 h 408"/>
                <a:gd name="T4" fmla="*/ 309 w 309"/>
                <a:gd name="T5" fmla="*/ 0 h 408"/>
                <a:gd name="T6" fmla="*/ 309 w 309"/>
                <a:gd name="T7" fmla="*/ 408 h 408"/>
                <a:gd name="T8" fmla="*/ 308 w 309"/>
                <a:gd name="T9" fmla="*/ 408 h 408"/>
                <a:gd name="T10" fmla="*/ 1 w 309"/>
                <a:gd name="T11" fmla="*/ 408 h 408"/>
                <a:gd name="T12" fmla="*/ 0 w 309"/>
                <a:gd name="T13" fmla="*/ 408 h 408"/>
                <a:gd name="T14" fmla="*/ 0 w 309"/>
                <a:gd name="T15" fmla="*/ 0 h 408"/>
                <a:gd name="T16" fmla="*/ 1 w 309"/>
                <a:gd name="T17"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408">
                  <a:moveTo>
                    <a:pt x="1" y="0"/>
                  </a:moveTo>
                  <a:cubicBezTo>
                    <a:pt x="308" y="0"/>
                    <a:pt x="308" y="0"/>
                    <a:pt x="308" y="0"/>
                  </a:cubicBezTo>
                  <a:cubicBezTo>
                    <a:pt x="309" y="0"/>
                    <a:pt x="309" y="0"/>
                    <a:pt x="309" y="0"/>
                  </a:cubicBezTo>
                  <a:cubicBezTo>
                    <a:pt x="309" y="408"/>
                    <a:pt x="309" y="408"/>
                    <a:pt x="309" y="408"/>
                  </a:cubicBezTo>
                  <a:cubicBezTo>
                    <a:pt x="309" y="408"/>
                    <a:pt x="309" y="408"/>
                    <a:pt x="308" y="408"/>
                  </a:cubicBezTo>
                  <a:cubicBezTo>
                    <a:pt x="1" y="408"/>
                    <a:pt x="1" y="408"/>
                    <a:pt x="1" y="408"/>
                  </a:cubicBezTo>
                  <a:cubicBezTo>
                    <a:pt x="1" y="408"/>
                    <a:pt x="0" y="408"/>
                    <a:pt x="0" y="408"/>
                  </a:cubicBezTo>
                  <a:cubicBezTo>
                    <a:pt x="0" y="0"/>
                    <a:pt x="0" y="0"/>
                    <a:pt x="0" y="0"/>
                  </a:cubicBezTo>
                  <a:cubicBezTo>
                    <a:pt x="0" y="0"/>
                    <a:pt x="1" y="0"/>
                    <a:pt x="1"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 name="Freeform 21"/>
            <p:cNvSpPr>
              <a:spLocks/>
            </p:cNvSpPr>
            <p:nvPr/>
          </p:nvSpPr>
          <p:spPr bwMode="auto">
            <a:xfrm>
              <a:off x="7834203" y="1087258"/>
              <a:ext cx="671170" cy="59223"/>
            </a:xfrm>
            <a:custGeom>
              <a:avLst/>
              <a:gdLst>
                <a:gd name="T0" fmla="*/ 4 w 84"/>
                <a:gd name="T1" fmla="*/ 0 h 8"/>
                <a:gd name="T2" fmla="*/ 80 w 84"/>
                <a:gd name="T3" fmla="*/ 0 h 8"/>
                <a:gd name="T4" fmla="*/ 84 w 84"/>
                <a:gd name="T5" fmla="*/ 4 h 8"/>
                <a:gd name="T6" fmla="*/ 84 w 84"/>
                <a:gd name="T7" fmla="*/ 4 h 8"/>
                <a:gd name="T8" fmla="*/ 80 w 84"/>
                <a:gd name="T9" fmla="*/ 8 h 8"/>
                <a:gd name="T10" fmla="*/ 4 w 84"/>
                <a:gd name="T11" fmla="*/ 8 h 8"/>
                <a:gd name="T12" fmla="*/ 0 w 84"/>
                <a:gd name="T13" fmla="*/ 4 h 8"/>
                <a:gd name="T14" fmla="*/ 0 w 84"/>
                <a:gd name="T15" fmla="*/ 4 h 8"/>
                <a:gd name="T16" fmla="*/ 4 w 8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
                  <a:moveTo>
                    <a:pt x="4" y="0"/>
                  </a:moveTo>
                  <a:cubicBezTo>
                    <a:pt x="80" y="0"/>
                    <a:pt x="80" y="0"/>
                    <a:pt x="80" y="0"/>
                  </a:cubicBezTo>
                  <a:cubicBezTo>
                    <a:pt x="82" y="0"/>
                    <a:pt x="84" y="2"/>
                    <a:pt x="84" y="4"/>
                  </a:cubicBezTo>
                  <a:cubicBezTo>
                    <a:pt x="84" y="4"/>
                    <a:pt x="84" y="4"/>
                    <a:pt x="84" y="4"/>
                  </a:cubicBezTo>
                  <a:cubicBezTo>
                    <a:pt x="84" y="6"/>
                    <a:pt x="82" y="8"/>
                    <a:pt x="80" y="8"/>
                  </a:cubicBezTo>
                  <a:cubicBezTo>
                    <a:pt x="4" y="8"/>
                    <a:pt x="4" y="8"/>
                    <a:pt x="4" y="8"/>
                  </a:cubicBezTo>
                  <a:cubicBezTo>
                    <a:pt x="2" y="8"/>
                    <a:pt x="0" y="6"/>
                    <a:pt x="0" y="4"/>
                  </a:cubicBezTo>
                  <a:cubicBezTo>
                    <a:pt x="0" y="4"/>
                    <a:pt x="0" y="4"/>
                    <a:pt x="0" y="4"/>
                  </a:cubicBezTo>
                  <a:cubicBezTo>
                    <a:pt x="0" y="2"/>
                    <a:pt x="2" y="0"/>
                    <a:pt x="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9" name="Oval 22"/>
            <p:cNvSpPr>
              <a:spLocks noChangeArrowheads="1"/>
            </p:cNvSpPr>
            <p:nvPr/>
          </p:nvSpPr>
          <p:spPr bwMode="auto">
            <a:xfrm>
              <a:off x="8071087" y="4660250"/>
              <a:ext cx="203985" cy="203985"/>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0" name="Freeform 23"/>
            <p:cNvSpPr>
              <a:spLocks/>
            </p:cNvSpPr>
            <p:nvPr/>
          </p:nvSpPr>
          <p:spPr bwMode="auto">
            <a:xfrm>
              <a:off x="5847013" y="5634103"/>
              <a:ext cx="1730568" cy="1223897"/>
            </a:xfrm>
            <a:custGeom>
              <a:avLst/>
              <a:gdLst>
                <a:gd name="T0" fmla="*/ 40 w 263"/>
                <a:gd name="T1" fmla="*/ 0 h 186"/>
                <a:gd name="T2" fmla="*/ 263 w 263"/>
                <a:gd name="T3" fmla="*/ 50 h 186"/>
                <a:gd name="T4" fmla="*/ 234 w 263"/>
                <a:gd name="T5" fmla="*/ 186 h 186"/>
                <a:gd name="T6" fmla="*/ 0 w 263"/>
                <a:gd name="T7" fmla="*/ 186 h 186"/>
                <a:gd name="T8" fmla="*/ 40 w 263"/>
                <a:gd name="T9" fmla="*/ 0 h 186"/>
              </a:gdLst>
              <a:ahLst/>
              <a:cxnLst>
                <a:cxn ang="0">
                  <a:pos x="T0" y="T1"/>
                </a:cxn>
                <a:cxn ang="0">
                  <a:pos x="T2" y="T3"/>
                </a:cxn>
                <a:cxn ang="0">
                  <a:pos x="T4" y="T5"/>
                </a:cxn>
                <a:cxn ang="0">
                  <a:pos x="T6" y="T7"/>
                </a:cxn>
                <a:cxn ang="0">
                  <a:pos x="T8" y="T9"/>
                </a:cxn>
              </a:cxnLst>
              <a:rect l="0" t="0" r="r" b="b"/>
              <a:pathLst>
                <a:path w="263" h="186">
                  <a:moveTo>
                    <a:pt x="40" y="0"/>
                  </a:moveTo>
                  <a:lnTo>
                    <a:pt x="263" y="50"/>
                  </a:lnTo>
                  <a:lnTo>
                    <a:pt x="234" y="186"/>
                  </a:lnTo>
                  <a:lnTo>
                    <a:pt x="0" y="186"/>
                  </a:lnTo>
                  <a:lnTo>
                    <a:pt x="4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1" name="Freeform 24"/>
            <p:cNvSpPr>
              <a:spLocks/>
            </p:cNvSpPr>
            <p:nvPr/>
          </p:nvSpPr>
          <p:spPr bwMode="auto">
            <a:xfrm>
              <a:off x="6228659" y="3271848"/>
              <a:ext cx="736971" cy="2204333"/>
            </a:xfrm>
            <a:custGeom>
              <a:avLst/>
              <a:gdLst>
                <a:gd name="T0" fmla="*/ 16 w 92"/>
                <a:gd name="T1" fmla="*/ 263 h 276"/>
                <a:gd name="T2" fmla="*/ 40 w 92"/>
                <a:gd name="T3" fmla="*/ 276 h 276"/>
                <a:gd name="T4" fmla="*/ 45 w 92"/>
                <a:gd name="T5" fmla="*/ 240 h 276"/>
                <a:gd name="T6" fmla="*/ 84 w 92"/>
                <a:gd name="T7" fmla="*/ 57 h 276"/>
                <a:gd name="T8" fmla="*/ 45 w 92"/>
                <a:gd name="T9" fmla="*/ 0 h 276"/>
                <a:gd name="T10" fmla="*/ 4 w 92"/>
                <a:gd name="T11" fmla="*/ 194 h 276"/>
                <a:gd name="T12" fmla="*/ 16 w 92"/>
                <a:gd name="T13" fmla="*/ 263 h 276"/>
              </a:gdLst>
              <a:ahLst/>
              <a:cxnLst>
                <a:cxn ang="0">
                  <a:pos x="T0" y="T1"/>
                </a:cxn>
                <a:cxn ang="0">
                  <a:pos x="T2" y="T3"/>
                </a:cxn>
                <a:cxn ang="0">
                  <a:pos x="T4" y="T5"/>
                </a:cxn>
                <a:cxn ang="0">
                  <a:pos x="T6" y="T7"/>
                </a:cxn>
                <a:cxn ang="0">
                  <a:pos x="T8" y="T9"/>
                </a:cxn>
                <a:cxn ang="0">
                  <a:pos x="T10" y="T11"/>
                </a:cxn>
                <a:cxn ang="0">
                  <a:pos x="T12" y="T13"/>
                </a:cxn>
              </a:cxnLst>
              <a:rect l="0" t="0" r="r" b="b"/>
              <a:pathLst>
                <a:path w="92" h="276">
                  <a:moveTo>
                    <a:pt x="16" y="263"/>
                  </a:moveTo>
                  <a:cubicBezTo>
                    <a:pt x="40" y="276"/>
                    <a:pt x="40" y="276"/>
                    <a:pt x="40" y="276"/>
                  </a:cubicBezTo>
                  <a:cubicBezTo>
                    <a:pt x="45" y="240"/>
                    <a:pt x="45" y="240"/>
                    <a:pt x="45" y="240"/>
                  </a:cubicBezTo>
                  <a:cubicBezTo>
                    <a:pt x="84" y="57"/>
                    <a:pt x="84" y="57"/>
                    <a:pt x="84" y="57"/>
                  </a:cubicBezTo>
                  <a:cubicBezTo>
                    <a:pt x="92" y="20"/>
                    <a:pt x="69" y="7"/>
                    <a:pt x="45" y="0"/>
                  </a:cubicBezTo>
                  <a:cubicBezTo>
                    <a:pt x="4" y="194"/>
                    <a:pt x="4" y="194"/>
                    <a:pt x="4" y="194"/>
                  </a:cubicBezTo>
                  <a:cubicBezTo>
                    <a:pt x="0" y="212"/>
                    <a:pt x="1" y="254"/>
                    <a:pt x="16" y="26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2" name="Freeform 30"/>
            <p:cNvSpPr>
              <a:spLocks/>
            </p:cNvSpPr>
            <p:nvPr/>
          </p:nvSpPr>
          <p:spPr bwMode="auto">
            <a:xfrm>
              <a:off x="6518183" y="3271848"/>
              <a:ext cx="138184" cy="342165"/>
            </a:xfrm>
            <a:custGeom>
              <a:avLst/>
              <a:gdLst>
                <a:gd name="T0" fmla="*/ 17 w 17"/>
                <a:gd name="T1" fmla="*/ 2 h 43"/>
                <a:gd name="T2" fmla="*/ 9 w 17"/>
                <a:gd name="T3" fmla="*/ 0 h 43"/>
                <a:gd name="T4" fmla="*/ 0 w 17"/>
                <a:gd name="T5" fmla="*/ 43 h 43"/>
                <a:gd name="T6" fmla="*/ 17 w 17"/>
                <a:gd name="T7" fmla="*/ 2 h 43"/>
              </a:gdLst>
              <a:ahLst/>
              <a:cxnLst>
                <a:cxn ang="0">
                  <a:pos x="T0" y="T1"/>
                </a:cxn>
                <a:cxn ang="0">
                  <a:pos x="T2" y="T3"/>
                </a:cxn>
                <a:cxn ang="0">
                  <a:pos x="T4" y="T5"/>
                </a:cxn>
                <a:cxn ang="0">
                  <a:pos x="T6" y="T7"/>
                </a:cxn>
              </a:cxnLst>
              <a:rect l="0" t="0" r="r" b="b"/>
              <a:pathLst>
                <a:path w="17" h="43">
                  <a:moveTo>
                    <a:pt x="17" y="2"/>
                  </a:moveTo>
                  <a:cubicBezTo>
                    <a:pt x="15" y="1"/>
                    <a:pt x="12" y="0"/>
                    <a:pt x="9" y="0"/>
                  </a:cubicBezTo>
                  <a:cubicBezTo>
                    <a:pt x="0" y="43"/>
                    <a:pt x="0" y="43"/>
                    <a:pt x="0" y="43"/>
                  </a:cubicBezTo>
                  <a:cubicBezTo>
                    <a:pt x="15" y="43"/>
                    <a:pt x="17" y="18"/>
                    <a:pt x="17" y="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32"/>
            <p:cNvSpPr>
              <a:spLocks/>
            </p:cNvSpPr>
            <p:nvPr/>
          </p:nvSpPr>
          <p:spPr bwMode="auto">
            <a:xfrm>
              <a:off x="6524765" y="4462847"/>
              <a:ext cx="506670" cy="1243639"/>
            </a:xfrm>
            <a:custGeom>
              <a:avLst/>
              <a:gdLst>
                <a:gd name="T0" fmla="*/ 28 w 63"/>
                <a:gd name="T1" fmla="*/ 0 h 156"/>
                <a:gd name="T2" fmla="*/ 50 w 63"/>
                <a:gd name="T3" fmla="*/ 114 h 156"/>
                <a:gd name="T4" fmla="*/ 28 w 63"/>
                <a:gd name="T5" fmla="*/ 0 h 156"/>
              </a:gdLst>
              <a:ahLst/>
              <a:cxnLst>
                <a:cxn ang="0">
                  <a:pos x="T0" y="T1"/>
                </a:cxn>
                <a:cxn ang="0">
                  <a:pos x="T2" y="T3"/>
                </a:cxn>
                <a:cxn ang="0">
                  <a:pos x="T4" y="T5"/>
                </a:cxn>
              </a:cxnLst>
              <a:rect l="0" t="0" r="r" b="b"/>
              <a:pathLst>
                <a:path w="63" h="156">
                  <a:moveTo>
                    <a:pt x="28" y="0"/>
                  </a:moveTo>
                  <a:cubicBezTo>
                    <a:pt x="42" y="26"/>
                    <a:pt x="63" y="73"/>
                    <a:pt x="50" y="114"/>
                  </a:cubicBezTo>
                  <a:cubicBezTo>
                    <a:pt x="37" y="156"/>
                    <a:pt x="0" y="63"/>
                    <a:pt x="28"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15" name="Picture Placeholder 14"/>
          <p:cNvSpPr>
            <a:spLocks noGrp="1"/>
          </p:cNvSpPr>
          <p:nvPr>
            <p:ph type="pic" sz="quarter" idx="10" hasCustomPrompt="1"/>
          </p:nvPr>
        </p:nvSpPr>
        <p:spPr>
          <a:xfrm>
            <a:off x="6932731" y="1308474"/>
            <a:ext cx="2467539" cy="327281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6" name="Picture 15">
            <a:extLst>
              <a:ext uri="{FF2B5EF4-FFF2-40B4-BE49-F238E27FC236}">
                <a16:creationId xmlns:a16="http://schemas.microsoft.com/office/drawing/2014/main" id="{627534D8-DE82-4F88-89A6-F9D890075189}"/>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46086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pSp>
        <p:nvGrpSpPr>
          <p:cNvPr id="14" name="Group 13"/>
          <p:cNvGrpSpPr/>
          <p:nvPr userDrawn="1"/>
        </p:nvGrpSpPr>
        <p:grpSpPr>
          <a:xfrm>
            <a:off x="3369926" y="1718631"/>
            <a:ext cx="5452148" cy="5139369"/>
            <a:chOff x="3369926" y="1718631"/>
            <a:chExt cx="5452148" cy="5139369"/>
          </a:xfrm>
        </p:grpSpPr>
        <p:sp>
          <p:nvSpPr>
            <p:cNvPr id="16" name="Freeform 83"/>
            <p:cNvSpPr>
              <a:spLocks/>
            </p:cNvSpPr>
            <p:nvPr/>
          </p:nvSpPr>
          <p:spPr bwMode="auto">
            <a:xfrm>
              <a:off x="6761420" y="3484906"/>
              <a:ext cx="2060654" cy="2410231"/>
            </a:xfrm>
            <a:custGeom>
              <a:avLst/>
              <a:gdLst>
                <a:gd name="T0" fmla="*/ 209 w 277"/>
                <a:gd name="T1" fmla="*/ 80 h 324"/>
                <a:gd name="T2" fmla="*/ 233 w 277"/>
                <a:gd name="T3" fmla="*/ 261 h 324"/>
                <a:gd name="T4" fmla="*/ 63 w 277"/>
                <a:gd name="T5" fmla="*/ 281 h 324"/>
                <a:gd name="T6" fmla="*/ 43 w 277"/>
                <a:gd name="T7" fmla="*/ 57 h 324"/>
                <a:gd name="T8" fmla="*/ 209 w 277"/>
                <a:gd name="T9" fmla="*/ 80 h 324"/>
              </a:gdLst>
              <a:ahLst/>
              <a:cxnLst>
                <a:cxn ang="0">
                  <a:pos x="T0" y="T1"/>
                </a:cxn>
                <a:cxn ang="0">
                  <a:pos x="T2" y="T3"/>
                </a:cxn>
                <a:cxn ang="0">
                  <a:pos x="T4" y="T5"/>
                </a:cxn>
                <a:cxn ang="0">
                  <a:pos x="T6" y="T7"/>
                </a:cxn>
                <a:cxn ang="0">
                  <a:pos x="T8" y="T9"/>
                </a:cxn>
              </a:cxnLst>
              <a:rect l="0" t="0" r="r" b="b"/>
              <a:pathLst>
                <a:path w="277" h="324">
                  <a:moveTo>
                    <a:pt x="209" y="80"/>
                  </a:moveTo>
                  <a:cubicBezTo>
                    <a:pt x="266" y="123"/>
                    <a:pt x="277" y="204"/>
                    <a:pt x="233" y="261"/>
                  </a:cubicBezTo>
                  <a:cubicBezTo>
                    <a:pt x="190" y="318"/>
                    <a:pt x="119" y="324"/>
                    <a:pt x="63" y="281"/>
                  </a:cubicBezTo>
                  <a:cubicBezTo>
                    <a:pt x="6" y="237"/>
                    <a:pt x="0" y="114"/>
                    <a:pt x="43" y="57"/>
                  </a:cubicBezTo>
                  <a:cubicBezTo>
                    <a:pt x="86" y="0"/>
                    <a:pt x="153" y="36"/>
                    <a:pt x="209" y="8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7" name="Freeform 84"/>
            <p:cNvSpPr>
              <a:spLocks/>
            </p:cNvSpPr>
            <p:nvPr/>
          </p:nvSpPr>
          <p:spPr bwMode="auto">
            <a:xfrm>
              <a:off x="3369926" y="3484906"/>
              <a:ext cx="2060654" cy="2410231"/>
            </a:xfrm>
            <a:custGeom>
              <a:avLst/>
              <a:gdLst>
                <a:gd name="T0" fmla="*/ 67 w 277"/>
                <a:gd name="T1" fmla="*/ 80 h 324"/>
                <a:gd name="T2" fmla="*/ 43 w 277"/>
                <a:gd name="T3" fmla="*/ 261 h 324"/>
                <a:gd name="T4" fmla="*/ 214 w 277"/>
                <a:gd name="T5" fmla="*/ 281 h 324"/>
                <a:gd name="T6" fmla="*/ 234 w 277"/>
                <a:gd name="T7" fmla="*/ 57 h 324"/>
                <a:gd name="T8" fmla="*/ 67 w 277"/>
                <a:gd name="T9" fmla="*/ 80 h 324"/>
              </a:gdLst>
              <a:ahLst/>
              <a:cxnLst>
                <a:cxn ang="0">
                  <a:pos x="T0" y="T1"/>
                </a:cxn>
                <a:cxn ang="0">
                  <a:pos x="T2" y="T3"/>
                </a:cxn>
                <a:cxn ang="0">
                  <a:pos x="T4" y="T5"/>
                </a:cxn>
                <a:cxn ang="0">
                  <a:pos x="T6" y="T7"/>
                </a:cxn>
                <a:cxn ang="0">
                  <a:pos x="T8" y="T9"/>
                </a:cxn>
              </a:cxnLst>
              <a:rect l="0" t="0" r="r" b="b"/>
              <a:pathLst>
                <a:path w="277" h="324">
                  <a:moveTo>
                    <a:pt x="67" y="80"/>
                  </a:moveTo>
                  <a:cubicBezTo>
                    <a:pt x="11" y="123"/>
                    <a:pt x="0" y="204"/>
                    <a:pt x="43" y="261"/>
                  </a:cubicBezTo>
                  <a:cubicBezTo>
                    <a:pt x="87" y="318"/>
                    <a:pt x="157" y="324"/>
                    <a:pt x="214" y="281"/>
                  </a:cubicBezTo>
                  <a:cubicBezTo>
                    <a:pt x="271" y="237"/>
                    <a:pt x="277" y="114"/>
                    <a:pt x="234" y="57"/>
                  </a:cubicBezTo>
                  <a:cubicBezTo>
                    <a:pt x="190" y="0"/>
                    <a:pt x="124" y="36"/>
                    <a:pt x="67" y="8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8" name="Freeform 85"/>
            <p:cNvSpPr>
              <a:spLocks/>
            </p:cNvSpPr>
            <p:nvPr/>
          </p:nvSpPr>
          <p:spPr bwMode="auto">
            <a:xfrm>
              <a:off x="3921887" y="1718631"/>
              <a:ext cx="4329826" cy="3078715"/>
            </a:xfrm>
            <a:custGeom>
              <a:avLst/>
              <a:gdLst>
                <a:gd name="T0" fmla="*/ 35 w 582"/>
                <a:gd name="T1" fmla="*/ 0 h 413"/>
                <a:gd name="T2" fmla="*/ 547 w 582"/>
                <a:gd name="T3" fmla="*/ 0 h 413"/>
                <a:gd name="T4" fmla="*/ 582 w 582"/>
                <a:gd name="T5" fmla="*/ 35 h 413"/>
                <a:gd name="T6" fmla="*/ 582 w 582"/>
                <a:gd name="T7" fmla="*/ 378 h 413"/>
                <a:gd name="T8" fmla="*/ 547 w 582"/>
                <a:gd name="T9" fmla="*/ 413 h 413"/>
                <a:gd name="T10" fmla="*/ 35 w 582"/>
                <a:gd name="T11" fmla="*/ 413 h 413"/>
                <a:gd name="T12" fmla="*/ 0 w 582"/>
                <a:gd name="T13" fmla="*/ 378 h 413"/>
                <a:gd name="T14" fmla="*/ 0 w 582"/>
                <a:gd name="T15" fmla="*/ 35 h 413"/>
                <a:gd name="T16" fmla="*/ 35 w 582"/>
                <a:gd name="T17"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2" h="413">
                  <a:moveTo>
                    <a:pt x="35" y="0"/>
                  </a:moveTo>
                  <a:cubicBezTo>
                    <a:pt x="547" y="0"/>
                    <a:pt x="547" y="0"/>
                    <a:pt x="547" y="0"/>
                  </a:cubicBezTo>
                  <a:cubicBezTo>
                    <a:pt x="566" y="0"/>
                    <a:pt x="582" y="16"/>
                    <a:pt x="582" y="35"/>
                  </a:cubicBezTo>
                  <a:cubicBezTo>
                    <a:pt x="582" y="378"/>
                    <a:pt x="582" y="378"/>
                    <a:pt x="582" y="378"/>
                  </a:cubicBezTo>
                  <a:cubicBezTo>
                    <a:pt x="582" y="397"/>
                    <a:pt x="566" y="413"/>
                    <a:pt x="547" y="413"/>
                  </a:cubicBezTo>
                  <a:cubicBezTo>
                    <a:pt x="35" y="413"/>
                    <a:pt x="35" y="413"/>
                    <a:pt x="35" y="413"/>
                  </a:cubicBezTo>
                  <a:cubicBezTo>
                    <a:pt x="16" y="413"/>
                    <a:pt x="0" y="397"/>
                    <a:pt x="0" y="378"/>
                  </a:cubicBezTo>
                  <a:cubicBezTo>
                    <a:pt x="0" y="35"/>
                    <a:pt x="0" y="35"/>
                    <a:pt x="0" y="35"/>
                  </a:cubicBezTo>
                  <a:cubicBezTo>
                    <a:pt x="0" y="16"/>
                    <a:pt x="16" y="0"/>
                    <a:pt x="3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0" name="Freeform 87"/>
            <p:cNvSpPr>
              <a:spLocks/>
            </p:cNvSpPr>
            <p:nvPr/>
          </p:nvSpPr>
          <p:spPr bwMode="auto">
            <a:xfrm>
              <a:off x="4013882" y="2896148"/>
              <a:ext cx="67464" cy="729817"/>
            </a:xfrm>
            <a:custGeom>
              <a:avLst/>
              <a:gdLst>
                <a:gd name="T0" fmla="*/ 0 w 9"/>
                <a:gd name="T1" fmla="*/ 94 h 98"/>
                <a:gd name="T2" fmla="*/ 0 w 9"/>
                <a:gd name="T3" fmla="*/ 4 h 98"/>
                <a:gd name="T4" fmla="*/ 5 w 9"/>
                <a:gd name="T5" fmla="*/ 0 h 98"/>
                <a:gd name="T6" fmla="*/ 5 w 9"/>
                <a:gd name="T7" fmla="*/ 0 h 98"/>
                <a:gd name="T8" fmla="*/ 9 w 9"/>
                <a:gd name="T9" fmla="*/ 4 h 98"/>
                <a:gd name="T10" fmla="*/ 9 w 9"/>
                <a:gd name="T11" fmla="*/ 94 h 98"/>
                <a:gd name="T12" fmla="*/ 5 w 9"/>
                <a:gd name="T13" fmla="*/ 98 h 98"/>
                <a:gd name="T14" fmla="*/ 5 w 9"/>
                <a:gd name="T15" fmla="*/ 98 h 98"/>
                <a:gd name="T16" fmla="*/ 0 w 9"/>
                <a:gd name="T17"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8">
                  <a:moveTo>
                    <a:pt x="0" y="94"/>
                  </a:moveTo>
                  <a:cubicBezTo>
                    <a:pt x="0" y="4"/>
                    <a:pt x="0" y="4"/>
                    <a:pt x="0" y="4"/>
                  </a:cubicBezTo>
                  <a:cubicBezTo>
                    <a:pt x="0" y="2"/>
                    <a:pt x="2" y="0"/>
                    <a:pt x="5" y="0"/>
                  </a:cubicBezTo>
                  <a:cubicBezTo>
                    <a:pt x="5" y="0"/>
                    <a:pt x="5" y="0"/>
                    <a:pt x="5" y="0"/>
                  </a:cubicBezTo>
                  <a:cubicBezTo>
                    <a:pt x="7" y="0"/>
                    <a:pt x="9" y="2"/>
                    <a:pt x="9" y="4"/>
                  </a:cubicBezTo>
                  <a:cubicBezTo>
                    <a:pt x="9" y="94"/>
                    <a:pt x="9" y="94"/>
                    <a:pt x="9" y="94"/>
                  </a:cubicBezTo>
                  <a:cubicBezTo>
                    <a:pt x="9" y="96"/>
                    <a:pt x="7" y="98"/>
                    <a:pt x="5" y="98"/>
                  </a:cubicBezTo>
                  <a:cubicBezTo>
                    <a:pt x="5" y="98"/>
                    <a:pt x="5" y="98"/>
                    <a:pt x="5" y="98"/>
                  </a:cubicBezTo>
                  <a:cubicBezTo>
                    <a:pt x="2" y="98"/>
                    <a:pt x="0" y="96"/>
                    <a:pt x="0" y="9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1" name="Oval 88"/>
            <p:cNvSpPr>
              <a:spLocks noChangeArrowheads="1"/>
            </p:cNvSpPr>
            <p:nvPr/>
          </p:nvSpPr>
          <p:spPr bwMode="auto">
            <a:xfrm>
              <a:off x="7932802" y="3147594"/>
              <a:ext cx="214653" cy="226919"/>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2" name="Freeform 89"/>
            <p:cNvSpPr>
              <a:spLocks/>
            </p:cNvSpPr>
            <p:nvPr/>
          </p:nvSpPr>
          <p:spPr bwMode="auto">
            <a:xfrm>
              <a:off x="3590710" y="5134654"/>
              <a:ext cx="1502562" cy="1723346"/>
            </a:xfrm>
            <a:custGeom>
              <a:avLst/>
              <a:gdLst>
                <a:gd name="T0" fmla="*/ 37 w 245"/>
                <a:gd name="T1" fmla="*/ 0 h 281"/>
                <a:gd name="T2" fmla="*/ 0 w 245"/>
                <a:gd name="T3" fmla="*/ 281 h 281"/>
                <a:gd name="T4" fmla="*/ 215 w 245"/>
                <a:gd name="T5" fmla="*/ 281 h 281"/>
                <a:gd name="T6" fmla="*/ 245 w 245"/>
                <a:gd name="T7" fmla="*/ 41 h 281"/>
                <a:gd name="T8" fmla="*/ 37 w 245"/>
                <a:gd name="T9" fmla="*/ 0 h 281"/>
              </a:gdLst>
              <a:ahLst/>
              <a:cxnLst>
                <a:cxn ang="0">
                  <a:pos x="T0" y="T1"/>
                </a:cxn>
                <a:cxn ang="0">
                  <a:pos x="T2" y="T3"/>
                </a:cxn>
                <a:cxn ang="0">
                  <a:pos x="T4" y="T5"/>
                </a:cxn>
                <a:cxn ang="0">
                  <a:pos x="T6" y="T7"/>
                </a:cxn>
                <a:cxn ang="0">
                  <a:pos x="T8" y="T9"/>
                </a:cxn>
              </a:cxnLst>
              <a:rect l="0" t="0" r="r" b="b"/>
              <a:pathLst>
                <a:path w="245" h="281">
                  <a:moveTo>
                    <a:pt x="37" y="0"/>
                  </a:moveTo>
                  <a:lnTo>
                    <a:pt x="0" y="281"/>
                  </a:lnTo>
                  <a:lnTo>
                    <a:pt x="215" y="281"/>
                  </a:lnTo>
                  <a:lnTo>
                    <a:pt x="245" y="41"/>
                  </a:lnTo>
                  <a:lnTo>
                    <a:pt x="37"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3" name="Freeform 90"/>
            <p:cNvSpPr>
              <a:spLocks/>
            </p:cNvSpPr>
            <p:nvPr/>
          </p:nvSpPr>
          <p:spPr bwMode="auto">
            <a:xfrm>
              <a:off x="3468052" y="5821538"/>
              <a:ext cx="1662017" cy="1036462"/>
            </a:xfrm>
            <a:custGeom>
              <a:avLst/>
              <a:gdLst>
                <a:gd name="T0" fmla="*/ 20 w 271"/>
                <a:gd name="T1" fmla="*/ 0 h 169"/>
                <a:gd name="T2" fmla="*/ 0 w 271"/>
                <a:gd name="T3" fmla="*/ 169 h 169"/>
                <a:gd name="T4" fmla="*/ 256 w 271"/>
                <a:gd name="T5" fmla="*/ 169 h 169"/>
                <a:gd name="T6" fmla="*/ 271 w 271"/>
                <a:gd name="T7" fmla="*/ 38 h 169"/>
                <a:gd name="T8" fmla="*/ 20 w 271"/>
                <a:gd name="T9" fmla="*/ 0 h 169"/>
              </a:gdLst>
              <a:ahLst/>
              <a:cxnLst>
                <a:cxn ang="0">
                  <a:pos x="T0" y="T1"/>
                </a:cxn>
                <a:cxn ang="0">
                  <a:pos x="T2" y="T3"/>
                </a:cxn>
                <a:cxn ang="0">
                  <a:pos x="T4" y="T5"/>
                </a:cxn>
                <a:cxn ang="0">
                  <a:pos x="T6" y="T7"/>
                </a:cxn>
                <a:cxn ang="0">
                  <a:pos x="T8" y="T9"/>
                </a:cxn>
              </a:cxnLst>
              <a:rect l="0" t="0" r="r" b="b"/>
              <a:pathLst>
                <a:path w="271" h="169">
                  <a:moveTo>
                    <a:pt x="20" y="0"/>
                  </a:moveTo>
                  <a:lnTo>
                    <a:pt x="0" y="169"/>
                  </a:lnTo>
                  <a:lnTo>
                    <a:pt x="256" y="169"/>
                  </a:lnTo>
                  <a:lnTo>
                    <a:pt x="271" y="38"/>
                  </a:lnTo>
                  <a:lnTo>
                    <a:pt x="2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4" name="Freeform 91"/>
            <p:cNvSpPr>
              <a:spLocks/>
            </p:cNvSpPr>
            <p:nvPr/>
          </p:nvSpPr>
          <p:spPr bwMode="auto">
            <a:xfrm>
              <a:off x="3547782" y="4613359"/>
              <a:ext cx="1189782" cy="962867"/>
            </a:xfrm>
            <a:custGeom>
              <a:avLst/>
              <a:gdLst>
                <a:gd name="T0" fmla="*/ 42 w 160"/>
                <a:gd name="T1" fmla="*/ 2 h 129"/>
                <a:gd name="T2" fmla="*/ 18 w 160"/>
                <a:gd name="T3" fmla="*/ 73 h 129"/>
                <a:gd name="T4" fmla="*/ 108 w 160"/>
                <a:gd name="T5" fmla="*/ 127 h 129"/>
                <a:gd name="T6" fmla="*/ 142 w 160"/>
                <a:gd name="T7" fmla="*/ 61 h 129"/>
                <a:gd name="T8" fmla="*/ 42 w 160"/>
                <a:gd name="T9" fmla="*/ 2 h 129"/>
              </a:gdLst>
              <a:ahLst/>
              <a:cxnLst>
                <a:cxn ang="0">
                  <a:pos x="T0" y="T1"/>
                </a:cxn>
                <a:cxn ang="0">
                  <a:pos x="T2" y="T3"/>
                </a:cxn>
                <a:cxn ang="0">
                  <a:pos x="T4" y="T5"/>
                </a:cxn>
                <a:cxn ang="0">
                  <a:pos x="T6" y="T7"/>
                </a:cxn>
                <a:cxn ang="0">
                  <a:pos x="T8" y="T9"/>
                </a:cxn>
              </a:cxnLst>
              <a:rect l="0" t="0" r="r" b="b"/>
              <a:pathLst>
                <a:path w="160" h="129">
                  <a:moveTo>
                    <a:pt x="42" y="2"/>
                  </a:moveTo>
                  <a:cubicBezTo>
                    <a:pt x="6" y="4"/>
                    <a:pt x="0" y="38"/>
                    <a:pt x="18" y="73"/>
                  </a:cubicBezTo>
                  <a:cubicBezTo>
                    <a:pt x="36" y="107"/>
                    <a:pt x="72" y="129"/>
                    <a:pt x="108" y="127"/>
                  </a:cubicBezTo>
                  <a:cubicBezTo>
                    <a:pt x="145" y="125"/>
                    <a:pt x="160" y="96"/>
                    <a:pt x="142" y="61"/>
                  </a:cubicBezTo>
                  <a:cubicBezTo>
                    <a:pt x="123" y="27"/>
                    <a:pt x="79" y="0"/>
                    <a:pt x="42" y="2"/>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5" name="Freeform 92"/>
            <p:cNvSpPr>
              <a:spLocks/>
            </p:cNvSpPr>
            <p:nvPr/>
          </p:nvSpPr>
          <p:spPr bwMode="auto">
            <a:xfrm>
              <a:off x="3517116" y="3460374"/>
              <a:ext cx="527429" cy="1478030"/>
            </a:xfrm>
            <a:custGeom>
              <a:avLst/>
              <a:gdLst>
                <a:gd name="T0" fmla="*/ 33 w 71"/>
                <a:gd name="T1" fmla="*/ 1 h 198"/>
                <a:gd name="T2" fmla="*/ 23 w 71"/>
                <a:gd name="T3" fmla="*/ 15 h 198"/>
                <a:gd name="T4" fmla="*/ 2 w 71"/>
                <a:gd name="T5" fmla="*/ 159 h 198"/>
                <a:gd name="T6" fmla="*/ 22 w 71"/>
                <a:gd name="T7" fmla="*/ 196 h 198"/>
                <a:gd name="T8" fmla="*/ 22 w 71"/>
                <a:gd name="T9" fmla="*/ 196 h 198"/>
                <a:gd name="T10" fmla="*/ 52 w 71"/>
                <a:gd name="T11" fmla="*/ 174 h 198"/>
                <a:gd name="T12" fmla="*/ 68 w 71"/>
                <a:gd name="T13" fmla="*/ 46 h 198"/>
                <a:gd name="T14" fmla="*/ 33 w 71"/>
                <a:gd name="T15" fmla="*/ 1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98">
                  <a:moveTo>
                    <a:pt x="33" y="1"/>
                  </a:moveTo>
                  <a:cubicBezTo>
                    <a:pt x="25" y="0"/>
                    <a:pt x="23" y="7"/>
                    <a:pt x="23" y="15"/>
                  </a:cubicBezTo>
                  <a:cubicBezTo>
                    <a:pt x="2" y="159"/>
                    <a:pt x="2" y="159"/>
                    <a:pt x="2" y="159"/>
                  </a:cubicBezTo>
                  <a:cubicBezTo>
                    <a:pt x="0" y="173"/>
                    <a:pt x="9" y="194"/>
                    <a:pt x="22" y="196"/>
                  </a:cubicBezTo>
                  <a:cubicBezTo>
                    <a:pt x="22" y="196"/>
                    <a:pt x="22" y="196"/>
                    <a:pt x="22" y="196"/>
                  </a:cubicBezTo>
                  <a:cubicBezTo>
                    <a:pt x="35" y="198"/>
                    <a:pt x="50" y="188"/>
                    <a:pt x="52" y="174"/>
                  </a:cubicBezTo>
                  <a:cubicBezTo>
                    <a:pt x="68" y="46"/>
                    <a:pt x="68" y="46"/>
                    <a:pt x="68" y="46"/>
                  </a:cubicBezTo>
                  <a:cubicBezTo>
                    <a:pt x="71" y="25"/>
                    <a:pt x="49" y="3"/>
                    <a:pt x="33" y="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6" name="Freeform 93"/>
            <p:cNvSpPr>
              <a:spLocks/>
            </p:cNvSpPr>
            <p:nvPr/>
          </p:nvSpPr>
          <p:spPr bwMode="auto">
            <a:xfrm>
              <a:off x="3486453" y="3460374"/>
              <a:ext cx="484501" cy="1551625"/>
            </a:xfrm>
            <a:custGeom>
              <a:avLst/>
              <a:gdLst>
                <a:gd name="T0" fmla="*/ 37 w 65"/>
                <a:gd name="T1" fmla="*/ 1 h 208"/>
                <a:gd name="T2" fmla="*/ 22 w 65"/>
                <a:gd name="T3" fmla="*/ 12 h 208"/>
                <a:gd name="T4" fmla="*/ 1 w 65"/>
                <a:gd name="T5" fmla="*/ 174 h 208"/>
                <a:gd name="T6" fmla="*/ 19 w 65"/>
                <a:gd name="T7" fmla="*/ 206 h 208"/>
                <a:gd name="T8" fmla="*/ 19 w 65"/>
                <a:gd name="T9" fmla="*/ 206 h 208"/>
                <a:gd name="T10" fmla="*/ 46 w 65"/>
                <a:gd name="T11" fmla="*/ 187 h 208"/>
                <a:gd name="T12" fmla="*/ 63 w 65"/>
                <a:gd name="T13" fmla="*/ 40 h 208"/>
                <a:gd name="T14" fmla="*/ 37 w 65"/>
                <a:gd name="T15" fmla="*/ 1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08">
                  <a:moveTo>
                    <a:pt x="37" y="1"/>
                  </a:moveTo>
                  <a:cubicBezTo>
                    <a:pt x="30" y="0"/>
                    <a:pt x="23" y="5"/>
                    <a:pt x="22" y="12"/>
                  </a:cubicBezTo>
                  <a:cubicBezTo>
                    <a:pt x="1" y="174"/>
                    <a:pt x="1" y="174"/>
                    <a:pt x="1" y="174"/>
                  </a:cubicBezTo>
                  <a:cubicBezTo>
                    <a:pt x="0" y="186"/>
                    <a:pt x="7" y="205"/>
                    <a:pt x="19" y="206"/>
                  </a:cubicBezTo>
                  <a:cubicBezTo>
                    <a:pt x="19" y="206"/>
                    <a:pt x="19" y="206"/>
                    <a:pt x="19" y="206"/>
                  </a:cubicBezTo>
                  <a:cubicBezTo>
                    <a:pt x="31" y="208"/>
                    <a:pt x="45" y="199"/>
                    <a:pt x="46" y="187"/>
                  </a:cubicBezTo>
                  <a:cubicBezTo>
                    <a:pt x="63" y="40"/>
                    <a:pt x="63" y="40"/>
                    <a:pt x="63" y="40"/>
                  </a:cubicBezTo>
                  <a:cubicBezTo>
                    <a:pt x="65" y="21"/>
                    <a:pt x="51" y="3"/>
                    <a:pt x="37"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7" name="Freeform 94"/>
            <p:cNvSpPr>
              <a:spLocks/>
            </p:cNvSpPr>
            <p:nvPr/>
          </p:nvSpPr>
          <p:spPr bwMode="auto">
            <a:xfrm>
              <a:off x="3510985" y="4625625"/>
              <a:ext cx="1128453" cy="1042593"/>
            </a:xfrm>
            <a:custGeom>
              <a:avLst/>
              <a:gdLst>
                <a:gd name="T0" fmla="*/ 44 w 152"/>
                <a:gd name="T1" fmla="*/ 3 h 140"/>
                <a:gd name="T2" fmla="*/ 18 w 152"/>
                <a:gd name="T3" fmla="*/ 76 h 140"/>
                <a:gd name="T4" fmla="*/ 108 w 152"/>
                <a:gd name="T5" fmla="*/ 136 h 140"/>
                <a:gd name="T6" fmla="*/ 134 w 152"/>
                <a:gd name="T7" fmla="*/ 63 h 140"/>
                <a:gd name="T8" fmla="*/ 44 w 152"/>
                <a:gd name="T9" fmla="*/ 3 h 140"/>
              </a:gdLst>
              <a:ahLst/>
              <a:cxnLst>
                <a:cxn ang="0">
                  <a:pos x="T0" y="T1"/>
                </a:cxn>
                <a:cxn ang="0">
                  <a:pos x="T2" y="T3"/>
                </a:cxn>
                <a:cxn ang="0">
                  <a:pos x="T4" y="T5"/>
                </a:cxn>
                <a:cxn ang="0">
                  <a:pos x="T6" y="T7"/>
                </a:cxn>
                <a:cxn ang="0">
                  <a:pos x="T8" y="T9"/>
                </a:cxn>
              </a:cxnLst>
              <a:rect l="0" t="0" r="r" b="b"/>
              <a:pathLst>
                <a:path w="152" h="140">
                  <a:moveTo>
                    <a:pt x="44" y="3"/>
                  </a:moveTo>
                  <a:cubicBezTo>
                    <a:pt x="12" y="7"/>
                    <a:pt x="0" y="40"/>
                    <a:pt x="18" y="76"/>
                  </a:cubicBezTo>
                  <a:cubicBezTo>
                    <a:pt x="36" y="113"/>
                    <a:pt x="76" y="140"/>
                    <a:pt x="108" y="136"/>
                  </a:cubicBezTo>
                  <a:cubicBezTo>
                    <a:pt x="140" y="133"/>
                    <a:pt x="152" y="100"/>
                    <a:pt x="134" y="63"/>
                  </a:cubicBezTo>
                  <a:cubicBezTo>
                    <a:pt x="116" y="27"/>
                    <a:pt x="76" y="0"/>
                    <a:pt x="44"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8" name="Freeform 95"/>
            <p:cNvSpPr>
              <a:spLocks/>
            </p:cNvSpPr>
            <p:nvPr/>
          </p:nvSpPr>
          <p:spPr bwMode="auto">
            <a:xfrm>
              <a:off x="3621377" y="3491037"/>
              <a:ext cx="183987" cy="306645"/>
            </a:xfrm>
            <a:custGeom>
              <a:avLst/>
              <a:gdLst>
                <a:gd name="T0" fmla="*/ 8 w 25"/>
                <a:gd name="T1" fmla="*/ 0 h 41"/>
                <a:gd name="T2" fmla="*/ 4 w 25"/>
                <a:gd name="T3" fmla="*/ 8 h 41"/>
                <a:gd name="T4" fmla="*/ 0 w 25"/>
                <a:gd name="T5" fmla="*/ 41 h 41"/>
                <a:gd name="T6" fmla="*/ 23 w 25"/>
                <a:gd name="T7" fmla="*/ 36 h 41"/>
                <a:gd name="T8" fmla="*/ 8 w 25"/>
                <a:gd name="T9" fmla="*/ 0 h 41"/>
              </a:gdLst>
              <a:ahLst/>
              <a:cxnLst>
                <a:cxn ang="0">
                  <a:pos x="T0" y="T1"/>
                </a:cxn>
                <a:cxn ang="0">
                  <a:pos x="T2" y="T3"/>
                </a:cxn>
                <a:cxn ang="0">
                  <a:pos x="T4" y="T5"/>
                </a:cxn>
                <a:cxn ang="0">
                  <a:pos x="T6" y="T7"/>
                </a:cxn>
                <a:cxn ang="0">
                  <a:pos x="T8" y="T9"/>
                </a:cxn>
              </a:cxnLst>
              <a:rect l="0" t="0" r="r" b="b"/>
              <a:pathLst>
                <a:path w="25" h="41">
                  <a:moveTo>
                    <a:pt x="8" y="0"/>
                  </a:moveTo>
                  <a:cubicBezTo>
                    <a:pt x="6" y="2"/>
                    <a:pt x="5" y="5"/>
                    <a:pt x="4" y="8"/>
                  </a:cubicBezTo>
                  <a:cubicBezTo>
                    <a:pt x="0" y="41"/>
                    <a:pt x="0" y="41"/>
                    <a:pt x="0" y="41"/>
                  </a:cubicBezTo>
                  <a:cubicBezTo>
                    <a:pt x="8" y="40"/>
                    <a:pt x="15" y="39"/>
                    <a:pt x="23" y="36"/>
                  </a:cubicBezTo>
                  <a:cubicBezTo>
                    <a:pt x="25" y="22"/>
                    <a:pt x="23" y="0"/>
                    <a:pt x="8"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29" name="Freeform 96"/>
            <p:cNvSpPr>
              <a:spLocks/>
            </p:cNvSpPr>
            <p:nvPr/>
          </p:nvSpPr>
          <p:spPr bwMode="auto">
            <a:xfrm>
              <a:off x="7098728" y="5134654"/>
              <a:ext cx="1496427" cy="1723346"/>
            </a:xfrm>
            <a:custGeom>
              <a:avLst/>
              <a:gdLst>
                <a:gd name="T0" fmla="*/ 209 w 244"/>
                <a:gd name="T1" fmla="*/ 0 h 281"/>
                <a:gd name="T2" fmla="*/ 244 w 244"/>
                <a:gd name="T3" fmla="*/ 281 h 281"/>
                <a:gd name="T4" fmla="*/ 30 w 244"/>
                <a:gd name="T5" fmla="*/ 281 h 281"/>
                <a:gd name="T6" fmla="*/ 0 w 244"/>
                <a:gd name="T7" fmla="*/ 41 h 281"/>
                <a:gd name="T8" fmla="*/ 209 w 244"/>
                <a:gd name="T9" fmla="*/ 0 h 281"/>
              </a:gdLst>
              <a:ahLst/>
              <a:cxnLst>
                <a:cxn ang="0">
                  <a:pos x="T0" y="T1"/>
                </a:cxn>
                <a:cxn ang="0">
                  <a:pos x="T2" y="T3"/>
                </a:cxn>
                <a:cxn ang="0">
                  <a:pos x="T4" y="T5"/>
                </a:cxn>
                <a:cxn ang="0">
                  <a:pos x="T6" y="T7"/>
                </a:cxn>
                <a:cxn ang="0">
                  <a:pos x="T8" y="T9"/>
                </a:cxn>
              </a:cxnLst>
              <a:rect l="0" t="0" r="r" b="b"/>
              <a:pathLst>
                <a:path w="244" h="281">
                  <a:moveTo>
                    <a:pt x="209" y="0"/>
                  </a:moveTo>
                  <a:lnTo>
                    <a:pt x="244" y="281"/>
                  </a:lnTo>
                  <a:lnTo>
                    <a:pt x="30" y="281"/>
                  </a:lnTo>
                  <a:lnTo>
                    <a:pt x="0" y="41"/>
                  </a:lnTo>
                  <a:lnTo>
                    <a:pt x="209"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0" name="Freeform 97"/>
            <p:cNvSpPr>
              <a:spLocks/>
            </p:cNvSpPr>
            <p:nvPr/>
          </p:nvSpPr>
          <p:spPr bwMode="auto">
            <a:xfrm>
              <a:off x="7061930" y="5821538"/>
              <a:ext cx="1655882" cy="1036462"/>
            </a:xfrm>
            <a:custGeom>
              <a:avLst/>
              <a:gdLst>
                <a:gd name="T0" fmla="*/ 250 w 270"/>
                <a:gd name="T1" fmla="*/ 0 h 169"/>
                <a:gd name="T2" fmla="*/ 270 w 270"/>
                <a:gd name="T3" fmla="*/ 169 h 169"/>
                <a:gd name="T4" fmla="*/ 16 w 270"/>
                <a:gd name="T5" fmla="*/ 169 h 169"/>
                <a:gd name="T6" fmla="*/ 0 w 270"/>
                <a:gd name="T7" fmla="*/ 38 h 169"/>
                <a:gd name="T8" fmla="*/ 250 w 270"/>
                <a:gd name="T9" fmla="*/ 0 h 169"/>
              </a:gdLst>
              <a:ahLst/>
              <a:cxnLst>
                <a:cxn ang="0">
                  <a:pos x="T0" y="T1"/>
                </a:cxn>
                <a:cxn ang="0">
                  <a:pos x="T2" y="T3"/>
                </a:cxn>
                <a:cxn ang="0">
                  <a:pos x="T4" y="T5"/>
                </a:cxn>
                <a:cxn ang="0">
                  <a:pos x="T6" y="T7"/>
                </a:cxn>
                <a:cxn ang="0">
                  <a:pos x="T8" y="T9"/>
                </a:cxn>
              </a:cxnLst>
              <a:rect l="0" t="0" r="r" b="b"/>
              <a:pathLst>
                <a:path w="270" h="169">
                  <a:moveTo>
                    <a:pt x="250" y="0"/>
                  </a:moveTo>
                  <a:lnTo>
                    <a:pt x="270" y="169"/>
                  </a:lnTo>
                  <a:lnTo>
                    <a:pt x="16" y="169"/>
                  </a:lnTo>
                  <a:lnTo>
                    <a:pt x="0" y="38"/>
                  </a:lnTo>
                  <a:lnTo>
                    <a:pt x="25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1" name="Freeform 98"/>
            <p:cNvSpPr>
              <a:spLocks/>
            </p:cNvSpPr>
            <p:nvPr/>
          </p:nvSpPr>
          <p:spPr bwMode="auto">
            <a:xfrm>
              <a:off x="7454436" y="4613359"/>
              <a:ext cx="1189782" cy="962867"/>
            </a:xfrm>
            <a:custGeom>
              <a:avLst/>
              <a:gdLst>
                <a:gd name="T0" fmla="*/ 117 w 160"/>
                <a:gd name="T1" fmla="*/ 2 h 129"/>
                <a:gd name="T2" fmla="*/ 142 w 160"/>
                <a:gd name="T3" fmla="*/ 73 h 129"/>
                <a:gd name="T4" fmla="*/ 51 w 160"/>
                <a:gd name="T5" fmla="*/ 127 h 129"/>
                <a:gd name="T6" fmla="*/ 18 w 160"/>
                <a:gd name="T7" fmla="*/ 61 h 129"/>
                <a:gd name="T8" fmla="*/ 117 w 160"/>
                <a:gd name="T9" fmla="*/ 2 h 129"/>
              </a:gdLst>
              <a:ahLst/>
              <a:cxnLst>
                <a:cxn ang="0">
                  <a:pos x="T0" y="T1"/>
                </a:cxn>
                <a:cxn ang="0">
                  <a:pos x="T2" y="T3"/>
                </a:cxn>
                <a:cxn ang="0">
                  <a:pos x="T4" y="T5"/>
                </a:cxn>
                <a:cxn ang="0">
                  <a:pos x="T6" y="T7"/>
                </a:cxn>
                <a:cxn ang="0">
                  <a:pos x="T8" y="T9"/>
                </a:cxn>
              </a:cxnLst>
              <a:rect l="0" t="0" r="r" b="b"/>
              <a:pathLst>
                <a:path w="160" h="129">
                  <a:moveTo>
                    <a:pt x="117" y="2"/>
                  </a:moveTo>
                  <a:cubicBezTo>
                    <a:pt x="154" y="4"/>
                    <a:pt x="160" y="38"/>
                    <a:pt x="142" y="73"/>
                  </a:cubicBezTo>
                  <a:cubicBezTo>
                    <a:pt x="123" y="107"/>
                    <a:pt x="88" y="129"/>
                    <a:pt x="51" y="127"/>
                  </a:cubicBezTo>
                  <a:cubicBezTo>
                    <a:pt x="15" y="125"/>
                    <a:pt x="0" y="96"/>
                    <a:pt x="18" y="61"/>
                  </a:cubicBezTo>
                  <a:cubicBezTo>
                    <a:pt x="36" y="27"/>
                    <a:pt x="81" y="0"/>
                    <a:pt x="117" y="2"/>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2" name="Freeform 99"/>
            <p:cNvSpPr>
              <a:spLocks/>
            </p:cNvSpPr>
            <p:nvPr/>
          </p:nvSpPr>
          <p:spPr bwMode="auto">
            <a:xfrm>
              <a:off x="8147455" y="3460374"/>
              <a:ext cx="527429" cy="1478030"/>
            </a:xfrm>
            <a:custGeom>
              <a:avLst/>
              <a:gdLst>
                <a:gd name="T0" fmla="*/ 38 w 71"/>
                <a:gd name="T1" fmla="*/ 1 h 198"/>
                <a:gd name="T2" fmla="*/ 48 w 71"/>
                <a:gd name="T3" fmla="*/ 15 h 198"/>
                <a:gd name="T4" fmla="*/ 69 w 71"/>
                <a:gd name="T5" fmla="*/ 159 h 198"/>
                <a:gd name="T6" fmla="*/ 49 w 71"/>
                <a:gd name="T7" fmla="*/ 196 h 198"/>
                <a:gd name="T8" fmla="*/ 49 w 71"/>
                <a:gd name="T9" fmla="*/ 196 h 198"/>
                <a:gd name="T10" fmla="*/ 19 w 71"/>
                <a:gd name="T11" fmla="*/ 174 h 198"/>
                <a:gd name="T12" fmla="*/ 2 w 71"/>
                <a:gd name="T13" fmla="*/ 46 h 198"/>
                <a:gd name="T14" fmla="*/ 38 w 71"/>
                <a:gd name="T15" fmla="*/ 1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98">
                  <a:moveTo>
                    <a:pt x="38" y="1"/>
                  </a:moveTo>
                  <a:cubicBezTo>
                    <a:pt x="46" y="0"/>
                    <a:pt x="47" y="7"/>
                    <a:pt x="48" y="15"/>
                  </a:cubicBezTo>
                  <a:cubicBezTo>
                    <a:pt x="69" y="159"/>
                    <a:pt x="69" y="159"/>
                    <a:pt x="69" y="159"/>
                  </a:cubicBezTo>
                  <a:cubicBezTo>
                    <a:pt x="71" y="173"/>
                    <a:pt x="62" y="194"/>
                    <a:pt x="49" y="196"/>
                  </a:cubicBezTo>
                  <a:cubicBezTo>
                    <a:pt x="49" y="196"/>
                    <a:pt x="49" y="196"/>
                    <a:pt x="49" y="196"/>
                  </a:cubicBezTo>
                  <a:cubicBezTo>
                    <a:pt x="35" y="198"/>
                    <a:pt x="20" y="188"/>
                    <a:pt x="19" y="174"/>
                  </a:cubicBezTo>
                  <a:cubicBezTo>
                    <a:pt x="2" y="46"/>
                    <a:pt x="2" y="46"/>
                    <a:pt x="2" y="46"/>
                  </a:cubicBezTo>
                  <a:cubicBezTo>
                    <a:pt x="0" y="25"/>
                    <a:pt x="22" y="3"/>
                    <a:pt x="38" y="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3" name="Freeform 100"/>
            <p:cNvSpPr>
              <a:spLocks/>
            </p:cNvSpPr>
            <p:nvPr/>
          </p:nvSpPr>
          <p:spPr bwMode="auto">
            <a:xfrm>
              <a:off x="8214915" y="3460374"/>
              <a:ext cx="490632" cy="1551625"/>
            </a:xfrm>
            <a:custGeom>
              <a:avLst/>
              <a:gdLst>
                <a:gd name="T0" fmla="*/ 29 w 66"/>
                <a:gd name="T1" fmla="*/ 1 h 208"/>
                <a:gd name="T2" fmla="*/ 43 w 66"/>
                <a:gd name="T3" fmla="*/ 12 h 208"/>
                <a:gd name="T4" fmla="*/ 65 w 66"/>
                <a:gd name="T5" fmla="*/ 174 h 208"/>
                <a:gd name="T6" fmla="*/ 46 w 66"/>
                <a:gd name="T7" fmla="*/ 206 h 208"/>
                <a:gd name="T8" fmla="*/ 46 w 66"/>
                <a:gd name="T9" fmla="*/ 206 h 208"/>
                <a:gd name="T10" fmla="*/ 20 w 66"/>
                <a:gd name="T11" fmla="*/ 187 h 208"/>
                <a:gd name="T12" fmla="*/ 3 w 66"/>
                <a:gd name="T13" fmla="*/ 40 h 208"/>
                <a:gd name="T14" fmla="*/ 29 w 66"/>
                <a:gd name="T15" fmla="*/ 1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208">
                  <a:moveTo>
                    <a:pt x="29" y="1"/>
                  </a:moveTo>
                  <a:cubicBezTo>
                    <a:pt x="36" y="0"/>
                    <a:pt x="42" y="5"/>
                    <a:pt x="43" y="12"/>
                  </a:cubicBezTo>
                  <a:cubicBezTo>
                    <a:pt x="65" y="174"/>
                    <a:pt x="65" y="174"/>
                    <a:pt x="65" y="174"/>
                  </a:cubicBezTo>
                  <a:cubicBezTo>
                    <a:pt x="66" y="186"/>
                    <a:pt x="58" y="205"/>
                    <a:pt x="46" y="206"/>
                  </a:cubicBezTo>
                  <a:cubicBezTo>
                    <a:pt x="46" y="206"/>
                    <a:pt x="46" y="206"/>
                    <a:pt x="46" y="206"/>
                  </a:cubicBezTo>
                  <a:cubicBezTo>
                    <a:pt x="35" y="208"/>
                    <a:pt x="21" y="199"/>
                    <a:pt x="20" y="187"/>
                  </a:cubicBezTo>
                  <a:cubicBezTo>
                    <a:pt x="3" y="40"/>
                    <a:pt x="3" y="40"/>
                    <a:pt x="3" y="40"/>
                  </a:cubicBezTo>
                  <a:cubicBezTo>
                    <a:pt x="0" y="21"/>
                    <a:pt x="15" y="3"/>
                    <a:pt x="29"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4" name="Freeform 101"/>
            <p:cNvSpPr>
              <a:spLocks/>
            </p:cNvSpPr>
            <p:nvPr/>
          </p:nvSpPr>
          <p:spPr bwMode="auto">
            <a:xfrm>
              <a:off x="7552562" y="4625625"/>
              <a:ext cx="1128453" cy="1042593"/>
            </a:xfrm>
            <a:custGeom>
              <a:avLst/>
              <a:gdLst>
                <a:gd name="T0" fmla="*/ 108 w 152"/>
                <a:gd name="T1" fmla="*/ 3 h 140"/>
                <a:gd name="T2" fmla="*/ 134 w 152"/>
                <a:gd name="T3" fmla="*/ 76 h 140"/>
                <a:gd name="T4" fmla="*/ 44 w 152"/>
                <a:gd name="T5" fmla="*/ 136 h 140"/>
                <a:gd name="T6" fmla="*/ 18 w 152"/>
                <a:gd name="T7" fmla="*/ 63 h 140"/>
                <a:gd name="T8" fmla="*/ 108 w 152"/>
                <a:gd name="T9" fmla="*/ 3 h 140"/>
              </a:gdLst>
              <a:ahLst/>
              <a:cxnLst>
                <a:cxn ang="0">
                  <a:pos x="T0" y="T1"/>
                </a:cxn>
                <a:cxn ang="0">
                  <a:pos x="T2" y="T3"/>
                </a:cxn>
                <a:cxn ang="0">
                  <a:pos x="T4" y="T5"/>
                </a:cxn>
                <a:cxn ang="0">
                  <a:pos x="T6" y="T7"/>
                </a:cxn>
                <a:cxn ang="0">
                  <a:pos x="T8" y="T9"/>
                </a:cxn>
              </a:cxnLst>
              <a:rect l="0" t="0" r="r" b="b"/>
              <a:pathLst>
                <a:path w="152" h="140">
                  <a:moveTo>
                    <a:pt x="108" y="3"/>
                  </a:moveTo>
                  <a:cubicBezTo>
                    <a:pt x="140" y="7"/>
                    <a:pt x="152" y="40"/>
                    <a:pt x="134" y="76"/>
                  </a:cubicBezTo>
                  <a:cubicBezTo>
                    <a:pt x="116" y="113"/>
                    <a:pt x="76" y="140"/>
                    <a:pt x="44" y="136"/>
                  </a:cubicBezTo>
                  <a:cubicBezTo>
                    <a:pt x="12" y="133"/>
                    <a:pt x="0" y="100"/>
                    <a:pt x="18" y="63"/>
                  </a:cubicBezTo>
                  <a:cubicBezTo>
                    <a:pt x="36" y="27"/>
                    <a:pt x="76" y="0"/>
                    <a:pt x="108"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35" name="Freeform 102"/>
            <p:cNvSpPr>
              <a:spLocks/>
            </p:cNvSpPr>
            <p:nvPr/>
          </p:nvSpPr>
          <p:spPr bwMode="auto">
            <a:xfrm>
              <a:off x="8386636" y="3491037"/>
              <a:ext cx="183987" cy="306645"/>
            </a:xfrm>
            <a:custGeom>
              <a:avLst/>
              <a:gdLst>
                <a:gd name="T0" fmla="*/ 16 w 25"/>
                <a:gd name="T1" fmla="*/ 0 h 41"/>
                <a:gd name="T2" fmla="*/ 20 w 25"/>
                <a:gd name="T3" fmla="*/ 8 h 41"/>
                <a:gd name="T4" fmla="*/ 25 w 25"/>
                <a:gd name="T5" fmla="*/ 41 h 41"/>
                <a:gd name="T6" fmla="*/ 2 w 25"/>
                <a:gd name="T7" fmla="*/ 36 h 41"/>
                <a:gd name="T8" fmla="*/ 16 w 25"/>
                <a:gd name="T9" fmla="*/ 0 h 41"/>
              </a:gdLst>
              <a:ahLst/>
              <a:cxnLst>
                <a:cxn ang="0">
                  <a:pos x="T0" y="T1"/>
                </a:cxn>
                <a:cxn ang="0">
                  <a:pos x="T2" y="T3"/>
                </a:cxn>
                <a:cxn ang="0">
                  <a:pos x="T4" y="T5"/>
                </a:cxn>
                <a:cxn ang="0">
                  <a:pos x="T6" y="T7"/>
                </a:cxn>
                <a:cxn ang="0">
                  <a:pos x="T8" y="T9"/>
                </a:cxn>
              </a:cxnLst>
              <a:rect l="0" t="0" r="r" b="b"/>
              <a:pathLst>
                <a:path w="25" h="41">
                  <a:moveTo>
                    <a:pt x="16" y="0"/>
                  </a:moveTo>
                  <a:cubicBezTo>
                    <a:pt x="18" y="2"/>
                    <a:pt x="20" y="5"/>
                    <a:pt x="20" y="8"/>
                  </a:cubicBezTo>
                  <a:cubicBezTo>
                    <a:pt x="25" y="41"/>
                    <a:pt x="25" y="41"/>
                    <a:pt x="25" y="41"/>
                  </a:cubicBezTo>
                  <a:cubicBezTo>
                    <a:pt x="16" y="40"/>
                    <a:pt x="10" y="39"/>
                    <a:pt x="2" y="36"/>
                  </a:cubicBezTo>
                  <a:cubicBezTo>
                    <a:pt x="0" y="22"/>
                    <a:pt x="2" y="0"/>
                    <a:pt x="16"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15" name="Picture Placeholder 14"/>
          <p:cNvSpPr>
            <a:spLocks noGrp="1"/>
          </p:cNvSpPr>
          <p:nvPr>
            <p:ph type="pic" sz="quarter" idx="10" hasCustomPrompt="1"/>
          </p:nvPr>
        </p:nvSpPr>
        <p:spPr>
          <a:xfrm>
            <a:off x="4267935" y="1889570"/>
            <a:ext cx="3576223" cy="273605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38"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36" name="Picture 35">
            <a:extLst>
              <a:ext uri="{FF2B5EF4-FFF2-40B4-BE49-F238E27FC236}">
                <a16:creationId xmlns:a16="http://schemas.microsoft.com/office/drawing/2014/main" id="{AE83F7A1-D765-497D-9394-2E081EC81256}"/>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7393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2" presetClass="entr" presetSubtype="4" decel="5000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2000" fill="hold"/>
                                        <p:tgtEl>
                                          <p:spTgt spid="14"/>
                                        </p:tgtEl>
                                        <p:attrNameLst>
                                          <p:attrName>ppt_x</p:attrName>
                                        </p:attrNameLst>
                                      </p:cBhvr>
                                      <p:tavLst>
                                        <p:tav tm="0">
                                          <p:val>
                                            <p:strVal val="#ppt_x"/>
                                          </p:val>
                                        </p:tav>
                                        <p:tav tm="100000">
                                          <p:val>
                                            <p:strVal val="#ppt_x"/>
                                          </p:val>
                                        </p:tav>
                                      </p:tavLst>
                                    </p:anim>
                                    <p:anim calcmode="lin" valueType="num">
                                      <p:cBhvr additive="base">
                                        <p:cTn id="11"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6"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8" name="Picture 7">
            <a:extLst>
              <a:ext uri="{FF2B5EF4-FFF2-40B4-BE49-F238E27FC236}">
                <a16:creationId xmlns:a16="http://schemas.microsoft.com/office/drawing/2014/main" id="{EE343C4E-6A81-438F-B699-943282B87AA3}"/>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5098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3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5719770" y="1420800"/>
            <a:ext cx="5553971" cy="3321586"/>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5"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Tree>
    <p:extLst>
      <p:ext uri="{BB962C8B-B14F-4D97-AF65-F5344CB8AC3E}">
        <p14:creationId xmlns:p14="http://schemas.microsoft.com/office/powerpoint/2010/main" val="202288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75135" y="1828442"/>
            <a:ext cx="6062995" cy="4330255"/>
          </a:xfrm>
          <a:prstGeom prst="rect">
            <a:avLst/>
          </a:prstGeom>
        </p:spPr>
      </p:pic>
      <p:sp>
        <p:nvSpPr>
          <p:cNvPr id="5" name="Picture Placeholder 14"/>
          <p:cNvSpPr>
            <a:spLocks noGrp="1"/>
          </p:cNvSpPr>
          <p:nvPr>
            <p:ph type="pic" sz="quarter" idx="11" hasCustomPrompt="1"/>
          </p:nvPr>
        </p:nvSpPr>
        <p:spPr>
          <a:xfrm>
            <a:off x="3824147" y="2086520"/>
            <a:ext cx="4542850" cy="3409356"/>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Tree>
    <p:extLst>
      <p:ext uri="{BB962C8B-B14F-4D97-AF65-F5344CB8AC3E}">
        <p14:creationId xmlns:p14="http://schemas.microsoft.com/office/powerpoint/2010/main" val="14908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5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17" name="Picture Placeholder 14"/>
          <p:cNvSpPr>
            <a:spLocks noGrp="1"/>
          </p:cNvSpPr>
          <p:nvPr>
            <p:ph type="pic" sz="quarter" idx="18" hasCustomPrompt="1"/>
          </p:nvPr>
        </p:nvSpPr>
        <p:spPr>
          <a:xfrm>
            <a:off x="0" y="-1"/>
            <a:ext cx="12192000" cy="4349579"/>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8" name="Picture Placeholder 14"/>
          <p:cNvSpPr>
            <a:spLocks noGrp="1"/>
          </p:cNvSpPr>
          <p:nvPr>
            <p:ph type="pic" sz="quarter" idx="11" hasCustomPrompt="1"/>
          </p:nvPr>
        </p:nvSpPr>
        <p:spPr>
          <a:xfrm>
            <a:off x="2174788" y="1935358"/>
            <a:ext cx="1464905" cy="256250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8" name="Picture Placeholder 14"/>
          <p:cNvSpPr>
            <a:spLocks noGrp="1"/>
          </p:cNvSpPr>
          <p:nvPr>
            <p:ph type="pic" sz="quarter" idx="19" hasCustomPrompt="1"/>
          </p:nvPr>
        </p:nvSpPr>
        <p:spPr>
          <a:xfrm>
            <a:off x="5363547" y="1935358"/>
            <a:ext cx="1464905" cy="256250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9" name="Picture Placeholder 14"/>
          <p:cNvSpPr>
            <a:spLocks noGrp="1"/>
          </p:cNvSpPr>
          <p:nvPr>
            <p:ph type="pic" sz="quarter" idx="20" hasCustomPrompt="1"/>
          </p:nvPr>
        </p:nvSpPr>
        <p:spPr>
          <a:xfrm>
            <a:off x="8552306" y="1935358"/>
            <a:ext cx="1464905" cy="256250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9" name="Title 8"/>
          <p:cNvSpPr>
            <a:spLocks noGrp="1"/>
          </p:cNvSpPr>
          <p:nvPr>
            <p:ph type="title"/>
          </p:nvPr>
        </p:nvSpPr>
        <p:spPr>
          <a:xfrm>
            <a:off x="1739459" y="369599"/>
            <a:ext cx="6082367" cy="507731"/>
          </a:xfrm>
          <a:prstGeom prst="rect">
            <a:avLst/>
          </a:prstGeom>
        </p:spPr>
        <p:txBody>
          <a:bodyPr/>
          <a:lstStyle>
            <a:lvl1pPr>
              <a:defRPr sz="28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24589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8" grpId="0" animBg="1"/>
      <p:bldP spid="19"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12192000" cy="4324865"/>
          </a:xfrm>
          <a:prstGeom prst="rect">
            <a:avLst/>
          </a:prstGeom>
          <a:solidFill>
            <a:schemeClr val="accent1"/>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n-US" sz="3200">
              <a:ea typeface="굴림" charset="-127"/>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737" y="1468492"/>
            <a:ext cx="2442714" cy="428689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0197" y="1468492"/>
            <a:ext cx="2442714" cy="4286895"/>
          </a:xfrm>
          <a:prstGeom prst="rect">
            <a:avLst/>
          </a:prstGeom>
        </p:spPr>
      </p:pic>
      <p:sp>
        <p:nvSpPr>
          <p:cNvPr id="9" name="Picture Placeholder 14"/>
          <p:cNvSpPr>
            <a:spLocks noGrp="1"/>
          </p:cNvSpPr>
          <p:nvPr>
            <p:ph type="pic" sz="quarter" idx="11" hasCustomPrompt="1"/>
          </p:nvPr>
        </p:nvSpPr>
        <p:spPr>
          <a:xfrm>
            <a:off x="3954162" y="1935357"/>
            <a:ext cx="1693150" cy="2961763"/>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0" name="Picture Placeholder 14"/>
          <p:cNvSpPr>
            <a:spLocks noGrp="1"/>
          </p:cNvSpPr>
          <p:nvPr>
            <p:ph type="pic" sz="quarter" idx="12" hasCustomPrompt="1"/>
          </p:nvPr>
        </p:nvSpPr>
        <p:spPr>
          <a:xfrm>
            <a:off x="6452622" y="1935357"/>
            <a:ext cx="1693150" cy="2961763"/>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3" name="Title 8"/>
          <p:cNvSpPr>
            <a:spLocks noGrp="1"/>
          </p:cNvSpPr>
          <p:nvPr>
            <p:ph type="title"/>
          </p:nvPr>
        </p:nvSpPr>
        <p:spPr>
          <a:xfrm>
            <a:off x="1739459" y="369599"/>
            <a:ext cx="6082367" cy="507731"/>
          </a:xfrm>
          <a:prstGeom prst="rect">
            <a:avLst/>
          </a:prstGeom>
        </p:spPr>
        <p:txBody>
          <a:bodyPr/>
          <a:lstStyle>
            <a:lvl1pPr>
              <a:defRPr sz="28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6720025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50000">
                                          <p:cBhvr additive="base">
                                            <p:cTn id="13"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50000">
                                      <p:stCondLst>
                                        <p:cond delay="400"/>
                                      </p:stCondLst>
                                      <p:childTnLst>
                                        <p:set>
                                          <p:cBhvr>
                                            <p:cTn id="16" dur="1" fill="hold">
                                              <p:stCondLst>
                                                <p:cond delay="0"/>
                                              </p:stCondLst>
                                            </p:cTn>
                                            <p:tgtEl>
                                              <p:spTgt spid="12"/>
                                            </p:tgtEl>
                                            <p:attrNameLst>
                                              <p:attrName>style.visibility</p:attrName>
                                            </p:attrNameLst>
                                          </p:cBhvr>
                                          <p:to>
                                            <p:strVal val="visible"/>
                                          </p:to>
                                        </p:set>
                                        <p:anim calcmode="lin" valueType="num" p14:bounceEnd="50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4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9278F-9EBE-4712-AB85-1A4E72227909}"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1225853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sp>
        <p:nvSpPr>
          <p:cNvPr id="7" name="Picture Placeholder 14"/>
          <p:cNvSpPr>
            <a:spLocks noGrp="1"/>
          </p:cNvSpPr>
          <p:nvPr>
            <p:ph type="pic" sz="quarter" idx="12" hasCustomPrompt="1"/>
          </p:nvPr>
        </p:nvSpPr>
        <p:spPr>
          <a:xfrm>
            <a:off x="2889749" y="1719558"/>
            <a:ext cx="5305476" cy="339558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8" name="Picture Placeholder 14"/>
          <p:cNvSpPr>
            <a:spLocks noGrp="1"/>
          </p:cNvSpPr>
          <p:nvPr>
            <p:ph type="pic" sz="quarter" idx="13" hasCustomPrompt="1"/>
          </p:nvPr>
        </p:nvSpPr>
        <p:spPr>
          <a:xfrm>
            <a:off x="6333340" y="1998733"/>
            <a:ext cx="2532102" cy="3166719"/>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9" name="Picture Placeholder 14"/>
          <p:cNvSpPr>
            <a:spLocks noGrp="1"/>
          </p:cNvSpPr>
          <p:nvPr>
            <p:ph type="pic" sz="quarter" idx="14" hasCustomPrompt="1"/>
          </p:nvPr>
        </p:nvSpPr>
        <p:spPr>
          <a:xfrm>
            <a:off x="8806245" y="3412808"/>
            <a:ext cx="991764" cy="175264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0"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2" name="Picture 11">
            <a:extLst>
              <a:ext uri="{FF2B5EF4-FFF2-40B4-BE49-F238E27FC236}">
                <a16:creationId xmlns:a16="http://schemas.microsoft.com/office/drawing/2014/main" id="{AA324B71-45CE-4D96-9061-05568128D5E0}"/>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76721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8" name="Picture Placeholder 14"/>
          <p:cNvSpPr>
            <a:spLocks noGrp="1"/>
          </p:cNvSpPr>
          <p:nvPr>
            <p:ph type="pic" sz="quarter" idx="11" hasCustomPrompt="1"/>
          </p:nvPr>
        </p:nvSpPr>
        <p:spPr>
          <a:xfrm>
            <a:off x="965887" y="1754163"/>
            <a:ext cx="1828800" cy="1828800"/>
          </a:xfrm>
          <a:prstGeom prst="ellipse">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6" name="Picture Placeholder 14"/>
          <p:cNvSpPr>
            <a:spLocks noGrp="1"/>
          </p:cNvSpPr>
          <p:nvPr>
            <p:ph type="pic" sz="quarter" idx="12" hasCustomPrompt="1"/>
          </p:nvPr>
        </p:nvSpPr>
        <p:spPr>
          <a:xfrm>
            <a:off x="3079060" y="1754163"/>
            <a:ext cx="1828800" cy="1828800"/>
          </a:xfrm>
          <a:prstGeom prst="ellipse">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7" name="Picture Placeholder 14"/>
          <p:cNvSpPr>
            <a:spLocks noGrp="1"/>
          </p:cNvSpPr>
          <p:nvPr>
            <p:ph type="pic" sz="quarter" idx="13" hasCustomPrompt="1"/>
          </p:nvPr>
        </p:nvSpPr>
        <p:spPr>
          <a:xfrm>
            <a:off x="5192233" y="1754163"/>
            <a:ext cx="1828800" cy="1828800"/>
          </a:xfrm>
          <a:prstGeom prst="ellipse">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1" name="Picture Placeholder 14"/>
          <p:cNvSpPr>
            <a:spLocks noGrp="1"/>
          </p:cNvSpPr>
          <p:nvPr>
            <p:ph type="pic" sz="quarter" idx="14" hasCustomPrompt="1"/>
          </p:nvPr>
        </p:nvSpPr>
        <p:spPr>
          <a:xfrm>
            <a:off x="7305406" y="1754163"/>
            <a:ext cx="1828800" cy="1828800"/>
          </a:xfrm>
          <a:prstGeom prst="ellipse">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2" name="Picture Placeholder 14"/>
          <p:cNvSpPr>
            <a:spLocks noGrp="1"/>
          </p:cNvSpPr>
          <p:nvPr>
            <p:ph type="pic" sz="quarter" idx="15" hasCustomPrompt="1"/>
          </p:nvPr>
        </p:nvSpPr>
        <p:spPr>
          <a:xfrm>
            <a:off x="9418580" y="1754163"/>
            <a:ext cx="1828800" cy="1828800"/>
          </a:xfrm>
          <a:prstGeom prst="ellipse">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3"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Tree>
    <p:extLst>
      <p:ext uri="{BB962C8B-B14F-4D97-AF65-F5344CB8AC3E}">
        <p14:creationId xmlns:p14="http://schemas.microsoft.com/office/powerpoint/2010/main" val="216661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11" grpId="0" animBg="1"/>
      <p:bldP spid="1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3_Title Slide">
    <p:spTree>
      <p:nvGrpSpPr>
        <p:cNvPr id="1" name=""/>
        <p:cNvGrpSpPr/>
        <p:nvPr/>
      </p:nvGrpSpPr>
      <p:grpSpPr>
        <a:xfrm>
          <a:off x="0" y="0"/>
          <a:ext cx="0" cy="0"/>
          <a:chOff x="0" y="0"/>
          <a:chExt cx="0" cy="0"/>
        </a:xfrm>
      </p:grpSpPr>
      <p:sp>
        <p:nvSpPr>
          <p:cNvPr id="7" name="Picture Placeholder 3"/>
          <p:cNvSpPr>
            <a:spLocks noGrp="1"/>
          </p:cNvSpPr>
          <p:nvPr>
            <p:ph type="pic" sz="quarter" idx="11" hasCustomPrompt="1"/>
          </p:nvPr>
        </p:nvSpPr>
        <p:spPr>
          <a:xfrm>
            <a:off x="1972885" y="1908899"/>
            <a:ext cx="1817046" cy="181704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8" name="Picture Placeholder 3"/>
          <p:cNvSpPr>
            <a:spLocks noGrp="1"/>
          </p:cNvSpPr>
          <p:nvPr>
            <p:ph type="pic" sz="quarter" idx="12" hasCustomPrompt="1"/>
          </p:nvPr>
        </p:nvSpPr>
        <p:spPr>
          <a:xfrm>
            <a:off x="5198110" y="1908899"/>
            <a:ext cx="1817046" cy="181704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4" name="Picture Placeholder 3"/>
          <p:cNvSpPr>
            <a:spLocks noGrp="1"/>
          </p:cNvSpPr>
          <p:nvPr>
            <p:ph type="pic" sz="quarter" idx="13" hasCustomPrompt="1"/>
          </p:nvPr>
        </p:nvSpPr>
        <p:spPr>
          <a:xfrm>
            <a:off x="8423335" y="1908899"/>
            <a:ext cx="1817046" cy="181704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9"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1" name="Picture 10">
            <a:extLst>
              <a:ext uri="{FF2B5EF4-FFF2-40B4-BE49-F238E27FC236}">
                <a16:creationId xmlns:a16="http://schemas.microsoft.com/office/drawing/2014/main" id="{75A2FFEC-F5C8-49A4-BC8A-C32D6DE05454}"/>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963447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4_Title Slide">
    <p:spTree>
      <p:nvGrpSpPr>
        <p:cNvPr id="1" name=""/>
        <p:cNvGrpSpPr/>
        <p:nvPr/>
      </p:nvGrpSpPr>
      <p:grpSpPr>
        <a:xfrm>
          <a:off x="0" y="0"/>
          <a:ext cx="0" cy="0"/>
          <a:chOff x="0" y="0"/>
          <a:chExt cx="0" cy="0"/>
        </a:xfrm>
      </p:grpSpPr>
      <p:sp>
        <p:nvSpPr>
          <p:cNvPr id="15" name="Picture Placeholder 3"/>
          <p:cNvSpPr>
            <a:spLocks noGrp="1"/>
          </p:cNvSpPr>
          <p:nvPr>
            <p:ph type="pic" sz="quarter" idx="15" hasCustomPrompt="1"/>
          </p:nvPr>
        </p:nvSpPr>
        <p:spPr>
          <a:xfrm>
            <a:off x="0" y="0"/>
            <a:ext cx="12192000" cy="2038865"/>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7" name="Picture Placeholder 3"/>
          <p:cNvSpPr>
            <a:spLocks noGrp="1"/>
          </p:cNvSpPr>
          <p:nvPr>
            <p:ph type="pic" sz="quarter" idx="11" hasCustomPrompt="1"/>
          </p:nvPr>
        </p:nvSpPr>
        <p:spPr>
          <a:xfrm>
            <a:off x="1578907" y="2560848"/>
            <a:ext cx="1501691" cy="1501693"/>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1" name="Picture Placeholder 3"/>
          <p:cNvSpPr>
            <a:spLocks noGrp="1"/>
          </p:cNvSpPr>
          <p:nvPr>
            <p:ph type="pic" sz="quarter" idx="12" hasCustomPrompt="1"/>
          </p:nvPr>
        </p:nvSpPr>
        <p:spPr>
          <a:xfrm>
            <a:off x="4091448" y="2560848"/>
            <a:ext cx="1501691" cy="1501693"/>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2" name="Picture Placeholder 3"/>
          <p:cNvSpPr>
            <a:spLocks noGrp="1"/>
          </p:cNvSpPr>
          <p:nvPr>
            <p:ph type="pic" sz="quarter" idx="13" hasCustomPrompt="1"/>
          </p:nvPr>
        </p:nvSpPr>
        <p:spPr>
          <a:xfrm>
            <a:off x="6603989" y="2560848"/>
            <a:ext cx="1501691" cy="1501693"/>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3" name="Picture Placeholder 3"/>
          <p:cNvSpPr>
            <a:spLocks noGrp="1"/>
          </p:cNvSpPr>
          <p:nvPr>
            <p:ph type="pic" sz="quarter" idx="14" hasCustomPrompt="1"/>
          </p:nvPr>
        </p:nvSpPr>
        <p:spPr>
          <a:xfrm>
            <a:off x="9116529" y="2560848"/>
            <a:ext cx="1501691" cy="1501693"/>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9" name="Title 8"/>
          <p:cNvSpPr>
            <a:spLocks noGrp="1"/>
          </p:cNvSpPr>
          <p:nvPr>
            <p:ph type="title"/>
          </p:nvPr>
        </p:nvSpPr>
        <p:spPr>
          <a:xfrm>
            <a:off x="1739459" y="369599"/>
            <a:ext cx="6082367" cy="507731"/>
          </a:xfrm>
          <a:prstGeom prst="rect">
            <a:avLst/>
          </a:prstGeom>
        </p:spPr>
        <p:txBody>
          <a:bodyPr/>
          <a:lstStyle>
            <a:lvl1pPr>
              <a:defRPr sz="28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86558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15" name="Picture Placeholder 3"/>
          <p:cNvSpPr>
            <a:spLocks noGrp="1"/>
          </p:cNvSpPr>
          <p:nvPr>
            <p:ph type="pic" sz="quarter" idx="15" hasCustomPrompt="1"/>
          </p:nvPr>
        </p:nvSpPr>
        <p:spPr>
          <a:xfrm>
            <a:off x="0" y="0"/>
            <a:ext cx="1219200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7" name="Picture Placeholder 3"/>
          <p:cNvSpPr>
            <a:spLocks noGrp="1"/>
          </p:cNvSpPr>
          <p:nvPr>
            <p:ph type="pic" sz="quarter" idx="11" hasCustomPrompt="1"/>
          </p:nvPr>
        </p:nvSpPr>
        <p:spPr>
          <a:xfrm>
            <a:off x="1442168" y="1737078"/>
            <a:ext cx="1241067" cy="124106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1" name="Picture Placeholder 3"/>
          <p:cNvSpPr>
            <a:spLocks noGrp="1"/>
          </p:cNvSpPr>
          <p:nvPr>
            <p:ph type="pic" sz="quarter" idx="12" hasCustomPrompt="1"/>
          </p:nvPr>
        </p:nvSpPr>
        <p:spPr>
          <a:xfrm>
            <a:off x="1442168" y="4119946"/>
            <a:ext cx="1241067" cy="124106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2" name="Picture Placeholder 3"/>
          <p:cNvSpPr>
            <a:spLocks noGrp="1"/>
          </p:cNvSpPr>
          <p:nvPr>
            <p:ph type="pic" sz="quarter" idx="13" hasCustomPrompt="1"/>
          </p:nvPr>
        </p:nvSpPr>
        <p:spPr>
          <a:xfrm>
            <a:off x="6205554" y="1737078"/>
            <a:ext cx="1241067" cy="124106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3" name="Picture Placeholder 3"/>
          <p:cNvSpPr>
            <a:spLocks noGrp="1"/>
          </p:cNvSpPr>
          <p:nvPr>
            <p:ph type="pic" sz="quarter" idx="14" hasCustomPrompt="1"/>
          </p:nvPr>
        </p:nvSpPr>
        <p:spPr>
          <a:xfrm>
            <a:off x="6205554" y="4119946"/>
            <a:ext cx="1241067" cy="1241068"/>
          </a:xfrm>
          <a:prstGeom prst="ellipse">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4" name="Title 8"/>
          <p:cNvSpPr>
            <a:spLocks noGrp="1"/>
          </p:cNvSpPr>
          <p:nvPr>
            <p:ph type="title"/>
          </p:nvPr>
        </p:nvSpPr>
        <p:spPr>
          <a:xfrm>
            <a:off x="1739459" y="369599"/>
            <a:ext cx="6082367" cy="507731"/>
          </a:xfrm>
          <a:prstGeom prst="rect">
            <a:avLst/>
          </a:prstGeom>
        </p:spPr>
        <p:txBody>
          <a:bodyPr/>
          <a:lstStyle>
            <a:lvl1pPr>
              <a:defRPr sz="28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5118612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6_Title Slide">
    <p:spTree>
      <p:nvGrpSpPr>
        <p:cNvPr id="1" name=""/>
        <p:cNvGrpSpPr/>
        <p:nvPr/>
      </p:nvGrpSpPr>
      <p:grpSpPr>
        <a:xfrm>
          <a:off x="0" y="0"/>
          <a:ext cx="0" cy="0"/>
          <a:chOff x="0" y="0"/>
          <a:chExt cx="0" cy="0"/>
        </a:xfrm>
      </p:grpSpPr>
      <p:sp>
        <p:nvSpPr>
          <p:cNvPr id="2" name="Rounded Rectangle 1"/>
          <p:cNvSpPr/>
          <p:nvPr userDrawn="1"/>
        </p:nvSpPr>
        <p:spPr>
          <a:xfrm>
            <a:off x="753762" y="1702553"/>
            <a:ext cx="2458995" cy="4102443"/>
          </a:xfrm>
          <a:prstGeom prst="roundRect">
            <a:avLst>
              <a:gd name="adj" fmla="val 3189"/>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3538151" y="1702553"/>
            <a:ext cx="2458995" cy="4102443"/>
          </a:xfrm>
          <a:prstGeom prst="roundRect">
            <a:avLst>
              <a:gd name="adj" fmla="val 3189"/>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6322540" y="1702553"/>
            <a:ext cx="2458995" cy="4102443"/>
          </a:xfrm>
          <a:prstGeom prst="roundRect">
            <a:avLst>
              <a:gd name="adj" fmla="val 3189"/>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9106930" y="1702553"/>
            <a:ext cx="2458995" cy="4102443"/>
          </a:xfrm>
          <a:prstGeom prst="roundRect">
            <a:avLst>
              <a:gd name="adj" fmla="val 3189"/>
            </a:avLst>
          </a:prstGeom>
          <a:solidFill>
            <a:schemeClr val="bg1"/>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3"/>
          <p:cNvSpPr>
            <a:spLocks noGrp="1"/>
          </p:cNvSpPr>
          <p:nvPr>
            <p:ph type="pic" sz="quarter" idx="11" hasCustomPrompt="1"/>
          </p:nvPr>
        </p:nvSpPr>
        <p:spPr>
          <a:xfrm>
            <a:off x="753762" y="1702553"/>
            <a:ext cx="2458994" cy="1598219"/>
          </a:xfrm>
          <a:prstGeom prst="round2SameRect">
            <a:avLst>
              <a:gd name="adj1" fmla="val 5070"/>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4" name="Picture Placeholder 3"/>
          <p:cNvSpPr>
            <a:spLocks noGrp="1"/>
          </p:cNvSpPr>
          <p:nvPr>
            <p:ph type="pic" sz="quarter" idx="12" hasCustomPrompt="1"/>
          </p:nvPr>
        </p:nvSpPr>
        <p:spPr>
          <a:xfrm>
            <a:off x="3538151" y="1702553"/>
            <a:ext cx="2458994" cy="1598219"/>
          </a:xfrm>
          <a:prstGeom prst="round2SameRect">
            <a:avLst>
              <a:gd name="adj1" fmla="val 5070"/>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5" name="Picture Placeholder 3"/>
          <p:cNvSpPr>
            <a:spLocks noGrp="1"/>
          </p:cNvSpPr>
          <p:nvPr>
            <p:ph type="pic" sz="quarter" idx="13" hasCustomPrompt="1"/>
          </p:nvPr>
        </p:nvSpPr>
        <p:spPr>
          <a:xfrm>
            <a:off x="6322540" y="1702553"/>
            <a:ext cx="2458994" cy="1598219"/>
          </a:xfrm>
          <a:prstGeom prst="round2SameRect">
            <a:avLst>
              <a:gd name="adj1" fmla="val 5070"/>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6" name="Picture Placeholder 3"/>
          <p:cNvSpPr>
            <a:spLocks noGrp="1"/>
          </p:cNvSpPr>
          <p:nvPr>
            <p:ph type="pic" sz="quarter" idx="14" hasCustomPrompt="1"/>
          </p:nvPr>
        </p:nvSpPr>
        <p:spPr>
          <a:xfrm>
            <a:off x="9106930" y="1702553"/>
            <a:ext cx="2458994" cy="1598219"/>
          </a:xfrm>
          <a:prstGeom prst="round2SameRect">
            <a:avLst>
              <a:gd name="adj1" fmla="val 5070"/>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9" name="Picture 18">
            <a:extLst>
              <a:ext uri="{FF2B5EF4-FFF2-40B4-BE49-F238E27FC236}">
                <a16:creationId xmlns:a16="http://schemas.microsoft.com/office/drawing/2014/main" id="{D51B1DA6-430F-43DF-9A74-2A545E6EB736}"/>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1954315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7_Title Slide">
    <p:spTree>
      <p:nvGrpSpPr>
        <p:cNvPr id="1" name=""/>
        <p:cNvGrpSpPr/>
        <p:nvPr/>
      </p:nvGrpSpPr>
      <p:grpSpPr>
        <a:xfrm>
          <a:off x="0" y="0"/>
          <a:ext cx="0" cy="0"/>
          <a:chOff x="0" y="0"/>
          <a:chExt cx="0" cy="0"/>
        </a:xfrm>
      </p:grpSpPr>
      <p:sp>
        <p:nvSpPr>
          <p:cNvPr id="15" name="Picture Placeholder 3"/>
          <p:cNvSpPr>
            <a:spLocks noGrp="1"/>
          </p:cNvSpPr>
          <p:nvPr>
            <p:ph type="pic" sz="quarter" idx="15" hasCustomPrompt="1"/>
          </p:nvPr>
        </p:nvSpPr>
        <p:spPr>
          <a:xfrm>
            <a:off x="0" y="0"/>
            <a:ext cx="1219200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1" name="Picture Placeholder 3"/>
          <p:cNvSpPr>
            <a:spLocks noGrp="1"/>
          </p:cNvSpPr>
          <p:nvPr>
            <p:ph type="pic" sz="quarter" idx="12" hasCustomPrompt="1"/>
          </p:nvPr>
        </p:nvSpPr>
        <p:spPr>
          <a:xfrm>
            <a:off x="725263" y="3920659"/>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9" name="Picture Placeholder 3"/>
          <p:cNvSpPr>
            <a:spLocks noGrp="1"/>
          </p:cNvSpPr>
          <p:nvPr>
            <p:ph type="pic" sz="quarter" idx="16" hasCustomPrompt="1"/>
          </p:nvPr>
        </p:nvSpPr>
        <p:spPr>
          <a:xfrm>
            <a:off x="725263" y="1578879"/>
            <a:ext cx="3469786" cy="1754659"/>
          </a:xfrm>
          <a:prstGeom prst="roundRect">
            <a:avLst>
              <a:gd name="adj" fmla="val 8216"/>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0" name="Picture Placeholder 3"/>
          <p:cNvSpPr>
            <a:spLocks noGrp="1"/>
          </p:cNvSpPr>
          <p:nvPr>
            <p:ph type="pic" sz="quarter" idx="17" hasCustomPrompt="1"/>
          </p:nvPr>
        </p:nvSpPr>
        <p:spPr>
          <a:xfrm>
            <a:off x="4351972" y="1578879"/>
            <a:ext cx="3469786" cy="1754659"/>
          </a:xfrm>
          <a:prstGeom prst="roundRect">
            <a:avLst>
              <a:gd name="adj" fmla="val 8216"/>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4" name="Picture Placeholder 3"/>
          <p:cNvSpPr>
            <a:spLocks noGrp="1"/>
          </p:cNvSpPr>
          <p:nvPr>
            <p:ph type="pic" sz="quarter" idx="18" hasCustomPrompt="1"/>
          </p:nvPr>
        </p:nvSpPr>
        <p:spPr>
          <a:xfrm>
            <a:off x="7978680" y="1578879"/>
            <a:ext cx="3469786" cy="1754659"/>
          </a:xfrm>
          <a:prstGeom prst="roundRect">
            <a:avLst>
              <a:gd name="adj" fmla="val 8216"/>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8" name="Picture Placeholder 3"/>
          <p:cNvSpPr>
            <a:spLocks noGrp="1"/>
          </p:cNvSpPr>
          <p:nvPr>
            <p:ph type="pic" sz="quarter" idx="19" hasCustomPrompt="1"/>
          </p:nvPr>
        </p:nvSpPr>
        <p:spPr>
          <a:xfrm>
            <a:off x="725263" y="5161792"/>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9" name="Picture Placeholder 3"/>
          <p:cNvSpPr>
            <a:spLocks noGrp="1"/>
          </p:cNvSpPr>
          <p:nvPr>
            <p:ph type="pic" sz="quarter" idx="20" hasCustomPrompt="1"/>
          </p:nvPr>
        </p:nvSpPr>
        <p:spPr>
          <a:xfrm>
            <a:off x="4351972" y="3920659"/>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20" name="Picture Placeholder 3"/>
          <p:cNvSpPr>
            <a:spLocks noGrp="1"/>
          </p:cNvSpPr>
          <p:nvPr>
            <p:ph type="pic" sz="quarter" idx="21" hasCustomPrompt="1"/>
          </p:nvPr>
        </p:nvSpPr>
        <p:spPr>
          <a:xfrm>
            <a:off x="4351972" y="5161792"/>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21" name="Picture Placeholder 3"/>
          <p:cNvSpPr>
            <a:spLocks noGrp="1"/>
          </p:cNvSpPr>
          <p:nvPr>
            <p:ph type="pic" sz="quarter" idx="22" hasCustomPrompt="1"/>
          </p:nvPr>
        </p:nvSpPr>
        <p:spPr>
          <a:xfrm>
            <a:off x="7978680" y="3920659"/>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22" name="Picture Placeholder 3"/>
          <p:cNvSpPr>
            <a:spLocks noGrp="1"/>
          </p:cNvSpPr>
          <p:nvPr>
            <p:ph type="pic" sz="quarter" idx="23" hasCustomPrompt="1"/>
          </p:nvPr>
        </p:nvSpPr>
        <p:spPr>
          <a:xfrm>
            <a:off x="7978680" y="5161792"/>
            <a:ext cx="932432" cy="932433"/>
          </a:xfrm>
          <a:prstGeom prst="ellipse">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16" name="Title 8"/>
          <p:cNvSpPr>
            <a:spLocks noGrp="1"/>
          </p:cNvSpPr>
          <p:nvPr>
            <p:ph type="title"/>
          </p:nvPr>
        </p:nvSpPr>
        <p:spPr>
          <a:xfrm>
            <a:off x="1739459" y="369599"/>
            <a:ext cx="6082367" cy="507731"/>
          </a:xfrm>
          <a:prstGeom prst="rect">
            <a:avLst/>
          </a:prstGeom>
        </p:spPr>
        <p:txBody>
          <a:bodyPr/>
          <a:lstStyle>
            <a:lvl1pPr>
              <a:defRPr sz="2800" b="1" i="0">
                <a:solidFill>
                  <a:srgbClr val="FFFFFF"/>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42888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3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6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8_Title Slide">
    <p:spTree>
      <p:nvGrpSpPr>
        <p:cNvPr id="1" name=""/>
        <p:cNvGrpSpPr/>
        <p:nvPr/>
      </p:nvGrpSpPr>
      <p:grpSpPr>
        <a:xfrm>
          <a:off x="0" y="0"/>
          <a:ext cx="0" cy="0"/>
          <a:chOff x="0" y="0"/>
          <a:chExt cx="0" cy="0"/>
        </a:xfrm>
      </p:grpSpPr>
      <p:sp>
        <p:nvSpPr>
          <p:cNvPr id="9" name="Picture Placeholder 3"/>
          <p:cNvSpPr>
            <a:spLocks noGrp="1"/>
          </p:cNvSpPr>
          <p:nvPr>
            <p:ph type="pic" sz="quarter" idx="16" hasCustomPrompt="1"/>
          </p:nvPr>
        </p:nvSpPr>
        <p:spPr>
          <a:xfrm>
            <a:off x="997110" y="1699990"/>
            <a:ext cx="4168013" cy="3356525"/>
          </a:xfrm>
          <a:prstGeom prst="roundRect">
            <a:avLst>
              <a:gd name="adj" fmla="val 3062"/>
            </a:avLst>
          </a:prstGeom>
          <a:pattFill prst="pct90">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Insert Image</a:t>
            </a:r>
          </a:p>
        </p:txBody>
      </p:sp>
      <p:sp>
        <p:nvSpPr>
          <p:cNvPr id="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5" name="Picture 4">
            <a:extLst>
              <a:ext uri="{FF2B5EF4-FFF2-40B4-BE49-F238E27FC236}">
                <a16:creationId xmlns:a16="http://schemas.microsoft.com/office/drawing/2014/main" id="{5C9E4D23-F09E-40BB-96ED-AF01525C82D3}"/>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9156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0_Title Slide">
    <p:spTree>
      <p:nvGrpSpPr>
        <p:cNvPr id="1" name=""/>
        <p:cNvGrpSpPr/>
        <p:nvPr/>
      </p:nvGrpSpPr>
      <p:grpSpPr>
        <a:xfrm>
          <a:off x="0" y="0"/>
          <a:ext cx="0" cy="0"/>
          <a:chOff x="0" y="0"/>
          <a:chExt cx="0" cy="0"/>
        </a:xfrm>
      </p:grpSpPr>
      <p:sp>
        <p:nvSpPr>
          <p:cNvPr id="11" name="Picture Placeholder 14"/>
          <p:cNvSpPr>
            <a:spLocks noGrp="1"/>
          </p:cNvSpPr>
          <p:nvPr>
            <p:ph type="pic" sz="quarter" idx="11" hasCustomPrompt="1"/>
          </p:nvPr>
        </p:nvSpPr>
        <p:spPr>
          <a:xfrm>
            <a:off x="2435337" y="2444526"/>
            <a:ext cx="7351959" cy="45493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2" name="Picture Placeholder 14"/>
          <p:cNvSpPr>
            <a:spLocks noGrp="1"/>
          </p:cNvSpPr>
          <p:nvPr>
            <p:ph type="pic" sz="quarter" idx="12" hasCustomPrompt="1"/>
          </p:nvPr>
        </p:nvSpPr>
        <p:spPr>
          <a:xfrm>
            <a:off x="507682" y="3113903"/>
            <a:ext cx="5510059" cy="388002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3" name="Picture Placeholder 14"/>
          <p:cNvSpPr>
            <a:spLocks noGrp="1"/>
          </p:cNvSpPr>
          <p:nvPr>
            <p:ph type="pic" sz="quarter" idx="13" hasCustomPrompt="1"/>
          </p:nvPr>
        </p:nvSpPr>
        <p:spPr>
          <a:xfrm>
            <a:off x="6343498" y="3113903"/>
            <a:ext cx="5510059" cy="388002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9" name="Picture 8">
            <a:extLst>
              <a:ext uri="{FF2B5EF4-FFF2-40B4-BE49-F238E27FC236}">
                <a16:creationId xmlns:a16="http://schemas.microsoft.com/office/drawing/2014/main" id="{2F2C6D65-522F-46AF-BECF-C804196C05B1}"/>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5463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1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0" y="0"/>
            <a:ext cx="5288692" cy="685800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5" name="Title 8"/>
          <p:cNvSpPr>
            <a:spLocks noGrp="1"/>
          </p:cNvSpPr>
          <p:nvPr>
            <p:ph type="title"/>
          </p:nvPr>
        </p:nvSpPr>
        <p:spPr>
          <a:xfrm>
            <a:off x="5819090"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spTree>
    <p:extLst>
      <p:ext uri="{BB962C8B-B14F-4D97-AF65-F5344CB8AC3E}">
        <p14:creationId xmlns:p14="http://schemas.microsoft.com/office/powerpoint/2010/main" val="42667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9278F-9EBE-4712-AB85-1A4E72227909}"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283672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2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5"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7" name="Picture 6">
            <a:extLst>
              <a:ext uri="{FF2B5EF4-FFF2-40B4-BE49-F238E27FC236}">
                <a16:creationId xmlns:a16="http://schemas.microsoft.com/office/drawing/2014/main" id="{8346E6EC-DA57-4A21-B040-1834EC3E750F}"/>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247279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3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848834" y="1828800"/>
            <a:ext cx="3377178" cy="28296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5" name="Picture Placeholder 14"/>
          <p:cNvSpPr>
            <a:spLocks noGrp="1"/>
          </p:cNvSpPr>
          <p:nvPr>
            <p:ph type="pic" sz="quarter" idx="12" hasCustomPrompt="1"/>
          </p:nvPr>
        </p:nvSpPr>
        <p:spPr>
          <a:xfrm>
            <a:off x="4418045" y="1828800"/>
            <a:ext cx="3377178" cy="28296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6" name="Picture Placeholder 14"/>
          <p:cNvSpPr>
            <a:spLocks noGrp="1"/>
          </p:cNvSpPr>
          <p:nvPr>
            <p:ph type="pic" sz="quarter" idx="13" hasCustomPrompt="1"/>
          </p:nvPr>
        </p:nvSpPr>
        <p:spPr>
          <a:xfrm>
            <a:off x="7987255" y="1828800"/>
            <a:ext cx="3377178" cy="28296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7"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59" y="381956"/>
            <a:ext cx="615385" cy="378606"/>
          </a:xfrm>
          <a:prstGeom prst="rect">
            <a:avLst/>
          </a:prstGeom>
        </p:spPr>
      </p:pic>
    </p:spTree>
    <p:extLst>
      <p:ext uri="{BB962C8B-B14F-4D97-AF65-F5344CB8AC3E}">
        <p14:creationId xmlns:p14="http://schemas.microsoft.com/office/powerpoint/2010/main" val="378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1058899" y="1828800"/>
            <a:ext cx="4859988" cy="28296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7" name="Picture Placeholder 14"/>
          <p:cNvSpPr>
            <a:spLocks noGrp="1"/>
          </p:cNvSpPr>
          <p:nvPr>
            <p:ph type="pic" sz="quarter" idx="12" hasCustomPrompt="1"/>
          </p:nvPr>
        </p:nvSpPr>
        <p:spPr>
          <a:xfrm>
            <a:off x="6174597" y="1828800"/>
            <a:ext cx="4859988" cy="2829697"/>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8"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6" name="Picture 5">
            <a:extLst>
              <a:ext uri="{FF2B5EF4-FFF2-40B4-BE49-F238E27FC236}">
                <a16:creationId xmlns:a16="http://schemas.microsoft.com/office/drawing/2014/main" id="{29CC382D-A4D0-4CA7-9C7E-6AC8F34AEA96}"/>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4728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5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0" y="1381172"/>
            <a:ext cx="3657600"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8" name="Picture Placeholder 14"/>
          <p:cNvSpPr>
            <a:spLocks noGrp="1"/>
          </p:cNvSpPr>
          <p:nvPr>
            <p:ph type="pic" sz="quarter" idx="12" hasCustomPrompt="1"/>
          </p:nvPr>
        </p:nvSpPr>
        <p:spPr>
          <a:xfrm>
            <a:off x="0" y="3630102"/>
            <a:ext cx="2261286"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9" name="Picture Placeholder 14"/>
          <p:cNvSpPr>
            <a:spLocks noGrp="1"/>
          </p:cNvSpPr>
          <p:nvPr>
            <p:ph type="pic" sz="quarter" idx="13" hasCustomPrompt="1"/>
          </p:nvPr>
        </p:nvSpPr>
        <p:spPr>
          <a:xfrm>
            <a:off x="2335425" y="3630102"/>
            <a:ext cx="4077731"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0" name="Picture Placeholder 14"/>
          <p:cNvSpPr>
            <a:spLocks noGrp="1"/>
          </p:cNvSpPr>
          <p:nvPr>
            <p:ph type="pic" sz="quarter" idx="14" hasCustomPrompt="1"/>
          </p:nvPr>
        </p:nvSpPr>
        <p:spPr>
          <a:xfrm>
            <a:off x="3744098" y="1381172"/>
            <a:ext cx="2669058"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1" name="Picture Placeholder 14"/>
          <p:cNvSpPr>
            <a:spLocks noGrp="1"/>
          </p:cNvSpPr>
          <p:nvPr>
            <p:ph type="pic" sz="quarter" idx="15" hasCustomPrompt="1"/>
          </p:nvPr>
        </p:nvSpPr>
        <p:spPr>
          <a:xfrm>
            <a:off x="6487298" y="1381172"/>
            <a:ext cx="2669058" cy="442650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2" name="Picture Placeholder 14"/>
          <p:cNvSpPr>
            <a:spLocks noGrp="1"/>
          </p:cNvSpPr>
          <p:nvPr>
            <p:ph type="pic" sz="quarter" idx="16" hasCustomPrompt="1"/>
          </p:nvPr>
        </p:nvSpPr>
        <p:spPr>
          <a:xfrm>
            <a:off x="9230498" y="1381172"/>
            <a:ext cx="2961502"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3" name="Picture Placeholder 14"/>
          <p:cNvSpPr>
            <a:spLocks noGrp="1"/>
          </p:cNvSpPr>
          <p:nvPr>
            <p:ph type="pic" sz="quarter" idx="17" hasCustomPrompt="1"/>
          </p:nvPr>
        </p:nvSpPr>
        <p:spPr>
          <a:xfrm>
            <a:off x="9230498" y="3630102"/>
            <a:ext cx="2961502"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4"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6" name="Picture 15">
            <a:extLst>
              <a:ext uri="{FF2B5EF4-FFF2-40B4-BE49-F238E27FC236}">
                <a16:creationId xmlns:a16="http://schemas.microsoft.com/office/drawing/2014/main" id="{1C9F46A9-7EBA-4545-A13D-E6F34ABD32FB}"/>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42091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6_Title Slide">
    <p:spTree>
      <p:nvGrpSpPr>
        <p:cNvPr id="1" name=""/>
        <p:cNvGrpSpPr/>
        <p:nvPr/>
      </p:nvGrpSpPr>
      <p:grpSpPr>
        <a:xfrm>
          <a:off x="0" y="0"/>
          <a:ext cx="0" cy="0"/>
          <a:chOff x="0" y="0"/>
          <a:chExt cx="0" cy="0"/>
        </a:xfrm>
      </p:grpSpPr>
      <p:sp>
        <p:nvSpPr>
          <p:cNvPr id="4" name="Picture Placeholder 14"/>
          <p:cNvSpPr>
            <a:spLocks noGrp="1"/>
          </p:cNvSpPr>
          <p:nvPr>
            <p:ph type="pic" sz="quarter" idx="11" hasCustomPrompt="1"/>
          </p:nvPr>
        </p:nvSpPr>
        <p:spPr>
          <a:xfrm>
            <a:off x="4629998" y="1368815"/>
            <a:ext cx="3797309"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1" name="Picture Placeholder 14"/>
          <p:cNvSpPr>
            <a:spLocks noGrp="1"/>
          </p:cNvSpPr>
          <p:nvPr>
            <p:ph type="pic" sz="quarter" idx="15" hasCustomPrompt="1"/>
          </p:nvPr>
        </p:nvSpPr>
        <p:spPr>
          <a:xfrm>
            <a:off x="0" y="1368815"/>
            <a:ext cx="4571998" cy="442650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4" name="Picture Placeholder 14"/>
          <p:cNvSpPr>
            <a:spLocks noGrp="1"/>
          </p:cNvSpPr>
          <p:nvPr>
            <p:ph type="pic" sz="quarter" idx="16" hasCustomPrompt="1"/>
          </p:nvPr>
        </p:nvSpPr>
        <p:spPr>
          <a:xfrm>
            <a:off x="4630000" y="3617745"/>
            <a:ext cx="2499850"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7" name="Picture Placeholder 14"/>
          <p:cNvSpPr>
            <a:spLocks noGrp="1"/>
          </p:cNvSpPr>
          <p:nvPr>
            <p:ph type="pic" sz="quarter" idx="17" hasCustomPrompt="1"/>
          </p:nvPr>
        </p:nvSpPr>
        <p:spPr>
          <a:xfrm>
            <a:off x="7187852" y="3617745"/>
            <a:ext cx="2499850"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8" name="Picture Placeholder 14"/>
          <p:cNvSpPr>
            <a:spLocks noGrp="1"/>
          </p:cNvSpPr>
          <p:nvPr>
            <p:ph type="pic" sz="quarter" idx="18" hasCustomPrompt="1"/>
          </p:nvPr>
        </p:nvSpPr>
        <p:spPr>
          <a:xfrm>
            <a:off x="9745704" y="3617745"/>
            <a:ext cx="2446296"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9" name="Picture Placeholder 14"/>
          <p:cNvSpPr>
            <a:spLocks noGrp="1"/>
          </p:cNvSpPr>
          <p:nvPr>
            <p:ph type="pic" sz="quarter" idx="19" hasCustomPrompt="1"/>
          </p:nvPr>
        </p:nvSpPr>
        <p:spPr>
          <a:xfrm>
            <a:off x="8485307" y="1368815"/>
            <a:ext cx="3706693" cy="21775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Source Sans Pro" charset="0"/>
              </a:defRPr>
            </a:lvl1pPr>
          </a:lstStyle>
          <a:p>
            <a:r>
              <a:rPr lang="en-US" dirty="0"/>
              <a:t>Insert Image</a:t>
            </a:r>
          </a:p>
        </p:txBody>
      </p:sp>
      <p:sp>
        <p:nvSpPr>
          <p:cNvPr id="10" name="Title 8"/>
          <p:cNvSpPr>
            <a:spLocks noGrp="1"/>
          </p:cNvSpPr>
          <p:nvPr>
            <p:ph type="title"/>
          </p:nvPr>
        </p:nvSpPr>
        <p:spPr>
          <a:xfrm>
            <a:off x="1739459" y="369599"/>
            <a:ext cx="6082367" cy="507731"/>
          </a:xfrm>
          <a:prstGeom prst="rect">
            <a:avLst/>
          </a:prstGeom>
        </p:spPr>
        <p:txBody>
          <a:bodyPr/>
          <a:lstStyle>
            <a:lvl1pPr>
              <a:defRPr sz="2800" b="1" i="0">
                <a:solidFill>
                  <a:schemeClr val="tx1"/>
                </a:solidFill>
                <a:latin typeface="Source Sans Pro Black" charset="0"/>
                <a:ea typeface="Source Sans Pro Black" charset="0"/>
                <a:cs typeface="Source Sans Pro Black" charset="0"/>
              </a:defRPr>
            </a:lvl1pPr>
          </a:lstStyle>
          <a:p>
            <a:r>
              <a:rPr lang="en-US" dirty="0"/>
              <a:t>Click to edit Master title style</a:t>
            </a:r>
          </a:p>
        </p:txBody>
      </p:sp>
      <p:pic>
        <p:nvPicPr>
          <p:cNvPr id="13" name="Picture 12">
            <a:extLst>
              <a:ext uri="{FF2B5EF4-FFF2-40B4-BE49-F238E27FC236}">
                <a16:creationId xmlns:a16="http://schemas.microsoft.com/office/drawing/2014/main" id="{ED3BC988-D918-4DAF-93C7-3D6327C1ABD1}"/>
              </a:ext>
            </a:extLst>
          </p:cNvPr>
          <p:cNvPicPr>
            <a:picLocks noChangeAspect="1"/>
          </p:cNvPicPr>
          <p:nvPr userDrawn="1"/>
        </p:nvPicPr>
        <p:blipFill>
          <a:blip r:embed="rId2"/>
          <a:stretch>
            <a:fillRect/>
          </a:stretch>
        </p:blipFill>
        <p:spPr>
          <a:xfrm>
            <a:off x="511925" y="381956"/>
            <a:ext cx="487287" cy="443432"/>
          </a:xfrm>
          <a:prstGeom prst="rect">
            <a:avLst/>
          </a:prstGeom>
        </p:spPr>
      </p:pic>
    </p:spTree>
    <p:extLst>
      <p:ext uri="{BB962C8B-B14F-4D97-AF65-F5344CB8AC3E}">
        <p14:creationId xmlns:p14="http://schemas.microsoft.com/office/powerpoint/2010/main" val="33204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17" grpId="0" animBg="1"/>
      <p:bldP spid="18" grpId="0" animBg="1"/>
      <p:bldP spid="1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6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EF05EF-6168-407F-8025-E41839E12504}" type="datetimeFigureOut">
              <a:rPr lang="en-US" smtClean="0"/>
              <a:pPr/>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3828347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682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3611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lumMod val="50000"/>
          </a:schemeClr>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moonlight_reflection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4628"/>
            <a:ext cx="12192000" cy="4286251"/>
          </a:xfrm>
          <a:prstGeom prst="rect">
            <a:avLst/>
          </a:prstGeom>
        </p:spPr>
      </p:pic>
      <p:cxnSp>
        <p:nvCxnSpPr>
          <p:cNvPr id="11" name="Straight Connector 10"/>
          <p:cNvCxnSpPr/>
          <p:nvPr userDrawn="1"/>
        </p:nvCxnSpPr>
        <p:spPr>
          <a:xfrm>
            <a:off x="0" y="4669971"/>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422400" y="4419600"/>
            <a:ext cx="10363200" cy="933451"/>
          </a:xfrm>
        </p:spPr>
        <p:txBody>
          <a:bodyPr anchor="b">
            <a:normAutofit/>
          </a:bodyPr>
          <a:lstStyle>
            <a:lvl1pPr algn="r">
              <a:defRPr sz="4267">
                <a:solidFill>
                  <a:schemeClr val="bg1"/>
                </a:solidFill>
              </a:defRPr>
            </a:lvl1pPr>
          </a:lstStyle>
          <a:p>
            <a:r>
              <a:rPr lang="en-US"/>
              <a:t>Click to edit Master title style</a:t>
            </a:r>
          </a:p>
        </p:txBody>
      </p:sp>
      <p:sp>
        <p:nvSpPr>
          <p:cNvPr id="3" name="Subtitle 2"/>
          <p:cNvSpPr>
            <a:spLocks noGrp="1"/>
          </p:cNvSpPr>
          <p:nvPr>
            <p:ph type="subTitle" idx="1"/>
          </p:nvPr>
        </p:nvSpPr>
        <p:spPr>
          <a:xfrm>
            <a:off x="3251200" y="5207004"/>
            <a:ext cx="8534400" cy="685800"/>
          </a:xfrm>
        </p:spPr>
        <p:txBody>
          <a:bodyPr>
            <a:normAutofit/>
          </a:bodyPr>
          <a:lstStyle>
            <a:lvl1pPr marL="0" indent="0" algn="r">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2" name="Straight Connector 11"/>
          <p:cNvCxnSpPr/>
          <p:nvPr userDrawn="1"/>
        </p:nvCxnSpPr>
        <p:spPr>
          <a:xfrm>
            <a:off x="0" y="38100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381000"/>
            <a:ext cx="12192000" cy="428897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174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8222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66" Type="http://schemas.openxmlformats.org/officeDocument/2006/relationships/slideLayout" Target="../slideLayouts/slideLayout84.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theme" Target="../theme/theme2.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3.xml"/><Relationship Id="rId3" Type="http://schemas.openxmlformats.org/officeDocument/2006/relationships/slideLayout" Target="../slideLayouts/slideLayout100.xml"/><Relationship Id="rId21" Type="http://schemas.openxmlformats.org/officeDocument/2006/relationships/image" Target="../media/image8.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video" Target="../media/media1.mp4"/><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microsoft.com/office/2007/relationships/media" Target="../media/media1.mp4"/><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4.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1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5.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9278F-9EBE-4712-AB85-1A4E72227909}" type="datetimeFigureOut">
              <a:rPr lang="en-US" smtClean="0"/>
              <a:t>7/29/2021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DEEB0-0D57-4C46-9A3A-CA2E40FA33D3}" type="slidenum">
              <a:rPr lang="en-US" smtClean="0"/>
              <a:t>‹#›</a:t>
            </a:fld>
            <a:endParaRPr lang="en-US"/>
          </a:p>
        </p:txBody>
      </p:sp>
    </p:spTree>
    <p:extLst>
      <p:ext uri="{BB962C8B-B14F-4D97-AF65-F5344CB8AC3E}">
        <p14:creationId xmlns:p14="http://schemas.microsoft.com/office/powerpoint/2010/main" val="12294422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80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5"/>
          <p:cNvSpPr txBox="1">
            <a:spLocks/>
          </p:cNvSpPr>
          <p:nvPr userDrawn="1"/>
        </p:nvSpPr>
        <p:spPr>
          <a:xfrm>
            <a:off x="326676" y="5889709"/>
            <a:ext cx="8793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800" b="0" i="0" smtClean="0">
                <a:solidFill>
                  <a:schemeClr val="tx1">
                    <a:alpha val="20000"/>
                  </a:schemeClr>
                </a:solidFill>
                <a:latin typeface="Source Sans Pro" charset="0"/>
                <a:ea typeface="Source Sans Pro" charset="0"/>
                <a:cs typeface="Source Sans Pro" charset="0"/>
              </a:rPr>
              <a:pPr algn="l"/>
              <a:t>‹#›</a:t>
            </a:fld>
            <a:endParaRPr lang="en-US" sz="1800" b="0" i="0" dirty="0">
              <a:solidFill>
                <a:schemeClr val="tx1">
                  <a:alpha val="20000"/>
                </a:schemeClr>
              </a:solidFill>
              <a:latin typeface="Source Sans Pro" charset="0"/>
              <a:ea typeface="Source Sans Pro" charset="0"/>
              <a:cs typeface="Source Sans Pro" charset="0"/>
            </a:endParaRPr>
          </a:p>
        </p:txBody>
      </p:sp>
      <p:sp>
        <p:nvSpPr>
          <p:cNvPr id="9" name="Slide Number Placeholder 5"/>
          <p:cNvSpPr txBox="1">
            <a:spLocks/>
          </p:cNvSpPr>
          <p:nvPr userDrawn="1"/>
        </p:nvSpPr>
        <p:spPr>
          <a:xfrm>
            <a:off x="326676" y="6143862"/>
            <a:ext cx="3354155"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i="0" baseline="0" dirty="0">
                <a:solidFill>
                  <a:schemeClr val="tx1">
                    <a:alpha val="40000"/>
                  </a:schemeClr>
                </a:solidFill>
                <a:latin typeface="Source Sans Pro" charset="0"/>
                <a:ea typeface="Source Sans Pro" charset="0"/>
                <a:cs typeface="Source Sans Pro" charset="0"/>
              </a:rPr>
              <a:t>BIBLICAL INTENSIVES</a:t>
            </a:r>
            <a:r>
              <a:rPr lang="en-US" sz="1200" b="0" i="0" baseline="0" dirty="0">
                <a:solidFill>
                  <a:schemeClr val="tx1">
                    <a:alpha val="40000"/>
                  </a:schemeClr>
                </a:solidFill>
                <a:latin typeface="Source Sans Pro" charset="0"/>
                <a:ea typeface="Source Sans Pro" charset="0"/>
                <a:cs typeface="Source Sans Pro" charset="0"/>
              </a:rPr>
              <a:t> </a:t>
            </a:r>
            <a:r>
              <a:rPr lang="en-US" sz="1200" b="0" i="0" dirty="0">
                <a:solidFill>
                  <a:schemeClr val="tx1">
                    <a:alpha val="40000"/>
                  </a:schemeClr>
                </a:solidFill>
                <a:latin typeface="Source Sans Pro" charset="0"/>
                <a:ea typeface="Source Sans Pro" charset="0"/>
                <a:cs typeface="Source Sans Pro" charset="0"/>
              </a:rPr>
              <a:t>presentation</a:t>
            </a:r>
          </a:p>
        </p:txBody>
      </p:sp>
    </p:spTree>
    <p:extLst>
      <p:ext uri="{BB962C8B-B14F-4D97-AF65-F5344CB8AC3E}">
        <p14:creationId xmlns:p14="http://schemas.microsoft.com/office/powerpoint/2010/main" val="21189818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3" r:id="rId55"/>
    <p:sldLayoutId id="2147483734" r:id="rId56"/>
    <p:sldLayoutId id="2147483735" r:id="rId57"/>
    <p:sldLayoutId id="2147483736" r:id="rId58"/>
    <p:sldLayoutId id="2147483737" r:id="rId59"/>
    <p:sldLayoutId id="2147483738" r:id="rId60"/>
    <p:sldLayoutId id="2147483739" r:id="rId61"/>
    <p:sldLayoutId id="2147483740" r:id="rId62"/>
    <p:sldLayoutId id="2147483741" r:id="rId63"/>
    <p:sldLayoutId id="2147483742" r:id="rId64"/>
    <p:sldLayoutId id="2147483743" r:id="rId65"/>
    <p:sldLayoutId id="2147483744" r:id="rId66"/>
    <p:sldLayoutId id="2147483745" r:id="rId67"/>
    <p:sldLayoutId id="2147483746" r:id="rId68"/>
    <p:sldLayoutId id="2147483747" r:id="rId69"/>
    <p:sldLayoutId id="2147483748" r:id="rId70"/>
    <p:sldLayoutId id="2147483749" r:id="rId71"/>
    <p:sldLayoutId id="2147483750" r:id="rId72"/>
    <p:sldLayoutId id="2147483751" r:id="rId73"/>
    <p:sldLayoutId id="2147483752" r:id="rId74"/>
    <p:sldLayoutId id="2147483753" r:id="rId75"/>
    <p:sldLayoutId id="2147483754" r:id="rId76"/>
    <p:sldLayoutId id="2147483755" r:id="rId77"/>
    <p:sldLayoutId id="2147483756" r:id="rId78"/>
    <p:sldLayoutId id="2147483757"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7" name="moonlight_reflection_slide_h264.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0" y="0"/>
            <a:ext cx="2540000" cy="6858000"/>
          </a:xfrm>
          <a:prstGeom prst="rect">
            <a:avLst/>
          </a:prstGeom>
        </p:spPr>
      </p:pic>
      <p:sp>
        <p:nvSpPr>
          <p:cNvPr id="2" name="Title Placeholder 1"/>
          <p:cNvSpPr>
            <a:spLocks noGrp="1"/>
          </p:cNvSpPr>
          <p:nvPr>
            <p:ph type="title"/>
          </p:nvPr>
        </p:nvSpPr>
        <p:spPr>
          <a:xfrm>
            <a:off x="2743200" y="274637"/>
            <a:ext cx="8839200" cy="7921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743200" y="1219201"/>
            <a:ext cx="8839200" cy="4906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t>7/29/2021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cxnSp>
        <p:nvCxnSpPr>
          <p:cNvPr id="10" name="Straight Connector 9"/>
          <p:cNvCxnSpPr/>
          <p:nvPr userDrawn="1"/>
        </p:nvCxnSpPr>
        <p:spPr>
          <a:xfrm>
            <a:off x="2540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0"/>
            <a:ext cx="2540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3735752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1219170" rtl="0" eaLnBrk="1" latinLnBrk="0" hangingPunct="1">
        <a:spcBef>
          <a:spcPct val="0"/>
        </a:spcBef>
        <a:buNone/>
        <a:defRPr sz="4800" kern="1200">
          <a:solidFill>
            <a:schemeClr val="bg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bg1"/>
          </a:solidFill>
          <a:latin typeface="+mn-lt"/>
          <a:ea typeface="+mn-ea"/>
          <a:cs typeface="+mn-cs"/>
        </a:defRPr>
      </a:lvl1pPr>
      <a:lvl2pPr marL="0" indent="0" algn="l" defTabSz="1219170" rtl="0" eaLnBrk="1" latinLnBrk="0" hangingPunct="1">
        <a:spcBef>
          <a:spcPct val="20000"/>
        </a:spcBef>
        <a:buFontTx/>
        <a:buNone/>
        <a:defRPr sz="2667" kern="1200">
          <a:solidFill>
            <a:schemeClr val="bg1"/>
          </a:solidFill>
          <a:latin typeface="+mn-lt"/>
          <a:ea typeface="+mn-ea"/>
          <a:cs typeface="+mn-cs"/>
        </a:defRPr>
      </a:lvl2pPr>
      <a:lvl3pPr marL="0" indent="0" algn="l" defTabSz="1219170" rtl="0" eaLnBrk="1" latinLnBrk="0" hangingPunct="1">
        <a:spcBef>
          <a:spcPct val="20000"/>
        </a:spcBef>
        <a:buFontTx/>
        <a:buNone/>
        <a:defRPr sz="2667" kern="1200">
          <a:solidFill>
            <a:schemeClr val="bg1"/>
          </a:solidFill>
          <a:latin typeface="+mn-lt"/>
          <a:ea typeface="+mn-ea"/>
          <a:cs typeface="+mn-cs"/>
        </a:defRPr>
      </a:lvl3pPr>
      <a:lvl4pPr marL="0" indent="0" algn="l" defTabSz="1219170" rtl="0" eaLnBrk="1" latinLnBrk="0" hangingPunct="1">
        <a:spcBef>
          <a:spcPct val="20000"/>
        </a:spcBef>
        <a:buFontTx/>
        <a:buNone/>
        <a:defRPr sz="2667" kern="1200">
          <a:solidFill>
            <a:schemeClr val="bg1"/>
          </a:solidFill>
          <a:latin typeface="+mn-lt"/>
          <a:ea typeface="+mn-ea"/>
          <a:cs typeface="+mn-cs"/>
        </a:defRPr>
      </a:lvl4pPr>
      <a:lvl5pPr marL="0" indent="0" algn="l" defTabSz="1219170" rtl="0" eaLnBrk="1" latinLnBrk="0" hangingPunct="1">
        <a:spcBef>
          <a:spcPct val="20000"/>
        </a:spcBef>
        <a:buFontTx/>
        <a:buNone/>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4DED8-6CB9-48D1-93BD-CE622B8ED35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CA7A8D-F008-4C2D-BBAC-824FA420ECE8}"/>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89350-A5F6-439C-813A-F47416CB9D75}"/>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5F3874C9-32A2-4B76-A384-BC01A07FB96F}" type="datetimeFigureOut">
              <a:rPr lang="en-US" smtClean="0"/>
              <a:t>7/29/2021</a:t>
            </a:fld>
            <a:endParaRPr lang="en-US"/>
          </a:p>
        </p:txBody>
      </p:sp>
      <p:sp>
        <p:nvSpPr>
          <p:cNvPr id="5" name="Footer Placeholder 4">
            <a:extLst>
              <a:ext uri="{FF2B5EF4-FFF2-40B4-BE49-F238E27FC236}">
                <a16:creationId xmlns:a16="http://schemas.microsoft.com/office/drawing/2014/main" id="{72A08761-C6EE-4C3C-A956-BD90E6D768F4}"/>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7B756-4893-4B39-8145-F656D9E02F02}"/>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6911B85-2C36-4C77-8F05-2CC6A478F6A0}" type="slidenum">
              <a:rPr lang="en-US" smtClean="0"/>
              <a:t>‹#›</a:t>
            </a:fld>
            <a:endParaRPr lang="en-US"/>
          </a:p>
        </p:txBody>
      </p:sp>
    </p:spTree>
    <p:extLst>
      <p:ext uri="{BB962C8B-B14F-4D97-AF65-F5344CB8AC3E}">
        <p14:creationId xmlns:p14="http://schemas.microsoft.com/office/powerpoint/2010/main" val="121811536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1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01600" y="437657"/>
            <a:ext cx="2438397" cy="5983545"/>
          </a:xfrm>
          <a:prstGeom prst="rect">
            <a:avLst/>
          </a:prstGeom>
        </p:spPr>
      </p:pic>
      <p:sp>
        <p:nvSpPr>
          <p:cNvPr id="2" name="Title Placeholder 1"/>
          <p:cNvSpPr>
            <a:spLocks noGrp="1"/>
          </p:cNvSpPr>
          <p:nvPr>
            <p:ph type="title"/>
          </p:nvPr>
        </p:nvSpPr>
        <p:spPr>
          <a:xfrm>
            <a:off x="2743200" y="274637"/>
            <a:ext cx="8839200" cy="7921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743200" y="1219201"/>
            <a:ext cx="8839200" cy="4906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t>7/29/2021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cxnSp>
        <p:nvCxnSpPr>
          <p:cNvPr id="10" name="Straight Connector 9"/>
          <p:cNvCxnSpPr/>
          <p:nvPr userDrawn="1"/>
        </p:nvCxnSpPr>
        <p:spPr>
          <a:xfrm>
            <a:off x="2540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78583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1219170" rtl="0" eaLnBrk="1" latinLnBrk="0" hangingPunct="1">
        <a:spcBef>
          <a:spcPct val="0"/>
        </a:spcBef>
        <a:buNone/>
        <a:defRPr sz="4800" kern="1200">
          <a:solidFill>
            <a:schemeClr val="bg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bg1"/>
          </a:solidFill>
          <a:latin typeface="+mn-lt"/>
          <a:ea typeface="+mn-ea"/>
          <a:cs typeface="+mn-cs"/>
        </a:defRPr>
      </a:lvl1pPr>
      <a:lvl2pPr marL="0" indent="0" algn="l" defTabSz="1219170" rtl="0" eaLnBrk="1" latinLnBrk="0" hangingPunct="1">
        <a:spcBef>
          <a:spcPct val="20000"/>
        </a:spcBef>
        <a:buFontTx/>
        <a:buNone/>
        <a:defRPr sz="2667" kern="1200">
          <a:solidFill>
            <a:schemeClr val="bg1"/>
          </a:solidFill>
          <a:latin typeface="+mn-lt"/>
          <a:ea typeface="+mn-ea"/>
          <a:cs typeface="+mn-cs"/>
        </a:defRPr>
      </a:lvl2pPr>
      <a:lvl3pPr marL="0" indent="0" algn="l" defTabSz="1219170" rtl="0" eaLnBrk="1" latinLnBrk="0" hangingPunct="1">
        <a:spcBef>
          <a:spcPct val="20000"/>
        </a:spcBef>
        <a:buFontTx/>
        <a:buNone/>
        <a:defRPr sz="2667" kern="1200">
          <a:solidFill>
            <a:schemeClr val="bg1"/>
          </a:solidFill>
          <a:latin typeface="+mn-lt"/>
          <a:ea typeface="+mn-ea"/>
          <a:cs typeface="+mn-cs"/>
        </a:defRPr>
      </a:lvl3pPr>
      <a:lvl4pPr marL="0" indent="0" algn="l" defTabSz="1219170" rtl="0" eaLnBrk="1" latinLnBrk="0" hangingPunct="1">
        <a:spcBef>
          <a:spcPct val="20000"/>
        </a:spcBef>
        <a:buFontTx/>
        <a:buNone/>
        <a:defRPr sz="2667" kern="1200">
          <a:solidFill>
            <a:schemeClr val="bg1"/>
          </a:solidFill>
          <a:latin typeface="+mn-lt"/>
          <a:ea typeface="+mn-ea"/>
          <a:cs typeface="+mn-cs"/>
        </a:defRPr>
      </a:lvl4pPr>
      <a:lvl5pPr marL="0" indent="0" algn="l" defTabSz="1219170" rtl="0" eaLnBrk="1" latinLnBrk="0" hangingPunct="1">
        <a:spcBef>
          <a:spcPct val="20000"/>
        </a:spcBef>
        <a:buFontTx/>
        <a:buNone/>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99.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02.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4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4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9.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99.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0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1.xml"/><Relationship Id="rId1" Type="http://schemas.openxmlformats.org/officeDocument/2006/relationships/slideLayout" Target="../slideLayouts/slideLayout48.xml"/><Relationship Id="rId5" Type="http://schemas.openxmlformats.org/officeDocument/2006/relationships/image" Target="../media/image46.png"/><Relationship Id="rId4" Type="http://schemas.openxmlformats.org/officeDocument/2006/relationships/image" Target="../media/image45.wmf"/></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5.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6.xml"/><Relationship Id="rId1" Type="http://schemas.openxmlformats.org/officeDocument/2006/relationships/slideLayout" Target="../slideLayouts/slideLayout48.xml"/><Relationship Id="rId4" Type="http://schemas.openxmlformats.org/officeDocument/2006/relationships/image" Target="../media/image45.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hyperlink" Target="https://ref.ly/logosres/kjv1900?ref=BibleKJV.1Co2.14&amp;off=0&amp;ctx=ngs+with+spiritual.+~14%C2%A0f%EF%BB%BFBut+the+g%EF%BB%BFnatur" TargetMode="External"/><Relationship Id="rId2" Type="http://schemas.openxmlformats.org/officeDocument/2006/relationships/notesSlide" Target="../notesSlides/notesSlide47.xml"/><Relationship Id="rId1" Type="http://schemas.openxmlformats.org/officeDocument/2006/relationships/slideLayout" Target="../slideLayouts/slideLayout48.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5.wmf"/></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8.xml"/><Relationship Id="rId6" Type="http://schemas.openxmlformats.org/officeDocument/2006/relationships/image" Target="../media/image52.wmf"/><Relationship Id="rId5" Type="http://schemas.openxmlformats.org/officeDocument/2006/relationships/oleObject" Target="../embeddings/oleObject6.bin"/><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7.bin"/><Relationship Id="rId7" Type="http://schemas.openxmlformats.org/officeDocument/2006/relationships/diagramQuickStyle" Target="../diagrams/quickStyle6.xm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60.wmf"/><Relationship Id="rId9" Type="http://schemas.microsoft.com/office/2007/relationships/diagramDrawing" Target="../diagrams/drawing6.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3.wmf"/><Relationship Id="rId7" Type="http://schemas.openxmlformats.org/officeDocument/2006/relationships/diagramColors" Target="../diagrams/colors9.xml"/><Relationship Id="rId2" Type="http://schemas.openxmlformats.org/officeDocument/2006/relationships/oleObject" Target="../embeddings/oleObject8.bin"/><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oleObject" Target="../embeddings/oleObject8.bin"/><Relationship Id="rId7" Type="http://schemas.openxmlformats.org/officeDocument/2006/relationships/diagramQuickStyle" Target="../diagrams/quickStyle10.xml"/><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8.png"/><Relationship Id="rId4" Type="http://schemas.openxmlformats.org/officeDocument/2006/relationships/image" Target="../media/image63.wmf"/><Relationship Id="rId9" Type="http://schemas.microsoft.com/office/2007/relationships/diagramDrawing" Target="../diagrams/drawing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oleObject" Target="../embeddings/oleObject7.bin"/><Relationship Id="rId7" Type="http://schemas.openxmlformats.org/officeDocument/2006/relationships/diagramQuickStyle" Target="../diagrams/quickStyle12.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60.wmf"/><Relationship Id="rId9" Type="http://schemas.microsoft.com/office/2007/relationships/diagramDrawing" Target="../diagrams/drawing12.xml"/></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oleObject" Target="../embeddings/oleObject7.bin"/><Relationship Id="rId7" Type="http://schemas.openxmlformats.org/officeDocument/2006/relationships/diagramQuickStyle" Target="../diagrams/quickStyle13.xm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5.png"/><Relationship Id="rId4" Type="http://schemas.openxmlformats.org/officeDocument/2006/relationships/image" Target="../media/image60.wmf"/><Relationship Id="rId9" Type="http://schemas.microsoft.com/office/2007/relationships/diagramDrawing" Target="../diagrams/drawing13.xml"/></Relationships>
</file>

<file path=ppt/slides/_rels/slide9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18.png"/></Relationships>
</file>

<file path=ppt/slides/_rels/slide9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8.png"/></Relationships>
</file>

<file path=ppt/slides/_rels/slide9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extLst>
              <p:ext uri="{D42A27DB-BD31-4B8C-83A1-F6EECF244321}">
                <p14:modId xmlns:p14="http://schemas.microsoft.com/office/powerpoint/2010/main" val="2722417765"/>
              </p:ext>
            </p:extLst>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ectangle 26">
            <a:extLst>
              <a:ext uri="{FF2B5EF4-FFF2-40B4-BE49-F238E27FC236}">
                <a16:creationId xmlns:a16="http://schemas.microsoft.com/office/drawing/2014/main" id="{9F119818-E4F6-44AC-8D18-95EA94C8678F}"/>
              </a:ext>
            </a:extLst>
          </p:cNvPr>
          <p:cNvSpPr/>
          <p:nvPr/>
        </p:nvSpPr>
        <p:spPr>
          <a:xfrm>
            <a:off x="0" y="-16184"/>
            <a:ext cx="12192000" cy="1139312"/>
          </a:xfrm>
          <a:prstGeom prst="rect">
            <a:avLst/>
          </a:prstGeom>
          <a:gradFill>
            <a:gsLst>
              <a:gs pos="100000">
                <a:schemeClr val="tx1">
                  <a:lumMod val="82000"/>
                  <a:lumOff val="18000"/>
                  <a:alpha val="20000"/>
                </a:schemeClr>
              </a:gs>
              <a:gs pos="0">
                <a:schemeClr val="tx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ackground_Text_Changethis">
            <a:extLst>
              <a:ext uri="{FF2B5EF4-FFF2-40B4-BE49-F238E27FC236}">
                <a16:creationId xmlns:a16="http://schemas.microsoft.com/office/drawing/2014/main" id="{134A46A5-08CB-4856-9978-AB6D59332804}"/>
              </a:ext>
            </a:extLst>
          </p:cNvPr>
          <p:cNvSpPr>
            <a:spLocks noChangeArrowheads="1"/>
          </p:cNvSpPr>
          <p:nvPr/>
        </p:nvSpPr>
        <p:spPr bwMode="auto">
          <a:xfrm>
            <a:off x="7869382" y="5692765"/>
            <a:ext cx="4395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2000" b="1" spc="400" dirty="0">
                <a:ln w="28575">
                  <a:noFill/>
                </a:ln>
                <a:solidFill>
                  <a:srgbClr val="E3DECB">
                    <a:alpha val="10000"/>
                  </a:srgbClr>
                </a:solidFill>
                <a:latin typeface="Lobster" panose="02000506000000020003" pitchFamily="2" charset="0"/>
              </a:rPr>
              <a:t>StandingTrue.com</a:t>
            </a:r>
            <a:endParaRPr lang="en-US" altLang="en-US" dirty="0">
              <a:ln w="28575">
                <a:noFill/>
              </a:ln>
              <a:solidFill>
                <a:srgbClr val="E3DECB">
                  <a:alpha val="10000"/>
                </a:srgbClr>
              </a:solidFill>
            </a:endParaRPr>
          </a:p>
        </p:txBody>
      </p:sp>
      <p:sp>
        <p:nvSpPr>
          <p:cNvPr id="38" name="Textbox"/>
          <p:cNvSpPr txBox="1"/>
          <p:nvPr/>
        </p:nvSpPr>
        <p:spPr>
          <a:xfrm>
            <a:off x="283768" y="4635665"/>
            <a:ext cx="6677026" cy="1261884"/>
          </a:xfrm>
          <a:prstGeom prst="rect">
            <a:avLst/>
          </a:prstGeom>
          <a:noFill/>
        </p:spPr>
        <p:txBody>
          <a:bodyPr wrap="square" rtlCol="0">
            <a:spAutoFit/>
          </a:bodyPr>
          <a:lstStyle/>
          <a:p>
            <a:r>
              <a:rPr lang="en-US" sz="2400" b="1" i="1" spc="16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Identify the Breaches </a:t>
            </a:r>
          </a:p>
          <a:p>
            <a:r>
              <a:rPr lang="en-US" sz="2800" b="1" i="1" spc="16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&amp; Fortify the Body</a:t>
            </a:r>
          </a:p>
          <a:p>
            <a:r>
              <a:rPr lang="en-US" sz="2400" b="1" i="1" spc="140" dirty="0">
                <a:solidFill>
                  <a:srgbClr val="546E8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StandingTrue Biblical Intensive</a:t>
            </a:r>
          </a:p>
        </p:txBody>
      </p:sp>
      <p:sp>
        <p:nvSpPr>
          <p:cNvPr id="13" name="Skies_Text_Changethis">
            <a:extLst>
              <a:ext uri="{FF2B5EF4-FFF2-40B4-BE49-F238E27FC236}">
                <a16:creationId xmlns:a16="http://schemas.microsoft.com/office/drawing/2014/main" id="{A47614C1-3853-476B-85CD-ED7D8F2BD76F}"/>
              </a:ext>
            </a:extLst>
          </p:cNvPr>
          <p:cNvSpPr>
            <a:spLocks noChangeArrowheads="1"/>
          </p:cNvSpPr>
          <p:nvPr/>
        </p:nvSpPr>
        <p:spPr bwMode="auto">
          <a:xfrm>
            <a:off x="0" y="1153372"/>
            <a:ext cx="1219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800" b="1" spc="400" dirty="0">
                <a:ln w="28575">
                  <a:noFill/>
                </a:ln>
                <a:solidFill>
                  <a:srgbClr val="E3DECB">
                    <a:alpha val="86000"/>
                  </a:srgbClr>
                </a:solidFill>
                <a:effectLst>
                  <a:outerShdw blurRad="38100" dist="38100" dir="2700000" algn="tl">
                    <a:srgbClr val="000000">
                      <a:alpha val="43137"/>
                    </a:srgbClr>
                  </a:outerShdw>
                </a:effectLst>
                <a:latin typeface="Lobster" panose="02000506000000020003" pitchFamily="2" charset="0"/>
              </a:rPr>
              <a:t>HEAVEN AND EARTH</a:t>
            </a:r>
          </a:p>
          <a:p>
            <a:pPr lvl="0" algn="ctr"/>
            <a:r>
              <a:rPr lang="en-US" altLang="en-US" sz="5400" b="1" spc="400" dirty="0">
                <a:ln w="28575">
                  <a:noFill/>
                </a:ln>
                <a:solidFill>
                  <a:srgbClr val="E3DECB">
                    <a:alpha val="86000"/>
                  </a:srgbClr>
                </a:solidFill>
                <a:effectLst>
                  <a:outerShdw blurRad="38100" dist="38100" dir="2700000" algn="tl">
                    <a:srgbClr val="000000">
                      <a:alpha val="43137"/>
                    </a:srgbClr>
                  </a:outerShdw>
                </a:effectLst>
                <a:latin typeface="Lobster" panose="02000506000000020003" pitchFamily="2" charset="0"/>
              </a:rPr>
              <a:t>  </a:t>
            </a:r>
            <a:r>
              <a:rPr lang="en-US" altLang="en-US" sz="5400" b="1" spc="400" dirty="0">
                <a:ln w="28575">
                  <a:noFill/>
                </a:ln>
                <a:solidFill>
                  <a:srgbClr val="44546A"/>
                </a:solidFill>
                <a:effectLst>
                  <a:outerShdw blurRad="38100" dist="38100" dir="2700000" algn="tl">
                    <a:srgbClr val="000000">
                      <a:alpha val="43137"/>
                    </a:srgbClr>
                  </a:outerShdw>
                </a:effectLst>
                <a:latin typeface="Lobster" panose="02000506000000020003" pitchFamily="2" charset="0"/>
              </a:rPr>
              <a:t>The Battle </a:t>
            </a:r>
            <a:endParaRPr lang="en-US" altLang="en-US" sz="7200" dirty="0">
              <a:ln w="28575">
                <a:noFill/>
              </a:ln>
              <a:solidFill>
                <a:srgbClr val="44546A"/>
              </a:solidFill>
              <a:effectLst>
                <a:outerShdw blurRad="38100" dist="38100" dir="2700000" algn="tl">
                  <a:srgbClr val="000000">
                    <a:alpha val="43137"/>
                  </a:srgbClr>
                </a:outerShdw>
              </a:effectLst>
            </a:endParaRPr>
          </a:p>
        </p:txBody>
      </p:sp>
      <p:sp>
        <p:nvSpPr>
          <p:cNvPr id="22" name="Success Text_Changethis"/>
          <p:cNvSpPr>
            <a:spLocks noChangeArrowheads="1"/>
          </p:cNvSpPr>
          <p:nvPr/>
        </p:nvSpPr>
        <p:spPr bwMode="auto">
          <a:xfrm>
            <a:off x="1" y="425292"/>
            <a:ext cx="12192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b="1" spc="400" dirty="0">
                <a:solidFill>
                  <a:schemeClr val="tx2"/>
                </a:solidFill>
                <a:latin typeface="Lobster" panose="02000506000000020003" pitchFamily="2" charset="0"/>
              </a:rPr>
              <a:t>Coming!</a:t>
            </a:r>
            <a:endParaRPr lang="en-US" altLang="en-US" sz="1000" dirty="0">
              <a:solidFill>
                <a:schemeClr val="tx2"/>
              </a:solidFill>
            </a:endParaRPr>
          </a:p>
        </p:txBody>
      </p:sp>
      <p:pic>
        <p:nvPicPr>
          <p:cNvPr id="23" name="guy_bottom">
            <a:extLst>
              <a:ext uri="{FF2B5EF4-FFF2-40B4-BE49-F238E27FC236}">
                <a16:creationId xmlns:a16="http://schemas.microsoft.com/office/drawing/2014/main" id="{5B00DAB5-CB3A-419D-A5C4-2C1B07BD8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151" y="3979967"/>
            <a:ext cx="6090849" cy="2898266"/>
          </a:xfrm>
          <a:prstGeom prst="rect">
            <a:avLst/>
          </a:prstGeom>
        </p:spPr>
      </p:pic>
    </p:spTree>
    <p:extLst>
      <p:ext uri="{BB962C8B-B14F-4D97-AF65-F5344CB8AC3E}">
        <p14:creationId xmlns:p14="http://schemas.microsoft.com/office/powerpoint/2010/main" val="36858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300"/>
                                        <p:tgtEl>
                                          <p:spTgt spid="23"/>
                                        </p:tgtEl>
                                      </p:cBhvr>
                                    </p:animEffect>
                                    <p:anim calcmode="lin" valueType="num">
                                      <p:cBhvr>
                                        <p:cTn id="8" dur="1300" fill="hold"/>
                                        <p:tgtEl>
                                          <p:spTgt spid="23"/>
                                        </p:tgtEl>
                                        <p:attrNameLst>
                                          <p:attrName>ppt_x</p:attrName>
                                        </p:attrNameLst>
                                      </p:cBhvr>
                                      <p:tavLst>
                                        <p:tav tm="0">
                                          <p:val>
                                            <p:strVal val="#ppt_x"/>
                                          </p:val>
                                        </p:tav>
                                        <p:tav tm="100000">
                                          <p:val>
                                            <p:strVal val="#ppt_x"/>
                                          </p:val>
                                        </p:tav>
                                      </p:tavLst>
                                    </p:anim>
                                    <p:anim calcmode="lin" valueType="num">
                                      <p:cBhvr>
                                        <p:cTn id="9" dur="1300" fill="hold"/>
                                        <p:tgtEl>
                                          <p:spTgt spid="2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900"/>
                                        <p:tgtEl>
                                          <p:spTgt spid="27"/>
                                        </p:tgtEl>
                                      </p:cBhvr>
                                    </p:animEffect>
                                  </p:childTnLst>
                                </p:cTn>
                              </p:par>
                              <p:par>
                                <p:cTn id="13" presetID="14" presetClass="entr" presetSubtype="10" fill="hold" grpId="0" nodeType="withEffect">
                                  <p:stCondLst>
                                    <p:cond delay="140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900"/>
                                        <p:tgtEl>
                                          <p:spTgt spid="22"/>
                                        </p:tgtEl>
                                      </p:cBhvr>
                                    </p:animEffect>
                                  </p:childTnLst>
                                </p:cTn>
                              </p:par>
                              <p:par>
                                <p:cTn id="16" presetID="50" presetClass="entr" presetSubtype="0" decel="100000" fill="hold" grpId="0" nodeType="withEffect">
                                  <p:stCondLst>
                                    <p:cond delay="190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600" fill="hold"/>
                                        <p:tgtEl>
                                          <p:spTgt spid="13"/>
                                        </p:tgtEl>
                                        <p:attrNameLst>
                                          <p:attrName>ppt_w</p:attrName>
                                        </p:attrNameLst>
                                      </p:cBhvr>
                                      <p:tavLst>
                                        <p:tav tm="0">
                                          <p:val>
                                            <p:strVal val="#ppt_w+.3"/>
                                          </p:val>
                                        </p:tav>
                                        <p:tav tm="100000">
                                          <p:val>
                                            <p:strVal val="#ppt_w"/>
                                          </p:val>
                                        </p:tav>
                                      </p:tavLst>
                                    </p:anim>
                                    <p:anim calcmode="lin" valueType="num">
                                      <p:cBhvr>
                                        <p:cTn id="19" dur="1600" fill="hold"/>
                                        <p:tgtEl>
                                          <p:spTgt spid="13"/>
                                        </p:tgtEl>
                                        <p:attrNameLst>
                                          <p:attrName>ppt_h</p:attrName>
                                        </p:attrNameLst>
                                      </p:cBhvr>
                                      <p:tavLst>
                                        <p:tav tm="0">
                                          <p:val>
                                            <p:strVal val="#ppt_h"/>
                                          </p:val>
                                        </p:tav>
                                        <p:tav tm="100000">
                                          <p:val>
                                            <p:strVal val="#ppt_h"/>
                                          </p:val>
                                        </p:tav>
                                      </p:tavLst>
                                    </p:anim>
                                    <p:animEffect transition="in" filter="fade">
                                      <p:cBhvr>
                                        <p:cTn id="20" dur="1600"/>
                                        <p:tgtEl>
                                          <p:spTgt spid="13"/>
                                        </p:tgtEl>
                                      </p:cBhvr>
                                    </p:animEffect>
                                  </p:childTnLst>
                                </p:cTn>
                              </p:par>
                              <p:par>
                                <p:cTn id="21" presetID="10" presetClass="entr" presetSubtype="0" fill="hold" grpId="0" nodeType="withEffect">
                                  <p:stCondLst>
                                    <p:cond delay="26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800"/>
                                        <p:tgtEl>
                                          <p:spTgt spid="38"/>
                                        </p:tgtEl>
                                      </p:cBhvr>
                                    </p:animEffect>
                                  </p:childTnLst>
                                </p:cTn>
                              </p:par>
                              <p:par>
                                <p:cTn id="24" presetID="10" presetClass="entr" presetSubtype="0" fill="hold" grpId="0" nodeType="withEffect">
                                  <p:stCondLst>
                                    <p:cond delay="34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9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p:bldP spid="38" grpId="0"/>
      <p:bldP spid="13"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0A058F-D98C-4AA6-9CDB-5F41E63AB10D}"/>
              </a:ext>
            </a:extLst>
          </p:cNvPr>
          <p:cNvGrpSpPr/>
          <p:nvPr/>
        </p:nvGrpSpPr>
        <p:grpSpPr>
          <a:xfrm>
            <a:off x="259976" y="5280214"/>
            <a:ext cx="2868706" cy="1243995"/>
            <a:chOff x="0" y="0"/>
            <a:chExt cx="2868706" cy="1243995"/>
          </a:xfrm>
        </p:grpSpPr>
        <p:sp>
          <p:nvSpPr>
            <p:cNvPr id="22" name="Title Text"/>
            <p:cNvSpPr>
              <a:spLocks noChangeArrowheads="1"/>
            </p:cNvSpPr>
            <p:nvPr/>
          </p:nvSpPr>
          <p:spPr bwMode="auto">
            <a:xfrm>
              <a:off x="0" y="0"/>
              <a:ext cx="2868706"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Biblical Battleground</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206191"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CORE PASSAGES </a:t>
              </a:r>
            </a:p>
          </p:txBody>
        </p:sp>
      </p:grpSp>
      <p:sp>
        <p:nvSpPr>
          <p:cNvPr id="16" name="Rectangle 15">
            <a:extLst>
              <a:ext uri="{FF2B5EF4-FFF2-40B4-BE49-F238E27FC236}">
                <a16:creationId xmlns:a16="http://schemas.microsoft.com/office/drawing/2014/main" id="{1F830B0F-925D-49E8-90FA-DE601B0CD7AF}"/>
              </a:ext>
            </a:extLst>
          </p:cNvPr>
          <p:cNvSpPr/>
          <p:nvPr/>
        </p:nvSpPr>
        <p:spPr>
          <a:xfrm>
            <a:off x="-13348" y="69992"/>
            <a:ext cx="12205348" cy="1256477"/>
          </a:xfrm>
          <a:prstGeom prst="rect">
            <a:avLst/>
          </a:prstGeom>
          <a:solidFill>
            <a:schemeClr val="accent3">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0BEC30-3FDB-4247-866B-2B0C033439E8}"/>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E71F59-35D5-4B1A-B7D5-CC5B491D1B05}"/>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le_Text_Changethis">
            <a:extLst>
              <a:ext uri="{FF2B5EF4-FFF2-40B4-BE49-F238E27FC236}">
                <a16:creationId xmlns:a16="http://schemas.microsoft.com/office/drawing/2014/main" id="{B9502E3F-11F9-40E7-9D96-BF4116B3821C}"/>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God – Theology Proper</a:t>
            </a:r>
          </a:p>
        </p:txBody>
      </p:sp>
      <p:sp>
        <p:nvSpPr>
          <p:cNvPr id="3" name="TextBox 2">
            <a:extLst>
              <a:ext uri="{FF2B5EF4-FFF2-40B4-BE49-F238E27FC236}">
                <a16:creationId xmlns:a16="http://schemas.microsoft.com/office/drawing/2014/main" id="{4D8AFE93-5212-404D-BE3A-320A51917013}"/>
              </a:ext>
            </a:extLst>
          </p:cNvPr>
          <p:cNvSpPr txBox="1"/>
          <p:nvPr/>
        </p:nvSpPr>
        <p:spPr>
          <a:xfrm>
            <a:off x="3128682" y="2507530"/>
            <a:ext cx="7212522" cy="1559401"/>
          </a:xfrm>
          <a:prstGeom prst="rect">
            <a:avLst/>
          </a:prstGeom>
          <a:noFill/>
        </p:spPr>
        <p:txBody>
          <a:bodyPr wrap="square" rtlCol="0">
            <a:spAutoFit/>
          </a:bodyPr>
          <a:lstStyle/>
          <a:p>
            <a:r>
              <a:rPr lang="en-US" sz="4000" b="0" i="0" u="none" strike="noStrike" baseline="30000" dirty="0">
                <a:solidFill>
                  <a:srgbClr val="000000"/>
                </a:solidFill>
                <a:latin typeface="Minion Pro" panose="02040503050306020203" pitchFamily="18" charset="0"/>
              </a:rPr>
              <a:t>Isaiah 55:9-11 -The Elohim verses in Isaiah 40-50 preclude any “god-</a:t>
            </a:r>
            <a:r>
              <a:rPr lang="en-US" sz="4000" b="0" i="0" u="none" strike="noStrike" baseline="30000" dirty="0" err="1">
                <a:solidFill>
                  <a:srgbClr val="000000"/>
                </a:solidFill>
                <a:latin typeface="Minion Pro" panose="02040503050306020203" pitchFamily="18" charset="0"/>
              </a:rPr>
              <a:t>ish</a:t>
            </a:r>
            <a:r>
              <a:rPr lang="en-US" sz="4000" b="0" i="0" u="none" strike="noStrike" baseline="30000" dirty="0">
                <a:solidFill>
                  <a:srgbClr val="000000"/>
                </a:solidFill>
                <a:latin typeface="Minion Pro" panose="02040503050306020203" pitchFamily="18" charset="0"/>
              </a:rPr>
              <a:t>” elohim class of beings.</a:t>
            </a:r>
            <a:br>
              <a:rPr lang="en-US" sz="4000" b="0" i="0" u="none" strike="noStrike" baseline="30000" dirty="0">
                <a:solidFill>
                  <a:srgbClr val="000000"/>
                </a:solidFill>
                <a:latin typeface="Minion Pro" panose="02040503050306020203" pitchFamily="18" charset="0"/>
              </a:rPr>
            </a:br>
            <a:br>
              <a:rPr lang="en-US" sz="1800" b="0" i="0" u="none" strike="noStrike" baseline="30000" dirty="0">
                <a:solidFill>
                  <a:srgbClr val="000000"/>
                </a:solidFill>
                <a:latin typeface="Minion Pro" panose="02040503050306020203" pitchFamily="18" charset="0"/>
              </a:rPr>
            </a:br>
            <a:endParaRPr lang="en-US" sz="1800" b="0" i="0" u="none" strike="noStrike" baseline="30000" dirty="0">
              <a:solidFill>
                <a:srgbClr val="000000"/>
              </a:solidFill>
              <a:latin typeface="Minion Pro" panose="02040503050306020203" pitchFamily="18" charset="0"/>
            </a:endParaRPr>
          </a:p>
          <a:p>
            <a:endParaRPr lang="en-US" dirty="0"/>
          </a:p>
        </p:txBody>
      </p:sp>
    </p:spTree>
    <p:extLst>
      <p:ext uri="{BB962C8B-B14F-4D97-AF65-F5344CB8AC3E}">
        <p14:creationId xmlns:p14="http://schemas.microsoft.com/office/powerpoint/2010/main" val="251864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73EF2-45C5-4824-8CA2-EC953FD26252}"/>
              </a:ext>
            </a:extLst>
          </p:cNvPr>
          <p:cNvGrpSpPr/>
          <p:nvPr/>
        </p:nvGrpSpPr>
        <p:grpSpPr>
          <a:xfrm>
            <a:off x="0" y="5459508"/>
            <a:ext cx="2554941" cy="1243995"/>
            <a:chOff x="0" y="0"/>
            <a:chExt cx="2554941"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The Arenas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554941"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TRUTH BLURRED</a:t>
              </a:r>
            </a:p>
          </p:txBody>
        </p:sp>
      </p:grpSp>
      <p:sp>
        <p:nvSpPr>
          <p:cNvPr id="10" name="Rectangle 9">
            <a:extLst>
              <a:ext uri="{FF2B5EF4-FFF2-40B4-BE49-F238E27FC236}">
                <a16:creationId xmlns:a16="http://schemas.microsoft.com/office/drawing/2014/main" id="{EA4C46B3-1F0B-413B-A5C3-78D9D22E0EC8}"/>
              </a:ext>
            </a:extLst>
          </p:cNvPr>
          <p:cNvSpPr/>
          <p:nvPr/>
        </p:nvSpPr>
        <p:spPr>
          <a:xfrm>
            <a:off x="-13348" y="60565"/>
            <a:ext cx="12205348" cy="1256477"/>
          </a:xfrm>
          <a:prstGeom prst="rect">
            <a:avLst/>
          </a:prstGeom>
          <a:solidFill>
            <a:schemeClr val="accent3">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BAA7CEF-EFD9-4F24-95DD-E4E7AA3BBAEA}"/>
              </a:ext>
            </a:extLst>
          </p:cNvPr>
          <p:cNvCxnSpPr>
            <a:cxnSpLocks/>
          </p:cNvCxnSpPr>
          <p:nvPr/>
        </p:nvCxnSpPr>
        <p:spPr>
          <a:xfrm>
            <a:off x="-13348" y="13447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3615EA-F232-4857-8218-EF70133FE2FC}"/>
              </a:ext>
            </a:extLst>
          </p:cNvPr>
          <p:cNvCxnSpPr>
            <a:cxnSpLocks/>
          </p:cNvCxnSpPr>
          <p:nvPr/>
        </p:nvCxnSpPr>
        <p:spPr>
          <a:xfrm>
            <a:off x="-13348" y="29620"/>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_Text_Changethis">
            <a:extLst>
              <a:ext uri="{FF2B5EF4-FFF2-40B4-BE49-F238E27FC236}">
                <a16:creationId xmlns:a16="http://schemas.microsoft.com/office/drawing/2014/main" id="{97E546D6-9A76-4CE5-9DF4-7FA5A1EDA249}"/>
              </a:ext>
            </a:extLst>
          </p:cNvPr>
          <p:cNvSpPr>
            <a:spLocks noChangeArrowheads="1"/>
          </p:cNvSpPr>
          <p:nvPr/>
        </p:nvSpPr>
        <p:spPr bwMode="auto">
          <a:xfrm>
            <a:off x="-13348" y="216821"/>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God – Theology Proper</a:t>
            </a:r>
          </a:p>
        </p:txBody>
      </p:sp>
      <p:sp>
        <p:nvSpPr>
          <p:cNvPr id="4" name="TextBox 3">
            <a:extLst>
              <a:ext uri="{FF2B5EF4-FFF2-40B4-BE49-F238E27FC236}">
                <a16:creationId xmlns:a16="http://schemas.microsoft.com/office/drawing/2014/main" id="{7ABC1E11-2620-4D48-B017-DC20D247A3CF}"/>
              </a:ext>
            </a:extLst>
          </p:cNvPr>
          <p:cNvSpPr txBox="1"/>
          <p:nvPr/>
        </p:nvSpPr>
        <p:spPr>
          <a:xfrm>
            <a:off x="3007151" y="1894788"/>
            <a:ext cx="7532016" cy="5027017"/>
          </a:xfrm>
          <a:prstGeom prst="rect">
            <a:avLst/>
          </a:prstGeom>
          <a:noFill/>
        </p:spPr>
        <p:txBody>
          <a:bodyPr wrap="square" rtlCol="0">
            <a:spAutoFit/>
          </a:bodyPr>
          <a:lstStyle/>
          <a:p>
            <a:pPr marR="0" algn="l" rtl="0"/>
            <a:r>
              <a:rPr lang="en-US" sz="3200" b="0" i="0" u="none" strike="noStrike" baseline="30000" dirty="0">
                <a:solidFill>
                  <a:srgbClr val="000000"/>
                </a:solidFill>
                <a:latin typeface="Minion Pro" panose="02040503050306020203" pitchFamily="18" charset="0"/>
              </a:rPr>
              <a:t>“Elohim in </a:t>
            </a:r>
            <a:r>
              <a:rPr lang="en-US" sz="3200" b="0" i="0" u="none" strike="noStrike" baseline="30000" dirty="0">
                <a:solidFill>
                  <a:srgbClr val="000000"/>
                </a:solidFill>
                <a:effectLst>
                  <a:outerShdw blurRad="38100" dist="38100" dir="2700000" algn="tl">
                    <a:srgbClr val="000000">
                      <a:alpha val="43137"/>
                    </a:srgbClr>
                  </a:outerShdw>
                </a:effectLst>
                <a:latin typeface="Minion Pro" panose="02040503050306020203" pitchFamily="18" charset="0"/>
              </a:rPr>
              <a:t>God’s image</a:t>
            </a:r>
            <a:r>
              <a:rPr lang="en-US" sz="3200" b="0" i="0" u="none" strike="noStrike" baseline="30000" dirty="0">
                <a:solidFill>
                  <a:srgbClr val="000000"/>
                </a:solidFill>
                <a:latin typeface="Minion Pro" panose="02040503050306020203" pitchFamily="18" charset="0"/>
              </a:rPr>
              <a:t>” - demigods elevated &amp; faux divine council.</a:t>
            </a:r>
            <a:br>
              <a:rPr lang="en-US" sz="3200" b="0" i="0" u="none" strike="noStrike" baseline="30000" dirty="0">
                <a:solidFill>
                  <a:srgbClr val="000000"/>
                </a:solidFill>
                <a:latin typeface="Minion Pro" panose="02040503050306020203" pitchFamily="18" charset="0"/>
              </a:rPr>
            </a:br>
            <a:endParaRPr lang="en-US" sz="3200" b="0" i="0" u="none" strike="noStrike" baseline="30000" dirty="0">
              <a:solidFill>
                <a:srgbClr val="000000"/>
              </a:solidFill>
              <a:latin typeface="Minion Pro" panose="02040503050306020203" pitchFamily="18" charset="0"/>
            </a:endParaRPr>
          </a:p>
          <a:p>
            <a:pPr marR="0" algn="l" rtl="0"/>
            <a:r>
              <a:rPr lang="en-US" sz="3200" b="0" i="0" u="none" strike="noStrike" baseline="30000" dirty="0">
                <a:solidFill>
                  <a:srgbClr val="000000"/>
                </a:solidFill>
                <a:latin typeface="Minion Pro" panose="02040503050306020203" pitchFamily="18" charset="0"/>
              </a:rPr>
              <a:t>“</a:t>
            </a:r>
            <a:r>
              <a:rPr lang="en-US" sz="3200" b="0" i="0" u="none" strike="noStrike" baseline="30000" dirty="0">
                <a:solidFill>
                  <a:srgbClr val="000000"/>
                </a:solidFill>
                <a:effectLst>
                  <a:outerShdw blurRad="38100" dist="38100" dir="2700000" algn="tl">
                    <a:srgbClr val="000000">
                      <a:alpha val="43137"/>
                    </a:srgbClr>
                  </a:outerShdw>
                </a:effectLst>
                <a:latin typeface="Minion Pro" panose="02040503050306020203" pitchFamily="18" charset="0"/>
              </a:rPr>
              <a:t>Trinitarian Panentheism</a:t>
            </a:r>
            <a:r>
              <a:rPr lang="en-US" sz="3200" b="0" i="0" u="none" strike="noStrike" baseline="30000" dirty="0">
                <a:solidFill>
                  <a:srgbClr val="000000"/>
                </a:solidFill>
                <a:latin typeface="Minion Pro" panose="02040503050306020203" pitchFamily="18" charset="0"/>
              </a:rPr>
              <a:t>” - The doctrine of “God, yet distinct from God” derives from panentheistic dynamics. (Don’t worry, we’ll make these terms understandable.)</a:t>
            </a:r>
            <a:br>
              <a:rPr lang="en-US" sz="3200" b="0" i="0" u="none" strike="noStrike" baseline="30000" dirty="0">
                <a:solidFill>
                  <a:srgbClr val="000000"/>
                </a:solidFill>
                <a:latin typeface="Minion Pro" panose="02040503050306020203" pitchFamily="18" charset="0"/>
              </a:rPr>
            </a:br>
            <a:endParaRPr lang="en-US" sz="3200" b="0" i="0" u="none" strike="noStrike" baseline="30000" dirty="0">
              <a:solidFill>
                <a:srgbClr val="000000"/>
              </a:solidFill>
              <a:latin typeface="Minion Pro" panose="02040503050306020203" pitchFamily="18" charset="0"/>
            </a:endParaRPr>
          </a:p>
          <a:p>
            <a:pPr marR="0" algn="l" rtl="0"/>
            <a:r>
              <a:rPr lang="en-US" sz="3200" b="0" i="0" u="none" strike="noStrike" baseline="30000" dirty="0">
                <a:solidFill>
                  <a:srgbClr val="000000"/>
                </a:solidFill>
                <a:latin typeface="Minion Pro" panose="02040503050306020203" pitchFamily="18" charset="0"/>
              </a:rPr>
              <a:t>Revival of </a:t>
            </a:r>
            <a:r>
              <a:rPr lang="en-US" sz="3200" b="0" i="0" u="none" strike="noStrike" baseline="30000" dirty="0">
                <a:solidFill>
                  <a:srgbClr val="000000"/>
                </a:solidFill>
                <a:effectLst>
                  <a:outerShdw blurRad="38100" dist="38100" dir="2700000" algn="tl">
                    <a:srgbClr val="000000">
                      <a:alpha val="43137"/>
                    </a:srgbClr>
                  </a:outerShdw>
                </a:effectLst>
                <a:latin typeface="Minion Pro" panose="02040503050306020203" pitchFamily="18" charset="0"/>
              </a:rPr>
              <a:t>“attributional” personages </a:t>
            </a:r>
            <a:r>
              <a:rPr lang="en-US" sz="3200" b="0" i="0" u="none" strike="noStrike" baseline="30000" dirty="0">
                <a:solidFill>
                  <a:srgbClr val="000000"/>
                </a:solidFill>
                <a:latin typeface="Minion Pro" panose="02040503050306020203" pitchFamily="18" charset="0"/>
              </a:rPr>
              <a:t>derives from ancient pagan (Babylonian) roots and anti-trinitarian texts. </a:t>
            </a:r>
            <a:br>
              <a:rPr lang="en-US" sz="3200" b="0" i="0" u="none" strike="noStrike" baseline="30000" dirty="0">
                <a:solidFill>
                  <a:srgbClr val="000000"/>
                </a:solidFill>
                <a:latin typeface="Minion Pro" panose="02040503050306020203" pitchFamily="18" charset="0"/>
              </a:rPr>
            </a:br>
            <a:endParaRPr lang="en-US" sz="3200" b="0" i="0" u="none" strike="noStrike" baseline="30000" dirty="0">
              <a:solidFill>
                <a:srgbClr val="000000"/>
              </a:solidFill>
              <a:latin typeface="Minion Pro" panose="02040503050306020203" pitchFamily="18" charset="0"/>
            </a:endParaRPr>
          </a:p>
          <a:p>
            <a:r>
              <a:rPr lang="en-US" sz="3200" b="0" i="0" u="none" strike="noStrike" baseline="30000" dirty="0">
                <a:solidFill>
                  <a:srgbClr val="000000"/>
                </a:solidFill>
                <a:latin typeface="Minion Pro" panose="02040503050306020203" pitchFamily="18" charset="0"/>
              </a:rPr>
              <a:t>Satan wants to close the gap between God and His creatures. (Isa. 40:13). He deifies God’s creatures and makes God more like His creatures. </a:t>
            </a:r>
          </a:p>
          <a:p>
            <a:endParaRPr lang="en-US" sz="2800" baseline="30000" dirty="0">
              <a:solidFill>
                <a:srgbClr val="000000"/>
              </a:solidFill>
              <a:latin typeface="Minion Pro" panose="02040503050306020203" pitchFamily="18" charset="0"/>
            </a:endParaRPr>
          </a:p>
          <a:p>
            <a:r>
              <a:rPr lang="en-US" sz="2800" b="0" i="0" u="none" strike="noStrike" baseline="30000" dirty="0">
                <a:solidFill>
                  <a:srgbClr val="D80000"/>
                </a:solidFill>
                <a:latin typeface="Minion Pro SmBd" panose="02040603060306020203" pitchFamily="18" charset="0"/>
              </a:rPr>
              <a:t>Case Study: Bible Project</a:t>
            </a:r>
            <a:r>
              <a:rPr lang="en-US" sz="2800" b="0" i="0" u="none" strike="noStrike" baseline="30000" dirty="0">
                <a:solidFill>
                  <a:srgbClr val="000000"/>
                </a:solidFill>
                <a:latin typeface="Minion Pro" panose="02040503050306020203" pitchFamily="18" charset="0"/>
              </a:rPr>
              <a:t>	</a:t>
            </a:r>
            <a:endParaRPr lang="en-US" sz="2800" b="0" i="0" u="none" strike="noStrike" baseline="0" dirty="0">
              <a:solidFill>
                <a:srgbClr val="000000"/>
              </a:solidFill>
              <a:latin typeface="Minion Pro" panose="02040503050306020203" pitchFamily="18" charset="0"/>
            </a:endParaRPr>
          </a:p>
          <a:p>
            <a:endParaRPr lang="en-US" dirty="0"/>
          </a:p>
        </p:txBody>
      </p:sp>
    </p:spTree>
    <p:extLst>
      <p:ext uri="{BB962C8B-B14F-4D97-AF65-F5344CB8AC3E}">
        <p14:creationId xmlns:p14="http://schemas.microsoft.com/office/powerpoint/2010/main" val="326921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9A7047-217A-4130-BC09-7CD70FC64C31}"/>
              </a:ext>
            </a:extLst>
          </p:cNvPr>
          <p:cNvGrpSpPr/>
          <p:nvPr/>
        </p:nvGrpSpPr>
        <p:grpSpPr>
          <a:xfrm>
            <a:off x="0" y="5522257"/>
            <a:ext cx="2734235" cy="1243995"/>
            <a:chOff x="0" y="0"/>
            <a:chExt cx="2734235"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Ancient Arguments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734235"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LEAVEN INFUSED</a:t>
              </a:r>
            </a:p>
          </p:txBody>
        </p:sp>
      </p:grpSp>
      <p:sp>
        <p:nvSpPr>
          <p:cNvPr id="10" name="Rectangle 9">
            <a:extLst>
              <a:ext uri="{FF2B5EF4-FFF2-40B4-BE49-F238E27FC236}">
                <a16:creationId xmlns:a16="http://schemas.microsoft.com/office/drawing/2014/main" id="{F213E797-1FF3-4CAA-8324-6A5197D8461F}"/>
              </a:ext>
            </a:extLst>
          </p:cNvPr>
          <p:cNvSpPr/>
          <p:nvPr/>
        </p:nvSpPr>
        <p:spPr>
          <a:xfrm>
            <a:off x="-13348" y="69992"/>
            <a:ext cx="12205348" cy="1256477"/>
          </a:xfrm>
          <a:prstGeom prst="rect">
            <a:avLst/>
          </a:prstGeom>
          <a:solidFill>
            <a:schemeClr val="accent3">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4426A4E-FFBD-41AB-9461-386A5A586E7C}"/>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51BC11-11FD-48DD-ADA4-FADA8E667100}"/>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_Text_Changethis">
            <a:extLst>
              <a:ext uri="{FF2B5EF4-FFF2-40B4-BE49-F238E27FC236}">
                <a16:creationId xmlns:a16="http://schemas.microsoft.com/office/drawing/2014/main" id="{BDFB7E41-5A2B-43E1-B4FD-E992CE01C8D5}"/>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God – Theology Proper</a:t>
            </a:r>
          </a:p>
        </p:txBody>
      </p:sp>
      <p:sp>
        <p:nvSpPr>
          <p:cNvPr id="4" name="TextBox 3">
            <a:extLst>
              <a:ext uri="{FF2B5EF4-FFF2-40B4-BE49-F238E27FC236}">
                <a16:creationId xmlns:a16="http://schemas.microsoft.com/office/drawing/2014/main" id="{DCB1C48B-434C-4F7F-8240-1EFD8B7B0485}"/>
              </a:ext>
            </a:extLst>
          </p:cNvPr>
          <p:cNvSpPr txBox="1"/>
          <p:nvPr/>
        </p:nvSpPr>
        <p:spPr>
          <a:xfrm>
            <a:off x="2847356" y="1783235"/>
            <a:ext cx="7804932" cy="3785652"/>
          </a:xfrm>
          <a:prstGeom prst="rect">
            <a:avLst/>
          </a:prstGeom>
          <a:noFill/>
        </p:spPr>
        <p:txBody>
          <a:bodyPr wrap="square" rtlCol="0">
            <a:spAutoFit/>
          </a:bodyPr>
          <a:lstStyle/>
          <a:p>
            <a:pPr marR="0" algn="ctr" rtl="0"/>
            <a:r>
              <a:rPr lang="en-US" sz="2400" b="0" i="1" u="none" strike="noStrike" dirty="0">
                <a:solidFill>
                  <a:srgbClr val="000000"/>
                </a:solidFill>
                <a:latin typeface="Minion Pro" panose="02040503050306020203" pitchFamily="18" charset="0"/>
              </a:rPr>
              <a:t>“Ye shall be as gods”</a:t>
            </a:r>
            <a:br>
              <a:rPr lang="en-US" sz="2400" b="0" i="1"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R="0" algn="ctr" rtl="0"/>
            <a:r>
              <a:rPr lang="en-US" sz="2400" b="0" i="0" u="none" strike="noStrike" dirty="0">
                <a:solidFill>
                  <a:srgbClr val="000000"/>
                </a:solidFill>
                <a:latin typeface="Minion Pro" panose="02040503050306020203" pitchFamily="18" charset="0"/>
              </a:rPr>
              <a:t>Veneration of ancient Jewish and Gentile wisdom.</a:t>
            </a:r>
          </a:p>
          <a:p>
            <a:pPr marR="0" algn="l" rtl="0"/>
            <a:endParaRPr lang="en-US" sz="2400" b="0" i="0" u="none" strike="noStrike" dirty="0">
              <a:solidFill>
                <a:srgbClr val="000000"/>
              </a:solidFill>
              <a:latin typeface="Minion Pro" panose="02040503050306020203" pitchFamily="18" charset="0"/>
            </a:endParaRPr>
          </a:p>
          <a:p>
            <a:pPr marR="0" algn="l" rtl="0"/>
            <a:r>
              <a:rPr lang="en-US" sz="2400" b="1" i="0" u="none" strike="noStrike" dirty="0">
                <a:solidFill>
                  <a:srgbClr val="000000"/>
                </a:solidFill>
                <a:latin typeface="Minion Pro" panose="02040503050306020203" pitchFamily="18" charset="0"/>
              </a:rPr>
              <a:t>Ancient paganism</a:t>
            </a:r>
            <a:r>
              <a:rPr lang="en-US" sz="2400" b="0" i="0" u="none" strike="noStrike" dirty="0">
                <a:solidFill>
                  <a:srgbClr val="000000"/>
                </a:solidFill>
                <a:latin typeface="Minion Pro" panose="02040503050306020203" pitchFamily="18" charset="0"/>
              </a:rPr>
              <a:t> and post captivity Jewish wisdom were embedded into early church thought by men like Origin. Thanks to highly touted modern study tools, new articulations of  ancient views on the godhood and elohim are now being re-inserted by men like </a:t>
            </a:r>
            <a:r>
              <a:rPr lang="en-US" sz="2400" b="1" i="0" u="none" strike="noStrike" dirty="0">
                <a:solidFill>
                  <a:srgbClr val="000000"/>
                </a:solidFill>
                <a:latin typeface="Minion Pro" panose="02040503050306020203" pitchFamily="18" charset="0"/>
              </a:rPr>
              <a:t> N.T. Wright, the Bible Project,</a:t>
            </a:r>
            <a:r>
              <a:rPr lang="en-US" sz="2400" b="0" i="0" u="none" strike="noStrike" dirty="0">
                <a:solidFill>
                  <a:srgbClr val="000000"/>
                </a:solidFill>
                <a:latin typeface="Minion Pro" panose="02040503050306020203" pitchFamily="18" charset="0"/>
              </a:rPr>
              <a:t> and others</a:t>
            </a:r>
            <a:r>
              <a:rPr lang="en-US" sz="1800" b="0" i="0" u="none" strike="noStrike" baseline="30000" dirty="0">
                <a:solidFill>
                  <a:srgbClr val="000000"/>
                </a:solidFill>
                <a:latin typeface="Minion Pro" panose="02040503050306020203" pitchFamily="18" charset="0"/>
              </a:rPr>
              <a:t>.</a:t>
            </a:r>
            <a:endParaRPr lang="en-US" dirty="0"/>
          </a:p>
        </p:txBody>
      </p:sp>
    </p:spTree>
    <p:extLst>
      <p:ext uri="{BB962C8B-B14F-4D97-AF65-F5344CB8AC3E}">
        <p14:creationId xmlns:p14="http://schemas.microsoft.com/office/powerpoint/2010/main" val="286502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416C9-F60C-4783-B31A-3DB528735C73}"/>
              </a:ext>
            </a:extLst>
          </p:cNvPr>
          <p:cNvGrpSpPr/>
          <p:nvPr/>
        </p:nvGrpSpPr>
        <p:grpSpPr>
          <a:xfrm>
            <a:off x="88726" y="5580665"/>
            <a:ext cx="2366678" cy="1243995"/>
            <a:chOff x="107580" y="0"/>
            <a:chExt cx="2366678"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First Principle</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107580"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REASONING </a:t>
              </a:r>
            </a:p>
          </p:txBody>
        </p:sp>
      </p:grpSp>
      <p:sp>
        <p:nvSpPr>
          <p:cNvPr id="10" name="Rectangle 9">
            <a:extLst>
              <a:ext uri="{FF2B5EF4-FFF2-40B4-BE49-F238E27FC236}">
                <a16:creationId xmlns:a16="http://schemas.microsoft.com/office/drawing/2014/main" id="{53A4774E-0592-4837-B1CB-86D2D41D3041}"/>
              </a:ext>
            </a:extLst>
          </p:cNvPr>
          <p:cNvSpPr/>
          <p:nvPr/>
        </p:nvSpPr>
        <p:spPr>
          <a:xfrm>
            <a:off x="-13348" y="69992"/>
            <a:ext cx="12205348" cy="1256477"/>
          </a:xfrm>
          <a:prstGeom prst="rect">
            <a:avLst/>
          </a:prstGeom>
          <a:solidFill>
            <a:schemeClr val="accent3">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18E0171-5BAA-4577-A827-38284BF19DB6}"/>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C3F057-9534-438E-9782-F63EB746D370}"/>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_Text_Changethis">
            <a:extLst>
              <a:ext uri="{FF2B5EF4-FFF2-40B4-BE49-F238E27FC236}">
                <a16:creationId xmlns:a16="http://schemas.microsoft.com/office/drawing/2014/main" id="{013232F5-941F-48DB-BE2A-D9B38D57781B}"/>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God – Theology Proper</a:t>
            </a:r>
          </a:p>
        </p:txBody>
      </p:sp>
      <p:sp>
        <p:nvSpPr>
          <p:cNvPr id="4" name="TextBox 3">
            <a:extLst>
              <a:ext uri="{FF2B5EF4-FFF2-40B4-BE49-F238E27FC236}">
                <a16:creationId xmlns:a16="http://schemas.microsoft.com/office/drawing/2014/main" id="{D69DB2BB-FE51-47D9-BD69-1E961756211D}"/>
              </a:ext>
            </a:extLst>
          </p:cNvPr>
          <p:cNvSpPr txBox="1"/>
          <p:nvPr/>
        </p:nvSpPr>
        <p:spPr>
          <a:xfrm>
            <a:off x="2950589" y="1800896"/>
            <a:ext cx="7239785" cy="4031873"/>
          </a:xfrm>
          <a:prstGeom prst="rect">
            <a:avLst/>
          </a:prstGeom>
          <a:noFill/>
        </p:spPr>
        <p:txBody>
          <a:bodyPr wrap="square" rtlCol="0">
            <a:spAutoFit/>
          </a:bodyPr>
          <a:lstStyle/>
          <a:p>
            <a:pPr marR="0" algn="ctr" rtl="0"/>
            <a:r>
              <a:rPr lang="en-US" sz="2000" b="1" i="0" u="none" strike="noStrike" dirty="0">
                <a:solidFill>
                  <a:srgbClr val="000000"/>
                </a:solidFill>
                <a:latin typeface="Minion Pro" panose="02040503050306020203" pitchFamily="18" charset="0"/>
              </a:rPr>
              <a:t>Reasoning from God</a:t>
            </a:r>
            <a:br>
              <a:rPr lang="en-US" sz="2000" b="1" i="0" u="none" strike="noStrike" dirty="0">
                <a:solidFill>
                  <a:srgbClr val="000000"/>
                </a:solidFill>
                <a:latin typeface="Minion Pro" panose="02040503050306020203" pitchFamily="18" charset="0"/>
              </a:rPr>
            </a:br>
            <a:endParaRPr lang="en-US" sz="2000" b="1" i="0" u="none" strike="noStrike" dirty="0">
              <a:solidFill>
                <a:srgbClr val="000000"/>
              </a:solidFill>
              <a:latin typeface="Minion Pro" panose="02040503050306020203" pitchFamily="18" charset="0"/>
            </a:endParaRPr>
          </a:p>
          <a:p>
            <a:pPr marR="0" algn="l" rtl="0"/>
            <a:r>
              <a:rPr lang="en-US" sz="2400" b="0" i="0" u="none" strike="noStrike" dirty="0">
                <a:solidFill>
                  <a:srgbClr val="000000"/>
                </a:solidFill>
                <a:latin typeface="Minion Pro" panose="02040503050306020203" pitchFamily="18" charset="0"/>
              </a:rPr>
              <a:t>• Idolatry: The act of making God more like His creatures </a:t>
            </a:r>
            <a:r>
              <a:rPr lang="en-US" sz="2400" b="0" i="1" u="none" strike="noStrike" dirty="0">
                <a:solidFill>
                  <a:srgbClr val="000000"/>
                </a:solidFill>
                <a:latin typeface="Minion Pro" panose="02040503050306020203" pitchFamily="18" charset="0"/>
              </a:rPr>
              <a:t>and</a:t>
            </a:r>
            <a:r>
              <a:rPr lang="en-US" sz="2400" b="0" i="0" u="none" strike="noStrike" dirty="0">
                <a:solidFill>
                  <a:srgbClr val="000000"/>
                </a:solidFill>
                <a:latin typeface="Minion Pro" panose="02040503050306020203" pitchFamily="18" charset="0"/>
              </a:rPr>
              <a:t> vice versa. Satan will always blur these lines. The argument usually begins with a reminder that we are made in God’s image. Conclusions are then drawn from that which make us more “god-</a:t>
            </a:r>
            <a:r>
              <a:rPr lang="en-US" sz="2400" b="0" i="0" u="none" strike="noStrike" dirty="0" err="1">
                <a:solidFill>
                  <a:srgbClr val="000000"/>
                </a:solidFill>
                <a:latin typeface="Minion Pro" panose="02040503050306020203" pitchFamily="18" charset="0"/>
              </a:rPr>
              <a:t>ish</a:t>
            </a:r>
            <a:r>
              <a:rPr lang="en-US" sz="2400" b="0" i="0" u="none" strike="noStrike" dirty="0">
                <a:solidFill>
                  <a:srgbClr val="000000"/>
                </a:solidFill>
                <a:latin typeface="Minion Pro" panose="02040503050306020203" pitchFamily="18" charset="0"/>
              </a:rPr>
              <a:t>” and make God more “creature-</a:t>
            </a:r>
            <a:r>
              <a:rPr lang="en-US" sz="2400" b="0" i="0" u="none" strike="noStrike" dirty="0" err="1">
                <a:solidFill>
                  <a:srgbClr val="000000"/>
                </a:solidFill>
                <a:latin typeface="Minion Pro" panose="02040503050306020203" pitchFamily="18" charset="0"/>
              </a:rPr>
              <a:t>ish</a:t>
            </a:r>
            <a:r>
              <a:rPr lang="en-US" sz="2400" b="0" i="0" u="none" strike="noStrike" dirty="0">
                <a:solidFill>
                  <a:srgbClr val="000000"/>
                </a:solidFill>
                <a:latin typeface="Minion Pro" panose="02040503050306020203" pitchFamily="18" charset="0"/>
              </a:rPr>
              <a:t>”. </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R="0" algn="l" rtl="0"/>
            <a:r>
              <a:rPr lang="en-US" sz="2400" b="0" i="0" u="none" strike="noStrike" dirty="0">
                <a:solidFill>
                  <a:srgbClr val="000000"/>
                </a:solidFill>
                <a:latin typeface="Minion Pro" panose="02040503050306020203" pitchFamily="18" charset="0"/>
              </a:rPr>
              <a:t>• There is </a:t>
            </a:r>
            <a:r>
              <a:rPr lang="en-US" sz="2400" b="1" i="1" u="none" strike="noStrike" dirty="0">
                <a:solidFill>
                  <a:srgbClr val="000000"/>
                </a:solidFill>
                <a:latin typeface="Minion Pro" panose="02040503050306020203" pitchFamily="18" charset="0"/>
              </a:rPr>
              <a:t>no</a:t>
            </a:r>
            <a:r>
              <a:rPr lang="en-US" sz="2400" b="0" i="0" u="none" strike="noStrike" dirty="0">
                <a:solidFill>
                  <a:srgbClr val="000000"/>
                </a:solidFill>
                <a:latin typeface="Minion Pro" panose="02040503050306020203" pitchFamily="18" charset="0"/>
              </a:rPr>
              <a:t> divine council made up of divine </a:t>
            </a:r>
            <a:r>
              <a:rPr lang="en-US" sz="2400" b="0" i="0" u="none" strike="noStrike" dirty="0" err="1">
                <a:solidFill>
                  <a:srgbClr val="000000"/>
                </a:solidFill>
                <a:latin typeface="Minion Pro" panose="02040503050306020203" pitchFamily="18" charset="0"/>
              </a:rPr>
              <a:t>goddish</a:t>
            </a:r>
            <a:r>
              <a:rPr lang="en-US" sz="2400" b="0" i="0" u="none" strike="noStrike" dirty="0">
                <a:solidFill>
                  <a:srgbClr val="000000"/>
                </a:solidFill>
                <a:latin typeface="Minion Pro" panose="02040503050306020203" pitchFamily="18" charset="0"/>
              </a:rPr>
              <a:t> elohim. This is blasphemy.</a:t>
            </a:r>
            <a:endParaRPr lang="en-US" sz="2400" dirty="0"/>
          </a:p>
        </p:txBody>
      </p:sp>
    </p:spTree>
    <p:extLst>
      <p:ext uri="{BB962C8B-B14F-4D97-AF65-F5344CB8AC3E}">
        <p14:creationId xmlns:p14="http://schemas.microsoft.com/office/powerpoint/2010/main" val="409593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2B8673C-C779-4D49-B116-2E51C66E3F88}"/>
              </a:ext>
            </a:extLst>
          </p:cNvPr>
          <p:cNvSpPr txBox="1"/>
          <p:nvPr/>
        </p:nvSpPr>
        <p:spPr>
          <a:xfrm>
            <a:off x="3139888" y="2312265"/>
            <a:ext cx="6100482" cy="1528624"/>
          </a:xfrm>
          <a:prstGeom prst="rect">
            <a:avLst/>
          </a:prstGeom>
          <a:noFill/>
        </p:spPr>
        <p:txBody>
          <a:bodyPr wrap="square">
            <a:spAutoFit/>
          </a:bodyPr>
          <a:lstStyle/>
          <a:p>
            <a:pPr marR="0" algn="ctr" rtl="0"/>
            <a:r>
              <a:rPr lang="en-US" sz="4000" b="1" i="0" u="none" strike="noStrike" baseline="30000" dirty="0">
                <a:solidFill>
                  <a:srgbClr val="000000"/>
                </a:solidFill>
                <a:latin typeface="Minion Pro" panose="02040503050306020203" pitchFamily="18" charset="0"/>
              </a:rPr>
              <a:t>The War Against the Spirit</a:t>
            </a:r>
          </a:p>
          <a:p>
            <a:pPr marR="0" algn="ctr" rtl="0"/>
            <a:r>
              <a:rPr lang="en-US" sz="4000" b="0" i="1" u="none" strike="noStrike" baseline="30000" dirty="0">
                <a:solidFill>
                  <a:srgbClr val="000000"/>
                </a:solidFill>
                <a:latin typeface="Minion Pro" panose="02040503050306020203" pitchFamily="18" charset="0"/>
              </a:rPr>
              <a:t>(Reshaping our view of the church.)</a:t>
            </a:r>
            <a:br>
              <a:rPr lang="en-US" sz="4000" b="0" i="1" u="none" strike="noStrike" baseline="30000" dirty="0">
                <a:solidFill>
                  <a:srgbClr val="000000"/>
                </a:solidFill>
                <a:latin typeface="Minion Pro" panose="02040503050306020203" pitchFamily="18" charset="0"/>
              </a:rPr>
            </a:br>
            <a:r>
              <a:rPr lang="en-US" sz="4000" b="1" i="0" u="none" strike="noStrike" baseline="30000" dirty="0">
                <a:solidFill>
                  <a:srgbClr val="000000"/>
                </a:solidFill>
                <a:latin typeface="Minion Pro" panose="02040503050306020203" pitchFamily="18" charset="0"/>
              </a:rPr>
              <a:t>(Pneumatology / Ecclesiology)</a:t>
            </a:r>
            <a:endParaRPr lang="en-US" sz="6600" dirty="0"/>
          </a:p>
        </p:txBody>
      </p:sp>
      <p:grpSp>
        <p:nvGrpSpPr>
          <p:cNvPr id="20" name="Group 19">
            <a:extLst>
              <a:ext uri="{FF2B5EF4-FFF2-40B4-BE49-F238E27FC236}">
                <a16:creationId xmlns:a16="http://schemas.microsoft.com/office/drawing/2014/main" id="{57437B97-5CC5-43A9-A745-7683099188F6}"/>
              </a:ext>
            </a:extLst>
          </p:cNvPr>
          <p:cNvGrpSpPr/>
          <p:nvPr/>
        </p:nvGrpSpPr>
        <p:grpSpPr>
          <a:xfrm>
            <a:off x="0" y="5244354"/>
            <a:ext cx="2868706" cy="1172277"/>
            <a:chOff x="0" y="0"/>
            <a:chExt cx="2868706" cy="1172277"/>
          </a:xfrm>
        </p:grpSpPr>
        <p:sp>
          <p:nvSpPr>
            <p:cNvPr id="21" name="Title Text">
              <a:extLst>
                <a:ext uri="{FF2B5EF4-FFF2-40B4-BE49-F238E27FC236}">
                  <a16:creationId xmlns:a16="http://schemas.microsoft.com/office/drawing/2014/main" id="{9F7E3B04-75B5-45A4-882B-37DE6D2F64B9}"/>
                </a:ext>
              </a:extLst>
            </p:cNvPr>
            <p:cNvSpPr>
              <a:spLocks noChangeArrowheads="1"/>
            </p:cNvSpPr>
            <p:nvPr/>
          </p:nvSpPr>
          <p:spPr bwMode="auto">
            <a:xfrm>
              <a:off x="0" y="0"/>
              <a:ext cx="2868706" cy="6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lang="en-US" altLang="en-US" sz="3600" b="1" spc="200" dirty="0">
                  <a:ln w="19050">
                    <a:solidFill>
                      <a:prstClr val="black"/>
                    </a:solidFill>
                  </a:ln>
                  <a:solidFill>
                    <a:srgbClr val="FAC900"/>
                  </a:solidFill>
                  <a:latin typeface="Calibri" panose="020F0502020204030204" pitchFamily="34" charset="0"/>
                  <a:cs typeface="Calibri" panose="020F0502020204030204" pitchFamily="34" charset="0"/>
                </a:rPr>
                <a:t>The Attacks</a:t>
              </a: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 </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22" name="Title Text">
              <a:extLst>
                <a:ext uri="{FF2B5EF4-FFF2-40B4-BE49-F238E27FC236}">
                  <a16:creationId xmlns:a16="http://schemas.microsoft.com/office/drawing/2014/main" id="{212EEC4B-89AB-439D-A6AC-FBEFB9301411}"/>
                </a:ext>
              </a:extLst>
            </p:cNvPr>
            <p:cNvSpPr>
              <a:spLocks noChangeArrowheads="1"/>
            </p:cNvSpPr>
            <p:nvPr/>
          </p:nvSpPr>
          <p:spPr bwMode="auto">
            <a:xfrm>
              <a:off x="206191" y="531076"/>
              <a:ext cx="2312893"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lang="en-US" altLang="en-US" sz="2200" b="1" spc="50" dirty="0">
                  <a:solidFill>
                    <a:srgbClr val="44546A"/>
                  </a:solidFill>
                  <a:latin typeface="Calibri" panose="020F0502020204030204" pitchFamily="34" charset="0"/>
                  <a:cs typeface="Calibri" panose="020F0502020204030204" pitchFamily="34" charset="0"/>
                </a:rPr>
                <a:t>GOD’S TRUTH TARGETED</a:t>
              </a: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p:txBody>
        </p:sp>
      </p:grpSp>
      <p:sp>
        <p:nvSpPr>
          <p:cNvPr id="12" name="Rectangle 11">
            <a:extLst>
              <a:ext uri="{FF2B5EF4-FFF2-40B4-BE49-F238E27FC236}">
                <a16:creationId xmlns:a16="http://schemas.microsoft.com/office/drawing/2014/main" id="{F1482B4F-166A-4B85-8982-24D5F2618634}"/>
              </a:ext>
            </a:extLst>
          </p:cNvPr>
          <p:cNvSpPr/>
          <p:nvPr/>
        </p:nvSpPr>
        <p:spPr>
          <a:xfrm>
            <a:off x="-13348" y="51874"/>
            <a:ext cx="12205348" cy="92333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67455F1-9336-4ADD-ADC2-4DE2C2C6EDE7}"/>
              </a:ext>
            </a:extLst>
          </p:cNvPr>
          <p:cNvCxnSpPr>
            <a:cxnSpLocks/>
          </p:cNvCxnSpPr>
          <p:nvPr/>
        </p:nvCxnSpPr>
        <p:spPr>
          <a:xfrm>
            <a:off x="-13348" y="-8840"/>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_Text_Changethis">
            <a:extLst>
              <a:ext uri="{FF2B5EF4-FFF2-40B4-BE49-F238E27FC236}">
                <a16:creationId xmlns:a16="http://schemas.microsoft.com/office/drawing/2014/main" id="{46A1AB23-9270-4007-9401-0D5FC0ED57AB}"/>
              </a:ext>
            </a:extLst>
          </p:cNvPr>
          <p:cNvSpPr>
            <a:spLocks noChangeArrowheads="1"/>
          </p:cNvSpPr>
          <p:nvPr/>
        </p:nvSpPr>
        <p:spPr bwMode="auto">
          <a:xfrm>
            <a:off x="0" y="276976"/>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#3: God’s Spirit</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992C577C-8DFC-4D39-AC26-9E2670B6ACBC}"/>
              </a:ext>
            </a:extLst>
          </p:cNvPr>
          <p:cNvSpPr txBox="1"/>
          <p:nvPr/>
        </p:nvSpPr>
        <p:spPr>
          <a:xfrm>
            <a:off x="0" y="6096030"/>
            <a:ext cx="12192000" cy="369332"/>
          </a:xfrm>
          <a:prstGeom prst="rect">
            <a:avLst/>
          </a:prstGeom>
          <a:noFill/>
        </p:spPr>
        <p:txBody>
          <a:bodyPr wrap="square" rtlCol="0">
            <a:spAutoFit/>
          </a:bodyPr>
          <a:lstStyle/>
          <a:p>
            <a:pPr algn="ctr"/>
            <a:r>
              <a:rPr lang="en-US" i="1" dirty="0">
                <a:solidFill>
                  <a:schemeClr val="accent6">
                    <a:lumMod val="75000"/>
                  </a:schemeClr>
                </a:solidFill>
                <a:effectLst>
                  <a:outerShdw blurRad="38100" dist="38100" dir="2700000" algn="tl">
                    <a:srgbClr val="000000">
                      <a:alpha val="43137"/>
                    </a:srgbClr>
                  </a:outerShdw>
                </a:effectLst>
              </a:rPr>
              <a:t>The Emergent False Church</a:t>
            </a:r>
          </a:p>
        </p:txBody>
      </p:sp>
    </p:spTree>
    <p:extLst>
      <p:ext uri="{BB962C8B-B14F-4D97-AF65-F5344CB8AC3E}">
        <p14:creationId xmlns:p14="http://schemas.microsoft.com/office/powerpoint/2010/main" val="21685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800"/>
                                        <p:tgtEl>
                                          <p:spTgt spid="13"/>
                                        </p:tgtEl>
                                      </p:cBhvr>
                                    </p:animEffect>
                                  </p:childTnLst>
                                </p:cTn>
                              </p:par>
                              <p:par>
                                <p:cTn id="8" presetID="50" presetClass="entr" presetSubtype="0" decel="100000" fill="hold" grpId="0" nodeType="withEffect">
                                  <p:stCondLst>
                                    <p:cond delay="140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3"/>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14" presetClass="entr" presetSubtype="10" fill="hold" grpId="0" nodeType="withEffect">
                                  <p:stCondLst>
                                    <p:cond delay="19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0A058F-D98C-4AA6-9CDB-5F41E63AB10D}"/>
              </a:ext>
            </a:extLst>
          </p:cNvPr>
          <p:cNvGrpSpPr/>
          <p:nvPr/>
        </p:nvGrpSpPr>
        <p:grpSpPr>
          <a:xfrm>
            <a:off x="259976" y="5280214"/>
            <a:ext cx="2868706" cy="1243995"/>
            <a:chOff x="0" y="0"/>
            <a:chExt cx="2868706" cy="1243995"/>
          </a:xfrm>
        </p:grpSpPr>
        <p:sp>
          <p:nvSpPr>
            <p:cNvPr id="22" name="Title Text"/>
            <p:cNvSpPr>
              <a:spLocks noChangeArrowheads="1"/>
            </p:cNvSpPr>
            <p:nvPr/>
          </p:nvSpPr>
          <p:spPr bwMode="auto">
            <a:xfrm>
              <a:off x="0" y="0"/>
              <a:ext cx="2868706"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Biblical Battleground</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206191"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CORE PASSAGES </a:t>
              </a:r>
            </a:p>
          </p:txBody>
        </p:sp>
      </p:grpSp>
      <p:sp>
        <p:nvSpPr>
          <p:cNvPr id="16" name="Rectangle 15">
            <a:extLst>
              <a:ext uri="{FF2B5EF4-FFF2-40B4-BE49-F238E27FC236}">
                <a16:creationId xmlns:a16="http://schemas.microsoft.com/office/drawing/2014/main" id="{1F830B0F-925D-49E8-90FA-DE601B0CD7AF}"/>
              </a:ext>
            </a:extLst>
          </p:cNvPr>
          <p:cNvSpPr/>
          <p:nvPr/>
        </p:nvSpPr>
        <p:spPr>
          <a:xfrm>
            <a:off x="-13348" y="69992"/>
            <a:ext cx="12205348" cy="1256477"/>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0BEC30-3FDB-4247-866B-2B0C033439E8}"/>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E71F59-35D5-4B1A-B7D5-CC5B491D1B05}"/>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le_Text_Changethis">
            <a:extLst>
              <a:ext uri="{FF2B5EF4-FFF2-40B4-BE49-F238E27FC236}">
                <a16:creationId xmlns:a16="http://schemas.microsoft.com/office/drawing/2014/main" id="{B9502E3F-11F9-40E7-9D96-BF4116B3821C}"/>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#3: God’s Spirit</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The Spirit &amp; The Church</a:t>
            </a:r>
          </a:p>
        </p:txBody>
      </p:sp>
      <p:sp>
        <p:nvSpPr>
          <p:cNvPr id="3" name="TextBox 2">
            <a:extLst>
              <a:ext uri="{FF2B5EF4-FFF2-40B4-BE49-F238E27FC236}">
                <a16:creationId xmlns:a16="http://schemas.microsoft.com/office/drawing/2014/main" id="{AC87DFD9-678D-4A8E-AEC9-6D69AA46BE1F}"/>
              </a:ext>
            </a:extLst>
          </p:cNvPr>
          <p:cNvSpPr txBox="1"/>
          <p:nvPr/>
        </p:nvSpPr>
        <p:spPr>
          <a:xfrm>
            <a:off x="3289955" y="2073897"/>
            <a:ext cx="6938127" cy="1754326"/>
          </a:xfrm>
          <a:prstGeom prst="rect">
            <a:avLst/>
          </a:prstGeom>
          <a:noFill/>
        </p:spPr>
        <p:txBody>
          <a:bodyPr wrap="square" rtlCol="0">
            <a:spAutoFit/>
          </a:bodyPr>
          <a:lstStyle/>
          <a:p>
            <a:pPr marR="0" algn="l" rtl="0"/>
            <a:r>
              <a:rPr lang="en-US" sz="3600" b="0" i="0" u="none" strike="noStrike" dirty="0">
                <a:solidFill>
                  <a:srgbClr val="000000"/>
                </a:solidFill>
                <a:latin typeface="Minion Pro" panose="02040503050306020203" pitchFamily="18" charset="0"/>
              </a:rPr>
              <a:t>Colossians 1:14-27 </a:t>
            </a:r>
          </a:p>
          <a:p>
            <a:pPr marR="0" algn="l" rtl="0"/>
            <a:r>
              <a:rPr lang="en-US" sz="3600" b="0" i="0" u="none" strike="noStrike" dirty="0">
                <a:solidFill>
                  <a:srgbClr val="000000"/>
                </a:solidFill>
                <a:latin typeface="Minion Pro" panose="02040503050306020203" pitchFamily="18" charset="0"/>
              </a:rPr>
              <a:t>Colossians 2:4-10; 15-23.</a:t>
            </a:r>
          </a:p>
          <a:p>
            <a:pPr marR="0" algn="l" rtl="0"/>
            <a:r>
              <a:rPr lang="en-US" sz="3600" b="0" i="0" u="none" strike="noStrike" dirty="0">
                <a:solidFill>
                  <a:srgbClr val="000000"/>
                </a:solidFill>
                <a:latin typeface="Minion Pro" panose="02040503050306020203" pitchFamily="18" charset="0"/>
              </a:rPr>
              <a:t>Ephesians 1:10 - Matt. 15:9</a:t>
            </a:r>
            <a:endParaRPr lang="en-US" sz="3600" dirty="0"/>
          </a:p>
        </p:txBody>
      </p:sp>
    </p:spTree>
    <p:extLst>
      <p:ext uri="{BB962C8B-B14F-4D97-AF65-F5344CB8AC3E}">
        <p14:creationId xmlns:p14="http://schemas.microsoft.com/office/powerpoint/2010/main" val="1584182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73EF2-45C5-4824-8CA2-EC953FD26252}"/>
              </a:ext>
            </a:extLst>
          </p:cNvPr>
          <p:cNvGrpSpPr/>
          <p:nvPr/>
        </p:nvGrpSpPr>
        <p:grpSpPr>
          <a:xfrm>
            <a:off x="0" y="5459508"/>
            <a:ext cx="2554941" cy="1243995"/>
            <a:chOff x="0" y="0"/>
            <a:chExt cx="2554941"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The Arenas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554941"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TRUTH BLURRED</a:t>
              </a:r>
            </a:p>
          </p:txBody>
        </p:sp>
      </p:grpSp>
      <p:sp>
        <p:nvSpPr>
          <p:cNvPr id="9" name="Rectangle 8">
            <a:extLst>
              <a:ext uri="{FF2B5EF4-FFF2-40B4-BE49-F238E27FC236}">
                <a16:creationId xmlns:a16="http://schemas.microsoft.com/office/drawing/2014/main" id="{8F0D531D-9351-424C-85CC-B28A7019AE13}"/>
              </a:ext>
            </a:extLst>
          </p:cNvPr>
          <p:cNvSpPr/>
          <p:nvPr/>
        </p:nvSpPr>
        <p:spPr>
          <a:xfrm>
            <a:off x="-13348" y="69992"/>
            <a:ext cx="12205348" cy="1256477"/>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77BA33A-B619-4682-B10D-913E1F67DEEA}"/>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701200-6FEF-4290-AE87-64643E812F36}"/>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itle_Text_Changethis">
            <a:extLst>
              <a:ext uri="{FF2B5EF4-FFF2-40B4-BE49-F238E27FC236}">
                <a16:creationId xmlns:a16="http://schemas.microsoft.com/office/drawing/2014/main" id="{55A76A47-BC4F-46D7-85F4-9F4EBDAB80D1}"/>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#3: God’s Spirit</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The Spirit &amp; The Church</a:t>
            </a:r>
          </a:p>
        </p:txBody>
      </p:sp>
      <p:sp>
        <p:nvSpPr>
          <p:cNvPr id="3" name="TextBox 2">
            <a:extLst>
              <a:ext uri="{FF2B5EF4-FFF2-40B4-BE49-F238E27FC236}">
                <a16:creationId xmlns:a16="http://schemas.microsoft.com/office/drawing/2014/main" id="{82770A72-5C25-466F-A490-76666F522AE9}"/>
              </a:ext>
            </a:extLst>
          </p:cNvPr>
          <p:cNvSpPr txBox="1"/>
          <p:nvPr/>
        </p:nvSpPr>
        <p:spPr>
          <a:xfrm>
            <a:off x="2716306" y="1543496"/>
            <a:ext cx="8590868" cy="4524315"/>
          </a:xfrm>
          <a:prstGeom prst="rect">
            <a:avLst/>
          </a:prstGeom>
          <a:noFill/>
        </p:spPr>
        <p:txBody>
          <a:bodyPr wrap="square" rtlCol="0">
            <a:spAutoFit/>
          </a:bodyPr>
          <a:lstStyle/>
          <a:p>
            <a:pPr marR="0" algn="ctr" rtl="0"/>
            <a:r>
              <a:rPr lang="en-US" sz="2400" b="0" i="0" u="none" strike="noStrike" dirty="0">
                <a:solidFill>
                  <a:srgbClr val="000000"/>
                </a:solidFill>
                <a:effectLst>
                  <a:outerShdw blurRad="38100" dist="38100" dir="2700000" algn="tl">
                    <a:srgbClr val="000000">
                      <a:alpha val="43137"/>
                    </a:srgbClr>
                  </a:outerShdw>
                </a:effectLst>
                <a:latin typeface="Minion Pro" panose="02040503050306020203" pitchFamily="18" charset="0"/>
              </a:rPr>
              <a:t>Why We Can’t Discern.</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L="457200" marR="0" indent="-457200" algn="l" rtl="0">
              <a:buFont typeface="+mj-lt"/>
              <a:buAutoNum type="arabicPeriod"/>
            </a:pPr>
            <a:r>
              <a:rPr lang="en-US" sz="2400" b="0" i="0" u="none" strike="noStrike" dirty="0">
                <a:solidFill>
                  <a:srgbClr val="000000"/>
                </a:solidFill>
                <a:latin typeface="Minion Pro" panose="02040503050306020203" pitchFamily="18" charset="0"/>
              </a:rPr>
              <a:t>Convergence /Emergence.</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L="457200" marR="0" indent="-457200" algn="l" rtl="0">
              <a:buFont typeface="+mj-lt"/>
              <a:buAutoNum type="arabicPeriod"/>
            </a:pPr>
            <a:r>
              <a:rPr lang="en-US" sz="2400" b="0" i="0" u="none" strike="noStrike" dirty="0">
                <a:solidFill>
                  <a:srgbClr val="000000"/>
                </a:solidFill>
                <a:latin typeface="Minion Pro" panose="02040503050306020203" pitchFamily="18" charset="0"/>
              </a:rPr>
              <a:t>Pseudo (Pavlovian) Spirituality - the ecumenical/dominionist binding agent.</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L="457200" marR="0" indent="-457200" algn="l" rtl="0">
              <a:buFont typeface="+mj-lt"/>
              <a:buAutoNum type="arabicPeriod"/>
            </a:pPr>
            <a:r>
              <a:rPr lang="en-US" sz="2400" b="0" i="0" u="none" strike="noStrike" dirty="0">
                <a:solidFill>
                  <a:srgbClr val="000000"/>
                </a:solidFill>
                <a:latin typeface="Minion Pro" panose="02040503050306020203" pitchFamily="18" charset="0"/>
              </a:rPr>
              <a:t>Law of Attraction replaces the nouthetic “Thus saith the Lord.”</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L="457200" marR="0" indent="-457200" algn="l" rtl="0">
              <a:buFont typeface="+mj-lt"/>
              <a:buAutoNum type="arabicPeriod"/>
            </a:pPr>
            <a:r>
              <a:rPr lang="en-US" sz="2400" b="0" i="0" u="none" strike="noStrike" dirty="0">
                <a:solidFill>
                  <a:srgbClr val="000000"/>
                </a:solidFill>
                <a:latin typeface="Minion Pro" panose="02040503050306020203" pitchFamily="18" charset="0"/>
              </a:rPr>
              <a:t>How infiltration works.</a:t>
            </a:r>
            <a:br>
              <a:rPr lang="en-US" sz="2400" b="0" i="0" u="none" strike="noStrike" dirty="0">
                <a:solidFill>
                  <a:srgbClr val="000000"/>
                </a:solidFill>
                <a:latin typeface="Minion Pro" panose="02040503050306020203" pitchFamily="18" charset="0"/>
              </a:rPr>
            </a:br>
            <a:endParaRPr lang="en-US" sz="2400" b="0" i="0" u="none" strike="noStrike" dirty="0">
              <a:solidFill>
                <a:srgbClr val="000000"/>
              </a:solidFill>
              <a:latin typeface="Minion Pro" panose="02040503050306020203" pitchFamily="18" charset="0"/>
            </a:endParaRPr>
          </a:p>
          <a:p>
            <a:pPr marR="0" algn="l" rtl="0"/>
            <a:r>
              <a:rPr lang="en-US" sz="2400" b="0" i="0" u="none" strike="noStrike" dirty="0">
                <a:solidFill>
                  <a:srgbClr val="D80000"/>
                </a:solidFill>
                <a:latin typeface="Minion Pro SmBd" panose="02040603060306020203" pitchFamily="18" charset="0"/>
              </a:rPr>
              <a:t>Case study:</a:t>
            </a:r>
            <a:r>
              <a:rPr lang="en-US" sz="2400" b="0" i="0" u="none" strike="noStrike" dirty="0">
                <a:solidFill>
                  <a:srgbClr val="000000"/>
                </a:solidFill>
                <a:latin typeface="Minion Pro" panose="02040503050306020203" pitchFamily="18" charset="0"/>
              </a:rPr>
              <a:t> The Enneagram and Jude 1:4</a:t>
            </a:r>
            <a:endParaRPr lang="en-US" sz="2400" dirty="0"/>
          </a:p>
        </p:txBody>
      </p:sp>
    </p:spTree>
    <p:extLst>
      <p:ext uri="{BB962C8B-B14F-4D97-AF65-F5344CB8AC3E}">
        <p14:creationId xmlns:p14="http://schemas.microsoft.com/office/powerpoint/2010/main" val="184793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9A7047-217A-4130-BC09-7CD70FC64C31}"/>
              </a:ext>
            </a:extLst>
          </p:cNvPr>
          <p:cNvGrpSpPr/>
          <p:nvPr/>
        </p:nvGrpSpPr>
        <p:grpSpPr>
          <a:xfrm>
            <a:off x="0" y="5522257"/>
            <a:ext cx="2734235" cy="1243995"/>
            <a:chOff x="0" y="0"/>
            <a:chExt cx="2734235"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Ancient Arguments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734235"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LEAVEN INFUSED</a:t>
              </a:r>
            </a:p>
          </p:txBody>
        </p:sp>
      </p:grpSp>
      <p:sp>
        <p:nvSpPr>
          <p:cNvPr id="9" name="Rectangle 8">
            <a:extLst>
              <a:ext uri="{FF2B5EF4-FFF2-40B4-BE49-F238E27FC236}">
                <a16:creationId xmlns:a16="http://schemas.microsoft.com/office/drawing/2014/main" id="{81DAC7D4-9296-4E59-9CB3-AE647F65FD4E}"/>
              </a:ext>
            </a:extLst>
          </p:cNvPr>
          <p:cNvSpPr/>
          <p:nvPr/>
        </p:nvSpPr>
        <p:spPr>
          <a:xfrm>
            <a:off x="-13348" y="69992"/>
            <a:ext cx="12205348" cy="1256477"/>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7EC7418-DCFC-4493-B7C1-C9EC106BF4AE}"/>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37E48F-BE7D-4ACA-ACFB-4EC9738BC548}"/>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itle_Text_Changethis">
            <a:extLst>
              <a:ext uri="{FF2B5EF4-FFF2-40B4-BE49-F238E27FC236}">
                <a16:creationId xmlns:a16="http://schemas.microsoft.com/office/drawing/2014/main" id="{F9828E38-A33F-4599-AA18-043F69B77DA8}"/>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#3: God’s Spirit</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The Spirit &amp; The Church</a:t>
            </a:r>
          </a:p>
        </p:txBody>
      </p:sp>
      <p:sp>
        <p:nvSpPr>
          <p:cNvPr id="3" name="TextBox 2">
            <a:extLst>
              <a:ext uri="{FF2B5EF4-FFF2-40B4-BE49-F238E27FC236}">
                <a16:creationId xmlns:a16="http://schemas.microsoft.com/office/drawing/2014/main" id="{9728CA4C-F46F-4CFF-AFEE-8BDB61843A23}"/>
              </a:ext>
            </a:extLst>
          </p:cNvPr>
          <p:cNvSpPr txBox="1"/>
          <p:nvPr/>
        </p:nvSpPr>
        <p:spPr>
          <a:xfrm>
            <a:off x="3063711" y="1989056"/>
            <a:ext cx="8078771" cy="3170099"/>
          </a:xfrm>
          <a:prstGeom prst="rect">
            <a:avLst/>
          </a:prstGeom>
          <a:noFill/>
        </p:spPr>
        <p:txBody>
          <a:bodyPr wrap="square" rtlCol="0">
            <a:spAutoFit/>
          </a:bodyPr>
          <a:lstStyle/>
          <a:p>
            <a:pPr marR="0" algn="ctr" rtl="0"/>
            <a:r>
              <a:rPr lang="en-US" sz="2000" b="0" i="1" u="none" strike="noStrike" dirty="0">
                <a:solidFill>
                  <a:srgbClr val="000000"/>
                </a:solidFill>
                <a:latin typeface="Minion Pro" panose="02040503050306020203" pitchFamily="18" charset="0"/>
              </a:rPr>
              <a:t>“I will be like the most high”</a:t>
            </a:r>
          </a:p>
          <a:p>
            <a:pPr marR="0" algn="ctr" rtl="0"/>
            <a:endParaRPr lang="en-US" sz="2000" b="0" i="0" u="none" strike="noStrike" dirty="0">
              <a:solidFill>
                <a:srgbClr val="000000"/>
              </a:solidFill>
              <a:latin typeface="Minion Pro" panose="02040503050306020203" pitchFamily="18" charset="0"/>
            </a:endParaRPr>
          </a:p>
          <a:p>
            <a:pPr marR="0" algn="ctr" rtl="0"/>
            <a:r>
              <a:rPr lang="en-US" sz="2000" b="0" i="0" u="none" strike="noStrike" dirty="0">
                <a:solidFill>
                  <a:srgbClr val="000000"/>
                </a:solidFill>
                <a:latin typeface="Minion Pro" panose="02040503050306020203" pitchFamily="18" charset="0"/>
              </a:rPr>
              <a:t>Veneration of ancient spirituality feeds perennial panentheism. </a:t>
            </a:r>
          </a:p>
          <a:p>
            <a:pPr marR="0" algn="l" rtl="0"/>
            <a:endParaRPr lang="en-US" sz="2000" b="0" i="0" u="none" strike="noStrike" dirty="0">
              <a:solidFill>
                <a:srgbClr val="000000"/>
              </a:solidFill>
              <a:latin typeface="Minion Pro" panose="02040503050306020203" pitchFamily="18" charset="0"/>
            </a:endParaRPr>
          </a:p>
          <a:p>
            <a:pPr marR="0" algn="l" rtl="0"/>
            <a:r>
              <a:rPr lang="en-US" sz="2000" b="1" i="0" u="none" strike="noStrike" dirty="0">
                <a:solidFill>
                  <a:srgbClr val="000000"/>
                </a:solidFill>
                <a:latin typeface="Minion Pro" panose="02040503050306020203" pitchFamily="18" charset="0"/>
              </a:rPr>
              <a:t>Evangelical Compromise  and doctrinal minimalism </a:t>
            </a:r>
            <a:r>
              <a:rPr lang="en-US" sz="2000" b="0" i="0" u="none" strike="noStrike" dirty="0">
                <a:solidFill>
                  <a:srgbClr val="000000"/>
                </a:solidFill>
                <a:latin typeface="Minion Pro" panose="02040503050306020203" pitchFamily="18" charset="0"/>
              </a:rPr>
              <a:t>from:</a:t>
            </a:r>
            <a:br>
              <a:rPr lang="en-US" sz="2000" b="0" i="0" u="none" strike="noStrike" dirty="0">
                <a:solidFill>
                  <a:srgbClr val="000000"/>
                </a:solidFill>
                <a:latin typeface="Minion Pro" panose="02040503050306020203" pitchFamily="18" charset="0"/>
              </a:rPr>
            </a:br>
            <a:endParaRPr lang="en-US" sz="2000" b="0" i="0" u="none" strike="noStrike" dirty="0">
              <a:solidFill>
                <a:srgbClr val="000000"/>
              </a:solidFill>
              <a:latin typeface="Minion Pro" panose="02040503050306020203" pitchFamily="18" charset="0"/>
            </a:endParaRPr>
          </a:p>
          <a:p>
            <a:pPr marL="342900" marR="0" indent="-342900" algn="l" rtl="0">
              <a:buFont typeface="Wingdings" panose="05000000000000000000" pitchFamily="2" charset="2"/>
              <a:buChar char="ü"/>
            </a:pPr>
            <a:r>
              <a:rPr lang="en-US" sz="2000" b="0" i="0" u="none" strike="noStrike" dirty="0">
                <a:solidFill>
                  <a:srgbClr val="000000"/>
                </a:solidFill>
                <a:latin typeface="Minion Pro" panose="02040503050306020203" pitchFamily="18" charset="0"/>
              </a:rPr>
              <a:t>Recent shallow trans-denominational worship/teaching opening the door to ancient spirituality (From desert fathers to Nouwen);</a:t>
            </a:r>
            <a:br>
              <a:rPr lang="en-US" sz="2000" b="0" i="0" u="none" strike="noStrike" dirty="0">
                <a:solidFill>
                  <a:srgbClr val="000000"/>
                </a:solidFill>
                <a:latin typeface="Minion Pro" panose="02040503050306020203" pitchFamily="18" charset="0"/>
              </a:rPr>
            </a:br>
            <a:endParaRPr lang="en-US" sz="2000" b="1" i="0" u="none" strike="noStrike" dirty="0">
              <a:solidFill>
                <a:srgbClr val="000000"/>
              </a:solidFill>
              <a:latin typeface="Minion Pro" panose="02040503050306020203" pitchFamily="18" charset="0"/>
            </a:endParaRPr>
          </a:p>
          <a:p>
            <a:pPr marL="342900" marR="0" indent="-342900" algn="l" rtl="0">
              <a:buFont typeface="Wingdings" panose="05000000000000000000" pitchFamily="2" charset="2"/>
              <a:buChar char="ü"/>
            </a:pPr>
            <a:r>
              <a:rPr lang="en-US" sz="2000" b="0" i="0" u="none" strike="noStrike" dirty="0">
                <a:solidFill>
                  <a:srgbClr val="000000"/>
                </a:solidFill>
                <a:latin typeface="Minion Pro" panose="02040503050306020203" pitchFamily="18" charset="0"/>
              </a:rPr>
              <a:t>Earlier Neo Evangelicalism’s appeasement of apostasy.</a:t>
            </a:r>
            <a:endParaRPr lang="en-US" sz="2000" dirty="0"/>
          </a:p>
        </p:txBody>
      </p:sp>
    </p:spTree>
    <p:extLst>
      <p:ext uri="{BB962C8B-B14F-4D97-AF65-F5344CB8AC3E}">
        <p14:creationId xmlns:p14="http://schemas.microsoft.com/office/powerpoint/2010/main" val="1408796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416C9-F60C-4783-B31A-3DB528735C73}"/>
              </a:ext>
            </a:extLst>
          </p:cNvPr>
          <p:cNvGrpSpPr/>
          <p:nvPr/>
        </p:nvGrpSpPr>
        <p:grpSpPr>
          <a:xfrm>
            <a:off x="88726" y="5580665"/>
            <a:ext cx="2366678" cy="1243995"/>
            <a:chOff x="107580" y="0"/>
            <a:chExt cx="2366678"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First Principle</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107580"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REASONING </a:t>
              </a:r>
            </a:p>
          </p:txBody>
        </p:sp>
      </p:grpSp>
      <p:sp>
        <p:nvSpPr>
          <p:cNvPr id="17" name="Rectangle 16">
            <a:extLst>
              <a:ext uri="{FF2B5EF4-FFF2-40B4-BE49-F238E27FC236}">
                <a16:creationId xmlns:a16="http://schemas.microsoft.com/office/drawing/2014/main" id="{5683A79A-30C9-4858-8437-D87D54C7EA59}"/>
              </a:ext>
            </a:extLst>
          </p:cNvPr>
          <p:cNvSpPr/>
          <p:nvPr/>
        </p:nvSpPr>
        <p:spPr>
          <a:xfrm>
            <a:off x="-13348" y="69992"/>
            <a:ext cx="12205348" cy="1256477"/>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58BA0B8-647F-4CEE-838A-806AC58F3365}"/>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EBA0B6-A05D-4DE0-B024-10F67863E307}"/>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le_Text_Changethis">
            <a:extLst>
              <a:ext uri="{FF2B5EF4-FFF2-40B4-BE49-F238E27FC236}">
                <a16:creationId xmlns:a16="http://schemas.microsoft.com/office/drawing/2014/main" id="{C9AFC05F-6DD9-47A1-BB20-C0BCDADCA866}"/>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#3: God’s Spirit</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The Spirit &amp; The Church</a:t>
            </a:r>
          </a:p>
        </p:txBody>
      </p:sp>
      <p:sp>
        <p:nvSpPr>
          <p:cNvPr id="3" name="TextBox 2">
            <a:extLst>
              <a:ext uri="{FF2B5EF4-FFF2-40B4-BE49-F238E27FC236}">
                <a16:creationId xmlns:a16="http://schemas.microsoft.com/office/drawing/2014/main" id="{CD82B2F2-FF52-4E40-9258-E87A08DDDD42}"/>
              </a:ext>
            </a:extLst>
          </p:cNvPr>
          <p:cNvSpPr txBox="1"/>
          <p:nvPr/>
        </p:nvSpPr>
        <p:spPr>
          <a:xfrm>
            <a:off x="3299381" y="2403835"/>
            <a:ext cx="7004116" cy="2523768"/>
          </a:xfrm>
          <a:prstGeom prst="rect">
            <a:avLst/>
          </a:prstGeom>
          <a:noFill/>
        </p:spPr>
        <p:txBody>
          <a:bodyPr wrap="square" rtlCol="0">
            <a:spAutoFit/>
          </a:bodyPr>
          <a:lstStyle/>
          <a:p>
            <a:r>
              <a:rPr lang="en-US" sz="2800" b="1" i="0" u="none" strike="noStrike" dirty="0">
                <a:solidFill>
                  <a:srgbClr val="000000"/>
                </a:solidFill>
                <a:latin typeface="Minion Pro" panose="02040503050306020203" pitchFamily="18" charset="0"/>
              </a:rPr>
              <a:t>Reasoning from the Church</a:t>
            </a:r>
            <a:br>
              <a:rPr lang="en-US" sz="2800" b="0" i="0" u="none" strike="noStrike" dirty="0">
                <a:solidFill>
                  <a:srgbClr val="000000"/>
                </a:solidFill>
                <a:latin typeface="Minion Pro" panose="02040503050306020203" pitchFamily="18" charset="0"/>
              </a:rPr>
            </a:br>
            <a:br>
              <a:rPr lang="en-US" sz="2800" b="0" i="0" u="none" strike="noStrike" dirty="0">
                <a:solidFill>
                  <a:srgbClr val="000000"/>
                </a:solidFill>
                <a:latin typeface="Minion Pro" panose="02040503050306020203" pitchFamily="18" charset="0"/>
              </a:rPr>
            </a:br>
            <a:r>
              <a:rPr lang="en-US" sz="2800" b="0" i="0" u="none" strike="noStrike" dirty="0">
                <a:solidFill>
                  <a:srgbClr val="000000"/>
                </a:solidFill>
                <a:latin typeface="Minion Pro" panose="02040503050306020203" pitchFamily="18" charset="0"/>
              </a:rPr>
              <a:t> </a:t>
            </a:r>
            <a:br>
              <a:rPr lang="en-US" sz="2800" b="0" i="0" u="none" strike="noStrike" dirty="0">
                <a:solidFill>
                  <a:srgbClr val="000000"/>
                </a:solidFill>
                <a:latin typeface="Minion Pro" panose="02040503050306020203" pitchFamily="18" charset="0"/>
              </a:rPr>
            </a:br>
            <a:r>
              <a:rPr lang="en-US" sz="2800" b="0" i="0" u="none" strike="noStrike" dirty="0">
                <a:solidFill>
                  <a:srgbClr val="000000"/>
                </a:solidFill>
                <a:latin typeface="Minion Pro" panose="02040503050306020203" pitchFamily="18" charset="0"/>
              </a:rPr>
              <a:t>• We must mark, reprove, and rebuke the false spirituality and false brethren.</a:t>
            </a:r>
          </a:p>
          <a:p>
            <a:endParaRPr lang="en-US" dirty="0"/>
          </a:p>
        </p:txBody>
      </p:sp>
    </p:spTree>
    <p:extLst>
      <p:ext uri="{BB962C8B-B14F-4D97-AF65-F5344CB8AC3E}">
        <p14:creationId xmlns:p14="http://schemas.microsoft.com/office/powerpoint/2010/main" val="426067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2B8673C-C779-4D49-B116-2E51C66E3F88}"/>
              </a:ext>
            </a:extLst>
          </p:cNvPr>
          <p:cNvSpPr txBox="1"/>
          <p:nvPr/>
        </p:nvSpPr>
        <p:spPr>
          <a:xfrm>
            <a:off x="3139888" y="2312265"/>
            <a:ext cx="6100482" cy="1384995"/>
          </a:xfrm>
          <a:prstGeom prst="rect">
            <a:avLst/>
          </a:prstGeom>
          <a:noFill/>
        </p:spPr>
        <p:txBody>
          <a:bodyPr wrap="square">
            <a:spAutoFit/>
          </a:bodyPr>
          <a:lstStyle/>
          <a:p>
            <a:pPr marR="0" algn="ctr" rtl="0"/>
            <a:r>
              <a:rPr lang="en-US" sz="2800" b="1" i="0" u="none" strike="noStrike" dirty="0">
                <a:solidFill>
                  <a:srgbClr val="000000"/>
                </a:solidFill>
                <a:latin typeface="Minion Pro" panose="02040503050306020203" pitchFamily="18" charset="0"/>
              </a:rPr>
              <a:t>The War Against the Gospel</a:t>
            </a:r>
          </a:p>
          <a:p>
            <a:pPr marR="0" algn="ctr" rtl="0"/>
            <a:r>
              <a:rPr lang="en-US" sz="2800" b="0" i="1" u="none" strike="noStrike" dirty="0">
                <a:solidFill>
                  <a:srgbClr val="000000"/>
                </a:solidFill>
                <a:latin typeface="Minion Pro" panose="02040503050306020203" pitchFamily="18" charset="0"/>
              </a:rPr>
              <a:t>(Reshaping our view of salvation.)</a:t>
            </a:r>
            <a:endParaRPr lang="en-US" sz="2800" b="1" i="0" u="none" strike="noStrike" dirty="0">
              <a:solidFill>
                <a:srgbClr val="000000"/>
              </a:solidFill>
              <a:latin typeface="Minion Pro" panose="02040503050306020203" pitchFamily="18" charset="0"/>
            </a:endParaRPr>
          </a:p>
          <a:p>
            <a:pPr marR="0" algn="ctr" rtl="0"/>
            <a:r>
              <a:rPr lang="en-US" sz="2800" b="1" i="0" u="none" strike="noStrike" dirty="0">
                <a:solidFill>
                  <a:srgbClr val="000000"/>
                </a:solidFill>
                <a:latin typeface="Minion Pro" panose="02040503050306020203" pitchFamily="18" charset="0"/>
              </a:rPr>
              <a:t>(Soteriology and Eschatology)</a:t>
            </a:r>
            <a:endParaRPr lang="en-US" sz="19900" dirty="0"/>
          </a:p>
        </p:txBody>
      </p:sp>
      <p:grpSp>
        <p:nvGrpSpPr>
          <p:cNvPr id="20" name="Group 19">
            <a:extLst>
              <a:ext uri="{FF2B5EF4-FFF2-40B4-BE49-F238E27FC236}">
                <a16:creationId xmlns:a16="http://schemas.microsoft.com/office/drawing/2014/main" id="{57437B97-5CC5-43A9-A745-7683099188F6}"/>
              </a:ext>
            </a:extLst>
          </p:cNvPr>
          <p:cNvGrpSpPr/>
          <p:nvPr/>
        </p:nvGrpSpPr>
        <p:grpSpPr>
          <a:xfrm>
            <a:off x="0" y="5244354"/>
            <a:ext cx="2868706" cy="1172277"/>
            <a:chOff x="0" y="0"/>
            <a:chExt cx="2868706" cy="1172277"/>
          </a:xfrm>
        </p:grpSpPr>
        <p:sp>
          <p:nvSpPr>
            <p:cNvPr id="21" name="Title Text">
              <a:extLst>
                <a:ext uri="{FF2B5EF4-FFF2-40B4-BE49-F238E27FC236}">
                  <a16:creationId xmlns:a16="http://schemas.microsoft.com/office/drawing/2014/main" id="{9F7E3B04-75B5-45A4-882B-37DE6D2F64B9}"/>
                </a:ext>
              </a:extLst>
            </p:cNvPr>
            <p:cNvSpPr>
              <a:spLocks noChangeArrowheads="1"/>
            </p:cNvSpPr>
            <p:nvPr/>
          </p:nvSpPr>
          <p:spPr bwMode="auto">
            <a:xfrm>
              <a:off x="0" y="0"/>
              <a:ext cx="2868706" cy="6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lang="en-US" altLang="en-US" sz="3600" b="1" spc="200" dirty="0">
                  <a:ln w="19050">
                    <a:solidFill>
                      <a:prstClr val="black"/>
                    </a:solidFill>
                  </a:ln>
                  <a:solidFill>
                    <a:srgbClr val="FAC900"/>
                  </a:solidFill>
                  <a:latin typeface="Calibri" panose="020F0502020204030204" pitchFamily="34" charset="0"/>
                  <a:cs typeface="Calibri" panose="020F0502020204030204" pitchFamily="34" charset="0"/>
                </a:rPr>
                <a:t>The Attacks</a:t>
              </a: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 </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22" name="Title Text">
              <a:extLst>
                <a:ext uri="{FF2B5EF4-FFF2-40B4-BE49-F238E27FC236}">
                  <a16:creationId xmlns:a16="http://schemas.microsoft.com/office/drawing/2014/main" id="{212EEC4B-89AB-439D-A6AC-FBEFB9301411}"/>
                </a:ext>
              </a:extLst>
            </p:cNvPr>
            <p:cNvSpPr>
              <a:spLocks noChangeArrowheads="1"/>
            </p:cNvSpPr>
            <p:nvPr/>
          </p:nvSpPr>
          <p:spPr bwMode="auto">
            <a:xfrm>
              <a:off x="206191" y="531076"/>
              <a:ext cx="2312893"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lang="en-US" altLang="en-US" sz="2200" b="1" spc="50" dirty="0">
                  <a:solidFill>
                    <a:srgbClr val="44546A"/>
                  </a:solidFill>
                  <a:latin typeface="Calibri" panose="020F0502020204030204" pitchFamily="34" charset="0"/>
                  <a:cs typeface="Calibri" panose="020F0502020204030204" pitchFamily="34" charset="0"/>
                </a:rPr>
                <a:t>GOD’S TRUTH TARGETED</a:t>
              </a: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p:txBody>
        </p:sp>
      </p:grpSp>
      <p:sp>
        <p:nvSpPr>
          <p:cNvPr id="12" name="Rectangle 11">
            <a:extLst>
              <a:ext uri="{FF2B5EF4-FFF2-40B4-BE49-F238E27FC236}">
                <a16:creationId xmlns:a16="http://schemas.microsoft.com/office/drawing/2014/main" id="{F1482B4F-166A-4B85-8982-24D5F2618634}"/>
              </a:ext>
            </a:extLst>
          </p:cNvPr>
          <p:cNvSpPr/>
          <p:nvPr/>
        </p:nvSpPr>
        <p:spPr>
          <a:xfrm>
            <a:off x="-13348" y="51874"/>
            <a:ext cx="12205348" cy="923330"/>
          </a:xfrm>
          <a:prstGeom prst="rect">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67455F1-9336-4ADD-ADC2-4DE2C2C6EDE7}"/>
              </a:ext>
            </a:extLst>
          </p:cNvPr>
          <p:cNvCxnSpPr>
            <a:cxnSpLocks/>
          </p:cNvCxnSpPr>
          <p:nvPr/>
        </p:nvCxnSpPr>
        <p:spPr>
          <a:xfrm>
            <a:off x="-13348" y="-8840"/>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_Text_Changethis">
            <a:extLst>
              <a:ext uri="{FF2B5EF4-FFF2-40B4-BE49-F238E27FC236}">
                <a16:creationId xmlns:a16="http://schemas.microsoft.com/office/drawing/2014/main" id="{46A1AB23-9270-4007-9401-0D5FC0ED57AB}"/>
              </a:ext>
            </a:extLst>
          </p:cNvPr>
          <p:cNvSpPr>
            <a:spLocks noChangeArrowheads="1"/>
          </p:cNvSpPr>
          <p:nvPr/>
        </p:nvSpPr>
        <p:spPr bwMode="auto">
          <a:xfrm>
            <a:off x="0" y="276976"/>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66EEE74E-18D4-4CB3-8B14-6F36A668F502}"/>
              </a:ext>
            </a:extLst>
          </p:cNvPr>
          <p:cNvSpPr txBox="1"/>
          <p:nvPr/>
        </p:nvSpPr>
        <p:spPr>
          <a:xfrm>
            <a:off x="-13348" y="6096030"/>
            <a:ext cx="12205348" cy="369332"/>
          </a:xfrm>
          <a:prstGeom prst="rect">
            <a:avLst/>
          </a:prstGeom>
          <a:noFill/>
        </p:spPr>
        <p:txBody>
          <a:bodyPr wrap="square" rtlCol="0">
            <a:spAutoFit/>
          </a:bodyPr>
          <a:lstStyle/>
          <a:p>
            <a:pPr algn="ctr"/>
            <a:r>
              <a:rPr lang="en-US" i="1" dirty="0">
                <a:solidFill>
                  <a:schemeClr val="accent2">
                    <a:lumMod val="60000"/>
                    <a:lumOff val="40000"/>
                  </a:schemeClr>
                </a:solidFill>
                <a:effectLst>
                  <a:outerShdw blurRad="38100" dist="38100" dir="2700000" algn="tl">
                    <a:srgbClr val="000000">
                      <a:alpha val="43137"/>
                    </a:srgbClr>
                  </a:outerShdw>
                </a:effectLst>
              </a:rPr>
              <a:t>The Hybridized Gospel</a:t>
            </a:r>
          </a:p>
        </p:txBody>
      </p:sp>
    </p:spTree>
    <p:extLst>
      <p:ext uri="{BB962C8B-B14F-4D97-AF65-F5344CB8AC3E}">
        <p14:creationId xmlns:p14="http://schemas.microsoft.com/office/powerpoint/2010/main" val="23090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800"/>
                                        <p:tgtEl>
                                          <p:spTgt spid="13"/>
                                        </p:tgtEl>
                                      </p:cBhvr>
                                    </p:animEffect>
                                  </p:childTnLst>
                                </p:cTn>
                              </p:par>
                              <p:par>
                                <p:cTn id="8" presetID="50" presetClass="entr" presetSubtype="0" decel="100000" fill="hold" grpId="0" nodeType="withEffect">
                                  <p:stCondLst>
                                    <p:cond delay="140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3"/>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14" presetClass="entr" presetSubtype="10" fill="hold" grpId="0" nodeType="withEffect">
                                  <p:stCondLst>
                                    <p:cond delay="19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Background Image">
            <a:extLst>
              <a:ext uri="{FF2B5EF4-FFF2-40B4-BE49-F238E27FC236}">
                <a16:creationId xmlns:a16="http://schemas.microsoft.com/office/drawing/2014/main" id="{28747E16-D769-4F7E-8933-12C9753FE952}"/>
              </a:ext>
            </a:extLst>
          </p:cNvPr>
          <p:cNvGraphicFramePr/>
          <p:nvPr/>
        </p:nvGraphicFramePr>
        <p:xfrm>
          <a:off x="-68580" y="-6696"/>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A2A62E78-B019-4EE4-BCA5-5F75A7AB2FA4}"/>
              </a:ext>
            </a:extLst>
          </p:cNvPr>
          <p:cNvSpPr/>
          <p:nvPr/>
        </p:nvSpPr>
        <p:spPr>
          <a:xfrm>
            <a:off x="-3299" y="-15718"/>
            <a:ext cx="12200323" cy="6873298"/>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2F3AF0-1F47-492B-B905-216B0B70978C}"/>
              </a:ext>
            </a:extLst>
          </p:cNvPr>
          <p:cNvSpPr/>
          <p:nvPr/>
        </p:nvSpPr>
        <p:spPr>
          <a:xfrm>
            <a:off x="0" y="444002"/>
            <a:ext cx="11372850"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a:extLst>
              <a:ext uri="{FF2B5EF4-FFF2-40B4-BE49-F238E27FC236}">
                <a16:creationId xmlns:a16="http://schemas.microsoft.com/office/drawing/2014/main" id="{C54228EC-68DB-4527-8DA0-09DBAE6E8206}"/>
              </a:ext>
            </a:extLst>
          </p:cNvPr>
          <p:cNvSpPr txBox="1"/>
          <p:nvPr/>
        </p:nvSpPr>
        <p:spPr>
          <a:xfrm>
            <a:off x="8313852" y="1284230"/>
            <a:ext cx="3878148" cy="533800"/>
          </a:xfrm>
          <a:prstGeom prst="rect">
            <a:avLst/>
          </a:prstGeom>
          <a:noFill/>
        </p:spPr>
        <p:txBody>
          <a:bodyPr wrap="square" rtlCol="0">
            <a:spAutoFit/>
          </a:bodyPr>
          <a:lstStyle/>
          <a:p>
            <a:pPr algn="ctr">
              <a:lnSpc>
                <a:spcPct val="150000"/>
              </a:lnSpc>
            </a:pPr>
            <a:r>
              <a:rPr lang="en-US" sz="2100" i="1" dirty="0">
                <a:solidFill>
                  <a:schemeClr val="accent1">
                    <a:lumMod val="65000"/>
                    <a:lumOff val="35000"/>
                  </a:schemeClr>
                </a:solidFill>
                <a:latin typeface="Calibri Light" panose="020F0302020204030204" pitchFamily="34" charset="0"/>
                <a:cs typeface="Calibri Light" panose="020F0302020204030204" pitchFamily="34" charset="0"/>
              </a:rPr>
              <a:t>IDENTIFY &amp; FORTIFY</a:t>
            </a:r>
          </a:p>
        </p:txBody>
      </p:sp>
      <p:sp>
        <p:nvSpPr>
          <p:cNvPr id="16" name="Textbox">
            <a:extLst>
              <a:ext uri="{FF2B5EF4-FFF2-40B4-BE49-F238E27FC236}">
                <a16:creationId xmlns:a16="http://schemas.microsoft.com/office/drawing/2014/main" id="{5AF382D1-D710-4642-BFD0-0C7B9808CD38}"/>
              </a:ext>
            </a:extLst>
          </p:cNvPr>
          <p:cNvSpPr txBox="1"/>
          <p:nvPr/>
        </p:nvSpPr>
        <p:spPr>
          <a:xfrm>
            <a:off x="1009319" y="2256980"/>
            <a:ext cx="7546693" cy="3710952"/>
          </a:xfrm>
          <a:prstGeom prst="rect">
            <a:avLst/>
          </a:prstGeom>
          <a:noFill/>
        </p:spPr>
        <p:txBody>
          <a:bodyPr wrap="square" rtlCol="0">
            <a:spAutoFit/>
          </a:bodyPr>
          <a:lstStyle/>
          <a:p>
            <a:pPr algn="ctr">
              <a:lnSpc>
                <a:spcPct val="150000"/>
              </a:lnSpc>
            </a:pPr>
            <a:r>
              <a:rPr lang="en-US" sz="2400" b="1" i="1" dirty="0">
                <a:ln w="15875">
                  <a:noFill/>
                  <a:round/>
                </a:ln>
                <a:solidFill>
                  <a:srgbClr val="39536A"/>
                </a:solidFill>
                <a:cs typeface="Arial" panose="020B0604020202020204" pitchFamily="34" charset="0"/>
              </a:rPr>
              <a:t>The mystery of iniquity has made quantum leaps</a:t>
            </a:r>
            <a:r>
              <a:rPr lang="en-US" sz="2400" i="1" dirty="0">
                <a:solidFill>
                  <a:srgbClr val="39536A"/>
                </a:solidFill>
              </a:rPr>
              <a:t>.</a:t>
            </a:r>
          </a:p>
          <a:p>
            <a:pPr algn="ctr">
              <a:lnSpc>
                <a:spcPct val="150000"/>
              </a:lnSpc>
            </a:pPr>
            <a:r>
              <a:rPr lang="en-US" sz="1600" i="1" dirty="0">
                <a:solidFill>
                  <a:srgbClr val="39536A"/>
                </a:solidFill>
              </a:rPr>
              <a:t> </a:t>
            </a:r>
          </a:p>
          <a:p>
            <a:pPr marL="342900" indent="-342900" algn="ctr">
              <a:lnSpc>
                <a:spcPct val="150000"/>
              </a:lnSpc>
              <a:buFont typeface="Arial" panose="020B0604020202020204" pitchFamily="34" charset="0"/>
              <a:buChar char="•"/>
            </a:pPr>
            <a:r>
              <a:rPr lang="en-US" sz="2000" dirty="0">
                <a:solidFill>
                  <a:schemeClr val="accent1">
                    <a:lumMod val="65000"/>
                    <a:lumOff val="35000"/>
                  </a:schemeClr>
                </a:solidFill>
                <a:effectLst>
                  <a:outerShdw blurRad="38100" dist="38100" dir="2700000" algn="tl">
                    <a:srgbClr val="000000">
                      <a:alpha val="43137"/>
                    </a:srgbClr>
                  </a:outerShdw>
                </a:effectLst>
              </a:rPr>
              <a:t>Do you understand Satan’s devices?</a:t>
            </a:r>
          </a:p>
          <a:p>
            <a:pPr marL="342900" indent="-342900" algn="ctr">
              <a:lnSpc>
                <a:spcPct val="150000"/>
              </a:lnSpc>
              <a:buFont typeface="Arial" panose="020B0604020202020204" pitchFamily="34" charset="0"/>
              <a:buChar char="•"/>
            </a:pPr>
            <a:r>
              <a:rPr lang="en-US" sz="2000" dirty="0">
                <a:solidFill>
                  <a:schemeClr val="accent1">
                    <a:lumMod val="65000"/>
                    <a:lumOff val="35000"/>
                  </a:schemeClr>
                </a:solidFill>
                <a:effectLst>
                  <a:outerShdw blurRad="38100" dist="38100" dir="2700000" algn="tl">
                    <a:srgbClr val="000000">
                      <a:alpha val="43137"/>
                    </a:srgbClr>
                  </a:outerShdw>
                </a:effectLst>
              </a:rPr>
              <a:t>Are you prepared to defend the minds and hearts of:</a:t>
            </a:r>
          </a:p>
          <a:p>
            <a:pPr algn="ctr">
              <a:lnSpc>
                <a:spcPct val="150000"/>
              </a:lnSpc>
            </a:pPr>
            <a:r>
              <a:rPr lang="en-US" sz="2000" dirty="0">
                <a:solidFill>
                  <a:schemeClr val="accent1">
                    <a:lumMod val="65000"/>
                    <a:lumOff val="35000"/>
                  </a:schemeClr>
                </a:solidFill>
                <a:effectLst>
                  <a:outerShdw blurRad="38100" dist="38100" dir="2700000" algn="tl">
                    <a:srgbClr val="000000">
                      <a:alpha val="43137"/>
                    </a:srgbClr>
                  </a:outerShdw>
                </a:effectLst>
              </a:rPr>
              <a:t>Your Family?  Your Friends?  Your Church?</a:t>
            </a:r>
          </a:p>
          <a:p>
            <a:pPr algn="ctr">
              <a:lnSpc>
                <a:spcPct val="150000"/>
              </a:lnSpc>
            </a:pPr>
            <a:endParaRPr lang="en-US" sz="2000" dirty="0">
              <a:solidFill>
                <a:schemeClr val="accent1">
                  <a:lumMod val="65000"/>
                  <a:lumOff val="35000"/>
                </a:schemeClr>
              </a:solidFill>
            </a:endParaRPr>
          </a:p>
          <a:p>
            <a:pPr algn="ctr">
              <a:lnSpc>
                <a:spcPct val="150000"/>
              </a:lnSpc>
            </a:pPr>
            <a:r>
              <a:rPr lang="en-US" sz="2800" b="1" spc="410" dirty="0">
                <a:solidFill>
                  <a:srgbClr val="39536A"/>
                </a:solidFill>
                <a:latin typeface="Lobster" panose="020B0604020202020204" charset="0"/>
              </a:rPr>
              <a:t>ARE YOU FORTIFIED?</a:t>
            </a:r>
          </a:p>
          <a:p>
            <a:pPr algn="ctr">
              <a:lnSpc>
                <a:spcPct val="150000"/>
              </a:lnSpc>
            </a:pPr>
            <a:endParaRPr lang="en-US" sz="1000" dirty="0">
              <a:solidFill>
                <a:schemeClr val="accent1">
                  <a:lumMod val="65000"/>
                  <a:lumOff val="35000"/>
                </a:schemeClr>
              </a:solidFill>
            </a:endParaRPr>
          </a:p>
        </p:txBody>
      </p:sp>
      <p:sp>
        <p:nvSpPr>
          <p:cNvPr id="25" name="Title Text">
            <a:extLst>
              <a:ext uri="{FF2B5EF4-FFF2-40B4-BE49-F238E27FC236}">
                <a16:creationId xmlns:a16="http://schemas.microsoft.com/office/drawing/2014/main" id="{03B7D9BB-A6A0-497E-B991-9E01375D041D}"/>
              </a:ext>
            </a:extLst>
          </p:cNvPr>
          <p:cNvSpPr>
            <a:spLocks noChangeArrowheads="1"/>
          </p:cNvSpPr>
          <p:nvPr/>
        </p:nvSpPr>
        <p:spPr bwMode="auto">
          <a:xfrm>
            <a:off x="1256505" y="1718021"/>
            <a:ext cx="70523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1000" dirty="0">
                <a:solidFill>
                  <a:srgbClr val="39536A"/>
                </a:solidFill>
                <a:latin typeface="Lobster" panose="02000506000000020003" pitchFamily="2" charset="0"/>
              </a:rPr>
              <a:t>The New Reality Is Here</a:t>
            </a:r>
            <a:endParaRPr lang="en-US" altLang="en-US" spc="1000" dirty="0">
              <a:solidFill>
                <a:srgbClr val="39536A"/>
              </a:solidFill>
            </a:endParaRPr>
          </a:p>
        </p:txBody>
      </p:sp>
      <p:sp>
        <p:nvSpPr>
          <p:cNvPr id="27" name="Title Text">
            <a:extLst>
              <a:ext uri="{FF2B5EF4-FFF2-40B4-BE49-F238E27FC236}">
                <a16:creationId xmlns:a16="http://schemas.microsoft.com/office/drawing/2014/main" id="{0A33EC52-81F8-4638-AA57-8750A240B530}"/>
              </a:ext>
            </a:extLst>
          </p:cNvPr>
          <p:cNvSpPr>
            <a:spLocks noChangeArrowheads="1"/>
          </p:cNvSpPr>
          <p:nvPr/>
        </p:nvSpPr>
        <p:spPr bwMode="auto">
          <a:xfrm>
            <a:off x="-340451" y="170116"/>
            <a:ext cx="631230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0" b="1" spc="400" dirty="0">
                <a:ln w="28575">
                  <a:noFill/>
                </a:ln>
                <a:solidFill>
                  <a:srgbClr val="E3DECB">
                    <a:alpha val="4000"/>
                  </a:srgbClr>
                </a:solidFill>
                <a:latin typeface="Lobster" panose="02000506000000020003" pitchFamily="2" charset="0"/>
              </a:rPr>
              <a:t>Your Text</a:t>
            </a:r>
            <a:endParaRPr lang="en-US" altLang="en-US" sz="10000" dirty="0">
              <a:ln w="28575">
                <a:noFill/>
              </a:ln>
              <a:solidFill>
                <a:srgbClr val="E3DECB">
                  <a:alpha val="4000"/>
                </a:srgbClr>
              </a:solidFill>
            </a:endParaRPr>
          </a:p>
        </p:txBody>
      </p:sp>
      <p:sp>
        <p:nvSpPr>
          <p:cNvPr id="26" name="Title Text">
            <a:extLst>
              <a:ext uri="{FF2B5EF4-FFF2-40B4-BE49-F238E27FC236}">
                <a16:creationId xmlns:a16="http://schemas.microsoft.com/office/drawing/2014/main" id="{64EED0C5-2AF3-4171-B3E9-DD277EF374C4}"/>
              </a:ext>
            </a:extLst>
          </p:cNvPr>
          <p:cNvSpPr>
            <a:spLocks noChangeArrowheads="1"/>
          </p:cNvSpPr>
          <p:nvPr/>
        </p:nvSpPr>
        <p:spPr bwMode="auto">
          <a:xfrm>
            <a:off x="0" y="654047"/>
            <a:ext cx="112585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400" dirty="0">
                <a:solidFill>
                  <a:schemeClr val="accent2">
                    <a:lumMod val="20000"/>
                    <a:lumOff val="80000"/>
                  </a:schemeClr>
                </a:solidFill>
                <a:latin typeface="Calibri Light" panose="020F0302020204030204" pitchFamily="34" charset="0"/>
                <a:cs typeface="Calibri Light" panose="020F0302020204030204" pitchFamily="34" charset="0"/>
              </a:rPr>
              <a:t>A SERIES FOR SERIOUS EVANGELICAL BELIEVERS</a:t>
            </a:r>
            <a:endParaRPr lang="en-US" altLang="en-US" sz="32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74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0A058F-D98C-4AA6-9CDB-5F41E63AB10D}"/>
              </a:ext>
            </a:extLst>
          </p:cNvPr>
          <p:cNvGrpSpPr/>
          <p:nvPr/>
        </p:nvGrpSpPr>
        <p:grpSpPr>
          <a:xfrm>
            <a:off x="259976" y="5280214"/>
            <a:ext cx="2868706" cy="1243995"/>
            <a:chOff x="0" y="0"/>
            <a:chExt cx="2868706" cy="1243995"/>
          </a:xfrm>
        </p:grpSpPr>
        <p:sp>
          <p:nvSpPr>
            <p:cNvPr id="22" name="Title Text"/>
            <p:cNvSpPr>
              <a:spLocks noChangeArrowheads="1"/>
            </p:cNvSpPr>
            <p:nvPr/>
          </p:nvSpPr>
          <p:spPr bwMode="auto">
            <a:xfrm>
              <a:off x="0" y="0"/>
              <a:ext cx="2868706"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Biblical Battleground</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206191"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CORE PASSAGES </a:t>
              </a:r>
            </a:p>
          </p:txBody>
        </p:sp>
      </p:grpSp>
      <p:sp>
        <p:nvSpPr>
          <p:cNvPr id="16" name="Rectangle 15">
            <a:extLst>
              <a:ext uri="{FF2B5EF4-FFF2-40B4-BE49-F238E27FC236}">
                <a16:creationId xmlns:a16="http://schemas.microsoft.com/office/drawing/2014/main" id="{1F830B0F-925D-49E8-90FA-DE601B0CD7AF}"/>
              </a:ext>
            </a:extLst>
          </p:cNvPr>
          <p:cNvSpPr/>
          <p:nvPr/>
        </p:nvSpPr>
        <p:spPr>
          <a:xfrm>
            <a:off x="-13348" y="69992"/>
            <a:ext cx="12205348" cy="1256477"/>
          </a:xfrm>
          <a:prstGeom prst="rect">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0BEC30-3FDB-4247-866B-2B0C033439E8}"/>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E71F59-35D5-4B1A-B7D5-CC5B491D1B05}"/>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le_Text_Changethis">
            <a:extLst>
              <a:ext uri="{FF2B5EF4-FFF2-40B4-BE49-F238E27FC236}">
                <a16:creationId xmlns:a16="http://schemas.microsoft.com/office/drawing/2014/main" id="{B9502E3F-11F9-40E7-9D96-BF4116B3821C}"/>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Salvation &amp; Prophecy</a:t>
            </a:r>
          </a:p>
        </p:txBody>
      </p:sp>
      <p:sp>
        <p:nvSpPr>
          <p:cNvPr id="4" name="TextBox 3">
            <a:extLst>
              <a:ext uri="{FF2B5EF4-FFF2-40B4-BE49-F238E27FC236}">
                <a16:creationId xmlns:a16="http://schemas.microsoft.com/office/drawing/2014/main" id="{435D2446-0B39-4145-842E-724E4E4C484A}"/>
              </a:ext>
            </a:extLst>
          </p:cNvPr>
          <p:cNvSpPr txBox="1"/>
          <p:nvPr/>
        </p:nvSpPr>
        <p:spPr>
          <a:xfrm>
            <a:off x="3902697" y="2587943"/>
            <a:ext cx="5731496" cy="1477328"/>
          </a:xfrm>
          <a:prstGeom prst="rect">
            <a:avLst/>
          </a:prstGeom>
          <a:noFill/>
        </p:spPr>
        <p:txBody>
          <a:bodyPr wrap="square" rtlCol="0">
            <a:spAutoFit/>
          </a:bodyPr>
          <a:lstStyle/>
          <a:p>
            <a:pPr marR="0" algn="l" rtl="0"/>
            <a:r>
              <a:rPr lang="en-US" sz="5400" b="0" i="0" u="none" strike="noStrike" baseline="30000" dirty="0">
                <a:solidFill>
                  <a:srgbClr val="000000"/>
                </a:solidFill>
                <a:latin typeface="Minion Pro" panose="02040503050306020203" pitchFamily="18" charset="0"/>
              </a:rPr>
              <a:t>Matthew 10:5,23</a:t>
            </a:r>
          </a:p>
          <a:p>
            <a:pPr marR="0" algn="l" rtl="0"/>
            <a:r>
              <a:rPr lang="en-US" sz="5400" b="0" i="0" u="none" strike="noStrike" baseline="30000" dirty="0">
                <a:solidFill>
                  <a:srgbClr val="000000"/>
                </a:solidFill>
                <a:latin typeface="Minion Pro" panose="02040503050306020203" pitchFamily="18" charset="0"/>
              </a:rPr>
              <a:t>Romans 1:15-20</a:t>
            </a:r>
            <a:endParaRPr lang="en-US" sz="5400" dirty="0"/>
          </a:p>
        </p:txBody>
      </p:sp>
    </p:spTree>
    <p:extLst>
      <p:ext uri="{BB962C8B-B14F-4D97-AF65-F5344CB8AC3E}">
        <p14:creationId xmlns:p14="http://schemas.microsoft.com/office/powerpoint/2010/main" val="924720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73EF2-45C5-4824-8CA2-EC953FD26252}"/>
              </a:ext>
            </a:extLst>
          </p:cNvPr>
          <p:cNvGrpSpPr/>
          <p:nvPr/>
        </p:nvGrpSpPr>
        <p:grpSpPr>
          <a:xfrm>
            <a:off x="0" y="5459508"/>
            <a:ext cx="2554941" cy="1243995"/>
            <a:chOff x="0" y="0"/>
            <a:chExt cx="2554941"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The Arenas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554941"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TRUTH BLURRED</a:t>
              </a:r>
            </a:p>
          </p:txBody>
        </p:sp>
      </p:grpSp>
      <p:sp>
        <p:nvSpPr>
          <p:cNvPr id="10" name="Rectangle 9">
            <a:extLst>
              <a:ext uri="{FF2B5EF4-FFF2-40B4-BE49-F238E27FC236}">
                <a16:creationId xmlns:a16="http://schemas.microsoft.com/office/drawing/2014/main" id="{00C13D67-01AB-48E0-9F5E-8501E6615F8E}"/>
              </a:ext>
            </a:extLst>
          </p:cNvPr>
          <p:cNvSpPr/>
          <p:nvPr/>
        </p:nvSpPr>
        <p:spPr>
          <a:xfrm>
            <a:off x="-13348" y="69992"/>
            <a:ext cx="12205348" cy="1256477"/>
          </a:xfrm>
          <a:prstGeom prst="rect">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A68AB74-979D-4F52-81C8-D4C244422F16}"/>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F98AE1-AE33-4BCF-84DA-F0521C67379F}"/>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_Text_Changethis">
            <a:extLst>
              <a:ext uri="{FF2B5EF4-FFF2-40B4-BE49-F238E27FC236}">
                <a16:creationId xmlns:a16="http://schemas.microsoft.com/office/drawing/2014/main" id="{182E202E-0680-403B-86B1-7CEBEAE5EFE1}"/>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Salvation &amp; Prophecy</a:t>
            </a:r>
          </a:p>
        </p:txBody>
      </p:sp>
      <p:sp>
        <p:nvSpPr>
          <p:cNvPr id="3" name="TextBox 2">
            <a:extLst>
              <a:ext uri="{FF2B5EF4-FFF2-40B4-BE49-F238E27FC236}">
                <a16:creationId xmlns:a16="http://schemas.microsoft.com/office/drawing/2014/main" id="{E91E39B3-35DD-470D-A202-78852A2CFE29}"/>
              </a:ext>
            </a:extLst>
          </p:cNvPr>
          <p:cNvSpPr txBox="1"/>
          <p:nvPr/>
        </p:nvSpPr>
        <p:spPr>
          <a:xfrm>
            <a:off x="3355943" y="1923068"/>
            <a:ext cx="6985262" cy="3970318"/>
          </a:xfrm>
          <a:prstGeom prst="rect">
            <a:avLst/>
          </a:prstGeom>
          <a:noFill/>
        </p:spPr>
        <p:txBody>
          <a:bodyPr wrap="square" rtlCol="0">
            <a:spAutoFit/>
          </a:bodyPr>
          <a:lstStyle/>
          <a:p>
            <a:pPr marL="342900" marR="0" indent="-342900" algn="l" rtl="0">
              <a:buFont typeface="+mj-lt"/>
              <a:buAutoNum type="arabicPeriod"/>
            </a:pPr>
            <a:r>
              <a:rPr lang="en-US" sz="2800" b="0" i="0" u="none" strike="noStrike" dirty="0">
                <a:solidFill>
                  <a:srgbClr val="000000"/>
                </a:solidFill>
                <a:latin typeface="Minion Pro" panose="02040503050306020203" pitchFamily="18" charset="0"/>
              </a:rPr>
              <a:t>Leaky gospels and leaky believers!</a:t>
            </a:r>
          </a:p>
          <a:p>
            <a:pPr marL="342900" marR="0" indent="-342900" algn="l" rtl="0">
              <a:buFont typeface="+mj-lt"/>
              <a:buAutoNum type="arabicPeriod"/>
            </a:pPr>
            <a:r>
              <a:rPr lang="en-US" sz="2800" b="0" i="0" u="none" strike="noStrike" dirty="0">
                <a:solidFill>
                  <a:srgbClr val="000000"/>
                </a:solidFill>
                <a:latin typeface="Minion Pro" panose="02040503050306020203" pitchFamily="18" charset="0"/>
              </a:rPr>
              <a:t>False gospels</a:t>
            </a:r>
          </a:p>
          <a:p>
            <a:pPr marL="342900" marR="0" indent="-342900" algn="l" rtl="0">
              <a:buFont typeface="+mj-lt"/>
              <a:buAutoNum type="arabicPeriod"/>
            </a:pPr>
            <a:r>
              <a:rPr lang="en-US" sz="2800" b="0" i="0" u="none" strike="noStrike" dirty="0">
                <a:solidFill>
                  <a:srgbClr val="000000"/>
                </a:solidFill>
                <a:latin typeface="Minion Pro" panose="02040503050306020203" pitchFamily="18" charset="0"/>
              </a:rPr>
              <a:t>Dangerous declarations</a:t>
            </a:r>
          </a:p>
          <a:p>
            <a:pPr marL="342900" marR="0" indent="-342900" algn="l" rtl="0">
              <a:buFont typeface="+mj-lt"/>
              <a:buAutoNum type="arabicPeriod"/>
            </a:pPr>
            <a:r>
              <a:rPr lang="en-US" sz="2800" b="0" i="0" u="none" strike="noStrike" dirty="0">
                <a:solidFill>
                  <a:srgbClr val="000000"/>
                </a:solidFill>
                <a:latin typeface="Minion Pro" panose="02040503050306020203" pitchFamily="18" charset="0"/>
              </a:rPr>
              <a:t>The </a:t>
            </a:r>
            <a:r>
              <a:rPr lang="en-US" sz="2800" b="0" i="1" u="none" strike="noStrike" dirty="0">
                <a:solidFill>
                  <a:srgbClr val="000000"/>
                </a:solidFill>
                <a:latin typeface="Minion Pro" panose="02040503050306020203" pitchFamily="18" charset="0"/>
              </a:rPr>
              <a:t>integrated</a:t>
            </a:r>
            <a:r>
              <a:rPr lang="en-US" sz="2800" b="0" i="0" u="none" strike="noStrike" dirty="0">
                <a:solidFill>
                  <a:srgbClr val="000000"/>
                </a:solidFill>
                <a:latin typeface="Minion Pro" panose="02040503050306020203" pitchFamily="18" charset="0"/>
              </a:rPr>
              <a:t> or confused gospel - Gospel of Kingdom plus Gospel of Grace corrupts both gospels.</a:t>
            </a:r>
          </a:p>
          <a:p>
            <a:pPr marL="342900" marR="0" indent="-342900" algn="l" rtl="0">
              <a:buFont typeface="+mj-lt"/>
              <a:buAutoNum type="arabicPeriod"/>
            </a:pPr>
            <a:r>
              <a:rPr lang="en-US" sz="2800" b="0" i="0" u="none" strike="noStrike" dirty="0">
                <a:solidFill>
                  <a:srgbClr val="000000"/>
                </a:solidFill>
                <a:latin typeface="Minion Pro" panose="02040503050306020203" pitchFamily="18" charset="0"/>
              </a:rPr>
              <a:t>The clear gospel</a:t>
            </a:r>
            <a:br>
              <a:rPr lang="en-US" sz="2800" b="0" i="0" u="none" strike="noStrike" dirty="0">
                <a:solidFill>
                  <a:srgbClr val="000000"/>
                </a:solidFill>
                <a:latin typeface="Minion Pro" panose="02040503050306020203" pitchFamily="18" charset="0"/>
              </a:rPr>
            </a:br>
            <a:br>
              <a:rPr lang="en-US" sz="2800" b="0" i="0" u="none" strike="noStrike" dirty="0">
                <a:solidFill>
                  <a:srgbClr val="000000"/>
                </a:solidFill>
                <a:latin typeface="Minion Pro" panose="02040503050306020203" pitchFamily="18" charset="0"/>
              </a:rPr>
            </a:br>
            <a:r>
              <a:rPr lang="en-US" sz="2800" b="0" i="0" u="none" strike="noStrike" dirty="0">
                <a:solidFill>
                  <a:srgbClr val="D80000"/>
                </a:solidFill>
                <a:latin typeface="Minion Pro SmBd" panose="02040603060306020203" pitchFamily="18" charset="0"/>
              </a:rPr>
              <a:t>Case Study: </a:t>
            </a:r>
            <a:r>
              <a:rPr lang="en-US" sz="2800" b="0" i="0" u="none" strike="noStrike" dirty="0">
                <a:solidFill>
                  <a:srgbClr val="000000"/>
                </a:solidFill>
                <a:latin typeface="Minion Pro" panose="02040503050306020203" pitchFamily="18" charset="0"/>
              </a:rPr>
              <a:t>Platt</a:t>
            </a:r>
            <a:endParaRPr lang="en-US" sz="2800" dirty="0"/>
          </a:p>
        </p:txBody>
      </p:sp>
    </p:spTree>
    <p:extLst>
      <p:ext uri="{BB962C8B-B14F-4D97-AF65-F5344CB8AC3E}">
        <p14:creationId xmlns:p14="http://schemas.microsoft.com/office/powerpoint/2010/main" val="2120100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9A7047-217A-4130-BC09-7CD70FC64C31}"/>
              </a:ext>
            </a:extLst>
          </p:cNvPr>
          <p:cNvGrpSpPr/>
          <p:nvPr/>
        </p:nvGrpSpPr>
        <p:grpSpPr>
          <a:xfrm>
            <a:off x="0" y="5522257"/>
            <a:ext cx="2734235" cy="1243995"/>
            <a:chOff x="0" y="0"/>
            <a:chExt cx="2734235"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Ancient Arguments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734235"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LEAVEN INFUSED</a:t>
              </a:r>
            </a:p>
          </p:txBody>
        </p:sp>
      </p:grpSp>
      <p:sp>
        <p:nvSpPr>
          <p:cNvPr id="10" name="Rectangle 9">
            <a:extLst>
              <a:ext uri="{FF2B5EF4-FFF2-40B4-BE49-F238E27FC236}">
                <a16:creationId xmlns:a16="http://schemas.microsoft.com/office/drawing/2014/main" id="{B2036214-A7B0-4C66-8927-4D52C4C230DB}"/>
              </a:ext>
            </a:extLst>
          </p:cNvPr>
          <p:cNvSpPr/>
          <p:nvPr/>
        </p:nvSpPr>
        <p:spPr>
          <a:xfrm>
            <a:off x="-13348" y="69992"/>
            <a:ext cx="12205348" cy="1256477"/>
          </a:xfrm>
          <a:prstGeom prst="rect">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CFE42E5-C47F-4FE2-A4E4-929C12D65FAE}"/>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CEAADC-4541-4282-AB6E-B7023EE603B7}"/>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_Text_Changethis">
            <a:extLst>
              <a:ext uri="{FF2B5EF4-FFF2-40B4-BE49-F238E27FC236}">
                <a16:creationId xmlns:a16="http://schemas.microsoft.com/office/drawing/2014/main" id="{A0B55A1F-E158-4D67-9DD5-DB12CFC6DF65}"/>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Salvation &amp; Prophecy</a:t>
            </a:r>
          </a:p>
        </p:txBody>
      </p:sp>
      <p:sp>
        <p:nvSpPr>
          <p:cNvPr id="3" name="TextBox 2">
            <a:extLst>
              <a:ext uri="{FF2B5EF4-FFF2-40B4-BE49-F238E27FC236}">
                <a16:creationId xmlns:a16="http://schemas.microsoft.com/office/drawing/2014/main" id="{866C1962-D14F-4B96-A61C-C19FE0B8AAA7}"/>
              </a:ext>
            </a:extLst>
          </p:cNvPr>
          <p:cNvSpPr txBox="1"/>
          <p:nvPr/>
        </p:nvSpPr>
        <p:spPr>
          <a:xfrm>
            <a:off x="3327662" y="2187019"/>
            <a:ext cx="7315200" cy="3108543"/>
          </a:xfrm>
          <a:prstGeom prst="rect">
            <a:avLst/>
          </a:prstGeom>
          <a:noFill/>
        </p:spPr>
        <p:txBody>
          <a:bodyPr wrap="square" rtlCol="0">
            <a:spAutoFit/>
          </a:bodyPr>
          <a:lstStyle/>
          <a:p>
            <a:pPr marR="0" algn="ctr" rtl="0"/>
            <a:r>
              <a:rPr lang="en-US" sz="2000" b="0" i="1" u="none" strike="noStrike" dirty="0">
                <a:solidFill>
                  <a:srgbClr val="000000"/>
                </a:solidFill>
                <a:latin typeface="Minion Pro" panose="02040503050306020203" pitchFamily="18" charset="0"/>
              </a:rPr>
              <a:t>“I will ascend.”</a:t>
            </a:r>
            <a:endParaRPr lang="en-US" sz="2000" b="0" i="0" u="none" strike="noStrike" dirty="0">
              <a:solidFill>
                <a:srgbClr val="000000"/>
              </a:solidFill>
              <a:latin typeface="Minion Pro" panose="02040503050306020203" pitchFamily="18" charset="0"/>
            </a:endParaRPr>
          </a:p>
          <a:p>
            <a:pPr marR="0" algn="ctr" rtl="0"/>
            <a:r>
              <a:rPr lang="en-US" sz="2000" b="0" i="0" u="none" strike="noStrike" dirty="0">
                <a:solidFill>
                  <a:srgbClr val="000000"/>
                </a:solidFill>
                <a:latin typeface="Minion Pro" panose="02040503050306020203" pitchFamily="18" charset="0"/>
              </a:rPr>
              <a:t>Veneration of the works-based and antisemitic church fathers.</a:t>
            </a:r>
          </a:p>
          <a:p>
            <a:pPr marR="0" algn="l" rtl="0"/>
            <a:endParaRPr lang="en-US" sz="2000" b="0" i="0" u="none" strike="noStrike" dirty="0">
              <a:solidFill>
                <a:srgbClr val="000000"/>
              </a:solidFill>
              <a:latin typeface="Minion Pro" panose="02040503050306020203" pitchFamily="18" charset="0"/>
            </a:endParaRPr>
          </a:p>
          <a:p>
            <a:pPr marR="0" algn="l" rtl="0"/>
            <a:r>
              <a:rPr lang="en-US" sz="2000" b="1" i="0" u="none" strike="noStrike" dirty="0">
                <a:solidFill>
                  <a:srgbClr val="000000"/>
                </a:solidFill>
                <a:latin typeface="Minion Pro" panose="02040503050306020203" pitchFamily="18" charset="0"/>
              </a:rPr>
              <a:t>Augustine</a:t>
            </a:r>
            <a:r>
              <a:rPr lang="en-US" sz="2000" b="0" i="0" u="none" strike="noStrike" dirty="0">
                <a:solidFill>
                  <a:srgbClr val="000000"/>
                </a:solidFill>
                <a:latin typeface="Minion Pro" panose="02040503050306020203" pitchFamily="18" charset="0"/>
              </a:rPr>
              <a:t> embedded the leaven into the meal of the doctrine of Christ by rejecting literal interpretation and infusing works based thinking into both Calvinistic and Arminian thought as evidenced by their respective branding of “justification” and “grace.” His City of God  lays dominionist footings.</a:t>
            </a:r>
          </a:p>
          <a:p>
            <a:pPr marR="0" algn="l" rtl="0"/>
            <a:endParaRPr lang="en-US" sz="1800" b="0" i="0" u="none" strike="noStrike" dirty="0">
              <a:solidFill>
                <a:srgbClr val="000000"/>
              </a:solidFill>
              <a:latin typeface="Minion Pro" panose="02040503050306020203" pitchFamily="18" charset="0"/>
            </a:endParaRPr>
          </a:p>
          <a:p>
            <a:endParaRPr lang="en-US" dirty="0"/>
          </a:p>
        </p:txBody>
      </p:sp>
    </p:spTree>
    <p:extLst>
      <p:ext uri="{BB962C8B-B14F-4D97-AF65-F5344CB8AC3E}">
        <p14:creationId xmlns:p14="http://schemas.microsoft.com/office/powerpoint/2010/main" val="521420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416C9-F60C-4783-B31A-3DB528735C73}"/>
              </a:ext>
            </a:extLst>
          </p:cNvPr>
          <p:cNvGrpSpPr/>
          <p:nvPr/>
        </p:nvGrpSpPr>
        <p:grpSpPr>
          <a:xfrm>
            <a:off x="88726" y="5580665"/>
            <a:ext cx="2366678" cy="1243995"/>
            <a:chOff x="107580" y="0"/>
            <a:chExt cx="2366678"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First Principle</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107580"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REASONING </a:t>
              </a:r>
            </a:p>
          </p:txBody>
        </p:sp>
      </p:grpSp>
      <p:sp>
        <p:nvSpPr>
          <p:cNvPr id="9" name="Rectangle 8">
            <a:extLst>
              <a:ext uri="{FF2B5EF4-FFF2-40B4-BE49-F238E27FC236}">
                <a16:creationId xmlns:a16="http://schemas.microsoft.com/office/drawing/2014/main" id="{EF0B1CCD-687A-41AC-96F7-7EAC4868E309}"/>
              </a:ext>
            </a:extLst>
          </p:cNvPr>
          <p:cNvSpPr/>
          <p:nvPr/>
        </p:nvSpPr>
        <p:spPr>
          <a:xfrm>
            <a:off x="-13348" y="69992"/>
            <a:ext cx="12205348" cy="1256477"/>
          </a:xfrm>
          <a:prstGeom prst="rect">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1908D1E-A03D-4BDB-AE9E-80607177AEA0}"/>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D9B7E1-66B7-4E32-B697-3834A1B538A3}"/>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_Text_Changethis">
            <a:extLst>
              <a:ext uri="{FF2B5EF4-FFF2-40B4-BE49-F238E27FC236}">
                <a16:creationId xmlns:a16="http://schemas.microsoft.com/office/drawing/2014/main" id="{BC939C96-608E-41B9-BBEC-D09230C3AEB4}"/>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bg1">
                    <a:lumMod val="95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bg1">
                  <a:lumMod val="95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bg1">
                    <a:lumMod val="95000"/>
                  </a:schemeClr>
                </a:solidFill>
                <a:latin typeface="Calibri Light" panose="020F0302020204030204" pitchFamily="34" charset="0"/>
                <a:cs typeface="Calibri Light" panose="020F0302020204030204" pitchFamily="34" charset="0"/>
              </a:rPr>
              <a:t>The War Against God – Salvation &amp; Prophecy</a:t>
            </a:r>
          </a:p>
        </p:txBody>
      </p:sp>
      <p:sp>
        <p:nvSpPr>
          <p:cNvPr id="3" name="TextBox 2">
            <a:extLst>
              <a:ext uri="{FF2B5EF4-FFF2-40B4-BE49-F238E27FC236}">
                <a16:creationId xmlns:a16="http://schemas.microsoft.com/office/drawing/2014/main" id="{FB8A3630-29C9-4C10-B19B-F4EC260BB477}"/>
              </a:ext>
            </a:extLst>
          </p:cNvPr>
          <p:cNvSpPr txBox="1"/>
          <p:nvPr/>
        </p:nvSpPr>
        <p:spPr>
          <a:xfrm>
            <a:off x="2960016" y="1941922"/>
            <a:ext cx="7673419" cy="2585323"/>
          </a:xfrm>
          <a:prstGeom prst="rect">
            <a:avLst/>
          </a:prstGeom>
          <a:noFill/>
        </p:spPr>
        <p:txBody>
          <a:bodyPr wrap="square" rtlCol="0">
            <a:spAutoFit/>
          </a:bodyPr>
          <a:lstStyle/>
          <a:p>
            <a:pPr marR="0" algn="ctr" rtl="0"/>
            <a:r>
              <a:rPr lang="en-US" sz="2400" b="1" i="0" u="none" strike="noStrike" dirty="0">
                <a:solidFill>
                  <a:srgbClr val="000000"/>
                </a:solidFill>
                <a:latin typeface="Minion Pro" panose="02040503050306020203" pitchFamily="18" charset="0"/>
              </a:rPr>
              <a:t>Reasoning from the Gospel</a:t>
            </a:r>
          </a:p>
          <a:p>
            <a:pPr marR="0" algn="ctr" rtl="0"/>
            <a:endParaRPr lang="en-US" sz="2400" b="1" i="0" u="none" strike="noStrike" dirty="0">
              <a:solidFill>
                <a:srgbClr val="000000"/>
              </a:solidFill>
              <a:latin typeface="Minion Pro" panose="02040503050306020203" pitchFamily="18" charset="0"/>
            </a:endParaRPr>
          </a:p>
          <a:p>
            <a:pPr marR="0" algn="l" rtl="0"/>
            <a:r>
              <a:rPr lang="en-US" sz="2400" b="0" i="0" u="none" strike="noStrike" dirty="0">
                <a:solidFill>
                  <a:srgbClr val="000000"/>
                </a:solidFill>
                <a:latin typeface="Minion Pro" panose="02040503050306020203" pitchFamily="18" charset="0"/>
              </a:rPr>
              <a:t>• Mixing kingdom truth and Gospel truth feeds </a:t>
            </a:r>
            <a:r>
              <a:rPr lang="en-US" sz="2400" b="0" i="1" u="none" strike="noStrike" dirty="0">
                <a:solidFill>
                  <a:srgbClr val="000000"/>
                </a:solidFill>
                <a:latin typeface="Minion Pro" panose="02040503050306020203" pitchFamily="18" charset="0"/>
              </a:rPr>
              <a:t>both</a:t>
            </a:r>
            <a:r>
              <a:rPr lang="en-US" sz="2400" b="0" i="0" u="none" strike="noStrike" dirty="0">
                <a:solidFill>
                  <a:srgbClr val="000000"/>
                </a:solidFill>
                <a:latin typeface="Minion Pro" panose="02040503050306020203" pitchFamily="18" charset="0"/>
              </a:rPr>
              <a:t> the “conditional security” and “Lordship/perseverance” doctrines that leave us doubting our position in Christ. This nullifies grace.</a:t>
            </a:r>
          </a:p>
          <a:p>
            <a:endParaRPr lang="en-US" dirty="0"/>
          </a:p>
        </p:txBody>
      </p:sp>
    </p:spTree>
    <p:extLst>
      <p:ext uri="{BB962C8B-B14F-4D97-AF65-F5344CB8AC3E}">
        <p14:creationId xmlns:p14="http://schemas.microsoft.com/office/powerpoint/2010/main" val="3512283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peech Bubble: Rectangle 14" hidden="1">
            <a:extLst>
              <a:ext uri="{FF2B5EF4-FFF2-40B4-BE49-F238E27FC236}">
                <a16:creationId xmlns:a16="http://schemas.microsoft.com/office/drawing/2014/main" id="{AB8550E4-AFC2-4D92-B5F8-BB1C04C5ED92}"/>
              </a:ext>
            </a:extLst>
          </p:cNvPr>
          <p:cNvSpPr/>
          <p:nvPr/>
        </p:nvSpPr>
        <p:spPr>
          <a:xfrm>
            <a:off x="7746014" y="1341172"/>
            <a:ext cx="2305878" cy="1443789"/>
          </a:xfrm>
          <a:prstGeom prst="wedgeRectCallout">
            <a:avLst>
              <a:gd name="adj1" fmla="val 4685"/>
              <a:gd name="adj2" fmla="val 96365"/>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and stretching may be necessary in order to fill the gaps.</a:t>
            </a:r>
          </a:p>
        </p:txBody>
      </p:sp>
      <p:sp>
        <p:nvSpPr>
          <p:cNvPr id="38" name="Sub1_Text_Changethis"/>
          <p:cNvSpPr txBox="1"/>
          <p:nvPr/>
        </p:nvSpPr>
        <p:spPr>
          <a:xfrm>
            <a:off x="3022341" y="895492"/>
            <a:ext cx="3432224" cy="464871"/>
          </a:xfrm>
          <a:prstGeom prst="rect">
            <a:avLst/>
          </a:prstGeom>
          <a:noFill/>
        </p:spPr>
        <p:txBody>
          <a:bodyPr wrap="square" rtlCol="0">
            <a:spAutoFit/>
          </a:bodyPr>
          <a:lstStyle/>
          <a:p>
            <a:pPr algn="ctr">
              <a:lnSpc>
                <a:spcPct val="150000"/>
              </a:lnSpc>
            </a:pPr>
            <a:r>
              <a:rPr lang="en-US" i="1" dirty="0">
                <a:solidFill>
                  <a:schemeClr val="accent2">
                    <a:lumMod val="20000"/>
                    <a:lumOff val="80000"/>
                  </a:schemeClr>
                </a:solidFill>
                <a:latin typeface="Calibri Light" panose="020F0302020204030204" pitchFamily="34" charset="0"/>
                <a:cs typeface="Calibri Light" panose="020F0302020204030204" pitchFamily="34" charset="0"/>
              </a:rPr>
              <a:t>Extra Text or Subtitle Here</a:t>
            </a:r>
          </a:p>
        </p:txBody>
      </p:sp>
      <p:sp>
        <p:nvSpPr>
          <p:cNvPr id="22" name="Title1_Text_Changethis"/>
          <p:cNvSpPr>
            <a:spLocks noChangeArrowheads="1"/>
          </p:cNvSpPr>
          <p:nvPr/>
        </p:nvSpPr>
        <p:spPr bwMode="auto">
          <a:xfrm>
            <a:off x="3180658" y="520380"/>
            <a:ext cx="3115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200" dirty="0">
                <a:solidFill>
                  <a:schemeClr val="accent2">
                    <a:lumMod val="20000"/>
                    <a:lumOff val="80000"/>
                  </a:schemeClr>
                </a:solidFill>
                <a:latin typeface="Calibri Light" panose="020F0302020204030204" pitchFamily="34" charset="0"/>
                <a:cs typeface="Calibri Light" panose="020F0302020204030204" pitchFamily="34" charset="0"/>
              </a:rPr>
              <a:t>Your Main Title</a:t>
            </a:r>
          </a:p>
        </p:txBody>
      </p:sp>
      <p:pic>
        <p:nvPicPr>
          <p:cNvPr id="10" name="Picture 9" descr="A screenshot of a computer monitor sitting on top of a flat screen television&#10;&#10;Description automatically generated">
            <a:extLst>
              <a:ext uri="{FF2B5EF4-FFF2-40B4-BE49-F238E27FC236}">
                <a16:creationId xmlns:a16="http://schemas.microsoft.com/office/drawing/2014/main" id="{3E80E738-FE32-4270-B273-170A92EA8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58" y="0"/>
            <a:ext cx="11834684" cy="6858000"/>
          </a:xfrm>
          <a:prstGeom prst="rect">
            <a:avLst/>
          </a:prstGeom>
        </p:spPr>
      </p:pic>
      <p:sp>
        <p:nvSpPr>
          <p:cNvPr id="7" name="Title Text">
            <a:extLst>
              <a:ext uri="{FF2B5EF4-FFF2-40B4-BE49-F238E27FC236}">
                <a16:creationId xmlns:a16="http://schemas.microsoft.com/office/drawing/2014/main" id="{94E3F262-1400-4BB0-BC25-071153E8E13E}"/>
              </a:ext>
            </a:extLst>
          </p:cNvPr>
          <p:cNvSpPr>
            <a:spLocks noChangeArrowheads="1"/>
          </p:cNvSpPr>
          <p:nvPr/>
        </p:nvSpPr>
        <p:spPr bwMode="auto">
          <a:xfrm>
            <a:off x="1720643" y="322951"/>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SLIDE </a:t>
            </a:r>
            <a:r>
              <a:rPr lang="en-US" altLang="en-US" sz="4500" b="1" spc="200" dirty="0">
                <a:ln>
                  <a:solidFill>
                    <a:schemeClr val="tx1"/>
                  </a:solidFill>
                </a:ln>
                <a:solidFill>
                  <a:schemeClr val="tx2"/>
                </a:solidFill>
                <a:latin typeface="Calibri" panose="020F0502020204030204" pitchFamily="34" charset="0"/>
                <a:cs typeface="Calibri" panose="020F0502020204030204" pitchFamily="34" charset="0"/>
              </a:rPr>
              <a:t>BANK</a:t>
            </a:r>
            <a:endParaRPr lang="en-US" altLang="en-US" sz="4500" spc="200" dirty="0">
              <a:ln>
                <a:solidFill>
                  <a:schemeClr val="tx1"/>
                </a:solidFill>
              </a:ln>
              <a:solidFill>
                <a:schemeClr val="tx2"/>
              </a:solidFill>
              <a:latin typeface="Calibri" panose="020F0502020204030204" pitchFamily="34" charset="0"/>
              <a:cs typeface="Calibri" panose="020F0502020204030204" pitchFamily="34" charset="0"/>
            </a:endParaRPr>
          </a:p>
        </p:txBody>
      </p:sp>
      <p:grpSp>
        <p:nvGrpSpPr>
          <p:cNvPr id="31" name="sticky2">
            <a:extLst>
              <a:ext uri="{FF2B5EF4-FFF2-40B4-BE49-F238E27FC236}">
                <a16:creationId xmlns:a16="http://schemas.microsoft.com/office/drawing/2014/main" id="{02F8D762-CDF5-443C-819C-AB8CCCEAF1E7}"/>
              </a:ext>
            </a:extLst>
          </p:cNvPr>
          <p:cNvGrpSpPr/>
          <p:nvPr/>
        </p:nvGrpSpPr>
        <p:grpSpPr>
          <a:xfrm rot="20945863">
            <a:off x="1720643" y="944795"/>
            <a:ext cx="8497095" cy="5017713"/>
            <a:chOff x="3956447" y="2914651"/>
            <a:chExt cx="3415901" cy="3415901"/>
          </a:xfrm>
        </p:grpSpPr>
        <p:sp>
          <p:nvSpPr>
            <p:cNvPr id="32" name="TextBox 31">
              <a:extLst>
                <a:ext uri="{FF2B5EF4-FFF2-40B4-BE49-F238E27FC236}">
                  <a16:creationId xmlns:a16="http://schemas.microsoft.com/office/drawing/2014/main" id="{D1C0B96E-F177-4CA0-879C-8E0728CEAD25}"/>
                </a:ext>
              </a:extLst>
            </p:cNvPr>
            <p:cNvSpPr txBox="1"/>
            <p:nvPr/>
          </p:nvSpPr>
          <p:spPr>
            <a:xfrm rot="326561">
              <a:off x="4466127" y="3685248"/>
              <a:ext cx="2602855" cy="1381725"/>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0016FF"/>
                  </a:solidFill>
                  <a:latin typeface="Calibri" panose="020F0502020204030204" pitchFamily="34" charset="0"/>
                  <a:cs typeface="Calibri" panose="020F0502020204030204" pitchFamily="34" charset="0"/>
                </a:rPr>
                <a:t>Here’s a good place to put your own text, a good example of what it looks like on this sticky note.</a:t>
              </a:r>
            </a:p>
          </p:txBody>
        </p:sp>
        <p:pic>
          <p:nvPicPr>
            <p:cNvPr id="33" name="sticky" descr="A picture containing envelope, stationary&#10;&#10;Description automatically generated">
              <a:extLst>
                <a:ext uri="{FF2B5EF4-FFF2-40B4-BE49-F238E27FC236}">
                  <a16:creationId xmlns:a16="http://schemas.microsoft.com/office/drawing/2014/main" id="{548646F5-9A11-4568-A34B-1BE1621C9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0293">
              <a:off x="3956447" y="2914651"/>
              <a:ext cx="3415901" cy="3415901"/>
            </a:xfrm>
            <a:prstGeom prst="rect">
              <a:avLst/>
            </a:prstGeom>
          </p:spPr>
        </p:pic>
      </p:grpSp>
      <p:sp>
        <p:nvSpPr>
          <p:cNvPr id="34" name="TextBox 33">
            <a:extLst>
              <a:ext uri="{FF2B5EF4-FFF2-40B4-BE49-F238E27FC236}">
                <a16:creationId xmlns:a16="http://schemas.microsoft.com/office/drawing/2014/main" id="{02A540B8-260A-4052-B050-FECA3152D5DF}"/>
              </a:ext>
            </a:extLst>
          </p:cNvPr>
          <p:cNvSpPr txBox="1"/>
          <p:nvPr/>
        </p:nvSpPr>
        <p:spPr>
          <a:xfrm rot="21232163">
            <a:off x="2990808" y="900422"/>
            <a:ext cx="6610880" cy="5239191"/>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1</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WAR AGAINST CHRIST</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8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Arena</a:t>
            </a:r>
          </a:p>
          <a:p>
            <a:pPr>
              <a:lnSpc>
                <a:spcPts val="2000"/>
              </a:lnSpc>
            </a:pPr>
            <a:endParaRPr lang="en-US" sz="28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ct val="150000"/>
              </a:lnSpc>
            </a:pPr>
            <a:r>
              <a:rPr lang="en-US" sz="28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Case Study: Bible Project  - Heaven &amp; Earth Melded </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chemeClr val="bg1">
                    <a:lumMod val="6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Ancient Arguments</a:t>
            </a:r>
          </a:p>
          <a:p>
            <a:pPr>
              <a:lnSpc>
                <a:spcPts val="2000"/>
              </a:lnSpc>
            </a:pPr>
            <a:endParaRPr lang="en-US" sz="2100" dirty="0">
              <a:ln w="15875">
                <a:noFill/>
                <a:round/>
              </a:ln>
              <a:solidFill>
                <a:schemeClr val="bg1">
                  <a:lumMod val="6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chemeClr val="bg1">
                    <a:lumMod val="6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Aquinas officiates at the forbidden marriage!</a:t>
            </a:r>
          </a:p>
          <a:p>
            <a:pPr>
              <a:lnSpc>
                <a:spcPts val="2000"/>
              </a:lnSpc>
            </a:pPr>
            <a:endParaRPr lang="en-US" sz="2100" dirty="0">
              <a:ln w="15875">
                <a:noFill/>
                <a:round/>
              </a:ln>
              <a:solidFill>
                <a:schemeClr val="bg1">
                  <a:lumMod val="6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b="1" dirty="0">
              <a:ln w="15875">
                <a:noFill/>
                <a:round/>
              </a:ln>
              <a:solidFill>
                <a:schemeClr val="bg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8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3000">
              <a:schemeClr val="bg2">
                <a:lumMod val="90000"/>
              </a:schemeClr>
            </a:gs>
            <a:gs pos="63000">
              <a:schemeClr val="bg2">
                <a:lumMod val="7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8060-B21A-4E40-A4A8-F4F3244B7EE6}"/>
              </a:ext>
            </a:extLst>
          </p:cNvPr>
          <p:cNvSpPr>
            <a:spLocks noGrp="1"/>
          </p:cNvSpPr>
          <p:nvPr>
            <p:ph type="title"/>
          </p:nvPr>
        </p:nvSpPr>
        <p:spPr/>
        <p:txBody>
          <a:bodyPr>
            <a:normAutofit fontScale="90000"/>
          </a:bodyPr>
          <a:lstStyle/>
          <a:p>
            <a:pPr algn="ctr"/>
            <a:r>
              <a:rPr lang="en-US" dirty="0">
                <a:ln w="0"/>
                <a:solidFill>
                  <a:schemeClr val="tx1"/>
                </a:solidFill>
                <a:effectLst>
                  <a:outerShdw blurRad="38100" dist="19050" dir="2700000" algn="tl" rotWithShape="0">
                    <a:schemeClr val="dk1">
                      <a:alpha val="40000"/>
                    </a:schemeClr>
                  </a:outerShdw>
                </a:effectLst>
              </a:rPr>
              <a:t>Video : </a:t>
            </a:r>
            <a:r>
              <a:rPr lang="en-US" dirty="0">
                <a:ln w="0"/>
                <a:solidFill>
                  <a:schemeClr val="bg2">
                    <a:lumMod val="25000"/>
                  </a:schemeClr>
                </a:solidFill>
                <a:effectLst>
                  <a:outerShdw blurRad="38100" dist="19050" dir="2700000" algn="tl" rotWithShape="0">
                    <a:schemeClr val="dk1">
                      <a:alpha val="40000"/>
                    </a:schemeClr>
                  </a:outerShdw>
                </a:effectLst>
              </a:rPr>
              <a:t>Heaven and Earth</a:t>
            </a:r>
          </a:p>
        </p:txBody>
      </p:sp>
      <p:pic>
        <p:nvPicPr>
          <p:cNvPr id="5" name="Content Placeholder 4" descr="A close up of a logo&#10;&#10;Description automatically generated">
            <a:extLst>
              <a:ext uri="{FF2B5EF4-FFF2-40B4-BE49-F238E27FC236}">
                <a16:creationId xmlns:a16="http://schemas.microsoft.com/office/drawing/2014/main" id="{B2FE92E1-C5CF-4072-AEF5-641219E407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9499" y="1219201"/>
            <a:ext cx="4757392" cy="4906433"/>
          </a:xfrm>
          <a:effectLst>
            <a:glow rad="1447800">
              <a:schemeClr val="accent3">
                <a:satMod val="175000"/>
                <a:alpha val="53000"/>
              </a:schemeClr>
            </a:glow>
            <a:softEdge rad="25400"/>
          </a:effectLst>
        </p:spPr>
      </p:pic>
      <p:pic>
        <p:nvPicPr>
          <p:cNvPr id="3" name="Picture 2">
            <a:extLst>
              <a:ext uri="{FF2B5EF4-FFF2-40B4-BE49-F238E27FC236}">
                <a16:creationId xmlns:a16="http://schemas.microsoft.com/office/drawing/2014/main" id="{5AA2D9B1-F43E-4157-8632-73FA94DF6DEC}"/>
              </a:ext>
            </a:extLst>
          </p:cNvPr>
          <p:cNvPicPr>
            <a:picLocks noChangeAspect="1"/>
          </p:cNvPicPr>
          <p:nvPr/>
        </p:nvPicPr>
        <p:blipFill>
          <a:blip r:embed="rId4"/>
          <a:stretch>
            <a:fillRect/>
          </a:stretch>
        </p:blipFill>
        <p:spPr>
          <a:xfrm>
            <a:off x="-2765504" y="0"/>
            <a:ext cx="5330981" cy="6858000"/>
          </a:xfrm>
          <a:prstGeom prst="rect">
            <a:avLst/>
          </a:prstGeom>
          <a:gradFill>
            <a:gsLst>
              <a:gs pos="0">
                <a:schemeClr val="accent1">
                  <a:lumMod val="5000"/>
                  <a:lumOff val="95000"/>
                </a:schemeClr>
              </a:gs>
              <a:gs pos="33000">
                <a:schemeClr val="bg2">
                  <a:lumMod val="90000"/>
                </a:schemeClr>
              </a:gs>
              <a:gs pos="63000">
                <a:schemeClr val="bg2">
                  <a:lumMod val="75000"/>
                </a:schemeClr>
              </a:gs>
              <a:gs pos="100000">
                <a:schemeClr val="bg2">
                  <a:lumMod val="25000"/>
                </a:schemeClr>
              </a:gs>
            </a:gsLst>
            <a:lin ang="5400000" scaled="1"/>
          </a:gradFill>
        </p:spPr>
      </p:pic>
      <p:sp>
        <p:nvSpPr>
          <p:cNvPr id="4" name="Rectangle 3">
            <a:extLst>
              <a:ext uri="{FF2B5EF4-FFF2-40B4-BE49-F238E27FC236}">
                <a16:creationId xmlns:a16="http://schemas.microsoft.com/office/drawing/2014/main" id="{1E2B1796-7242-4B18-8A21-4AE5AD0DBBB6}"/>
              </a:ext>
            </a:extLst>
          </p:cNvPr>
          <p:cNvSpPr/>
          <p:nvPr/>
        </p:nvSpPr>
        <p:spPr>
          <a:xfrm>
            <a:off x="-416313" y="1219200"/>
            <a:ext cx="3156025" cy="2215991"/>
          </a:xfrm>
          <a:prstGeom prst="rect">
            <a:avLst/>
          </a:prstGeom>
          <a:noFill/>
        </p:spPr>
        <p:txBody>
          <a:bodyPr wrap="square" lIns="121920" tIns="60960" rIns="121920" bIns="60960">
            <a:spAutoFit/>
          </a:bodyPr>
          <a:lstStyle/>
          <a:p>
            <a:pPr algn="ctr" defTabSz="1219170"/>
            <a:r>
              <a:rPr lang="en-US" sz="7200" b="1" dirty="0">
                <a:ln w="22225">
                  <a:solidFill>
                    <a:srgbClr val="297FD5"/>
                  </a:solidFill>
                  <a:prstDash val="solid"/>
                </a:ln>
                <a:solidFill>
                  <a:srgbClr val="297FD5">
                    <a:lumMod val="40000"/>
                    <a:lumOff val="60000"/>
                  </a:srgbClr>
                </a:solidFill>
                <a:latin typeface="Calibri"/>
              </a:rPr>
              <a:t>Video </a:t>
            </a:r>
          </a:p>
          <a:p>
            <a:pPr algn="ctr" defTabSz="1219170"/>
            <a:r>
              <a:rPr lang="en-US" sz="6400" b="1" dirty="0">
                <a:ln w="22225">
                  <a:solidFill>
                    <a:srgbClr val="297FD5"/>
                  </a:solidFill>
                  <a:prstDash val="solid"/>
                </a:ln>
                <a:solidFill>
                  <a:srgbClr val="297FD5">
                    <a:lumMod val="40000"/>
                    <a:lumOff val="60000"/>
                  </a:srgbClr>
                </a:solidFill>
                <a:latin typeface="Calibri"/>
              </a:rPr>
              <a:t>Review</a:t>
            </a:r>
          </a:p>
        </p:txBody>
      </p:sp>
    </p:spTree>
    <p:extLst>
      <p:ext uri="{BB962C8B-B14F-4D97-AF65-F5344CB8AC3E}">
        <p14:creationId xmlns:p14="http://schemas.microsoft.com/office/powerpoint/2010/main" val="137595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100"/>
                                  </p:stCondLst>
                                  <p:endCondLst>
                                    <p:cond evt="onNext" delay="0">
                                      <p:tgtEl>
                                        <p:sldTgt/>
                                      </p:tgtEl>
                                    </p:cond>
                                  </p:endCondLst>
                                  <p:childTnLst>
                                    <p:animClr clrSpc="rgb" dir="cw">
                                      <p:cBhvr override="childStyle">
                                        <p:cTn id="6" dur="250" autoRev="1" fill="remove"/>
                                        <p:tgtEl>
                                          <p:spTgt spid="4">
                                            <p:txEl>
                                              <p:pRg st="0" end="0"/>
                                            </p:txEl>
                                          </p:spTgt>
                                        </p:tgtEl>
                                        <p:attrNameLst>
                                          <p:attrName>style.color</p:attrName>
                                        </p:attrNameLst>
                                      </p:cBhvr>
                                      <p:to>
                                        <a:schemeClr val="bg1"/>
                                      </p:to>
                                    </p:animClr>
                                    <p:animClr clrSpc="rgb" dir="cw">
                                      <p:cBhvr>
                                        <p:cTn id="7" dur="250" autoRev="1" fill="remove"/>
                                        <p:tgtEl>
                                          <p:spTgt spid="4">
                                            <p:txEl>
                                              <p:pRg st="0" end="0"/>
                                            </p:txEl>
                                          </p:spTgt>
                                        </p:tgtEl>
                                        <p:attrNameLst>
                                          <p:attrName>fillcolor</p:attrName>
                                        </p:attrNameLst>
                                      </p:cBhvr>
                                      <p:to>
                                        <a:schemeClr val="bg1"/>
                                      </p:to>
                                    </p:animClr>
                                    <p:set>
                                      <p:cBhvr>
                                        <p:cTn id="8" dur="250" autoRev="1" fill="remove"/>
                                        <p:tgtEl>
                                          <p:spTgt spid="4">
                                            <p:txEl>
                                              <p:pRg st="0" end="0"/>
                                            </p:txEl>
                                          </p:spTgt>
                                        </p:tgtEl>
                                        <p:attrNameLst>
                                          <p:attrName>fill.type</p:attrName>
                                        </p:attrNameLst>
                                      </p:cBhvr>
                                      <p:to>
                                        <p:strVal val="solid"/>
                                      </p:to>
                                    </p:set>
                                    <p:set>
                                      <p:cBhvr>
                                        <p:cTn id="9" dur="250" autoRev="1" fill="remove"/>
                                        <p:tgtEl>
                                          <p:spTgt spid="4">
                                            <p:txEl>
                                              <p:pRg st="0" end="0"/>
                                            </p:txEl>
                                          </p:spTgt>
                                        </p:tgtEl>
                                        <p:attrNameLst>
                                          <p:attrName>fill.on</p:attrName>
                                        </p:attrNameLst>
                                      </p:cBhvr>
                                      <p:to>
                                        <p:strVal val="true"/>
                                      </p:to>
                                    </p:set>
                                  </p:childTnLst>
                                  <p:subTnLst>
                                    <p:audio>
                                      <p:cMediaNode vol="0">
                                        <p:cTn display="0" masterRel="sameClick">
                                          <p:stCondLst>
                                            <p:cond evt="begin" delay="0">
                                              <p:tn val="5"/>
                                            </p:cond>
                                          </p:stCondLst>
                                          <p:endCondLst>
                                            <p:cond evt="onStopAudio" delay="0">
                                              <p:tgtEl>
                                                <p:sldTgt/>
                                              </p:tgtEl>
                                            </p:cond>
                                          </p:endCondLst>
                                        </p:cTn>
                                        <p:tgtEl>
                                          <p:sndTgt r:embed="rId2" name="camera.wav"/>
                                        </p:tgtEl>
                                      </p:cMediaNode>
                                    </p:audio>
                                  </p:subTnLst>
                                </p:cTn>
                              </p:par>
                              <p:par>
                                <p:cTn id="10" presetID="27" presetClass="emph" presetSubtype="0" repeatCount="indefinite" fill="remove" nodeType="withEffect">
                                  <p:stCondLst>
                                    <p:cond delay="0"/>
                                  </p:stCondLst>
                                  <p:endCondLst>
                                    <p:cond evt="onNext" delay="0">
                                      <p:tgtEl>
                                        <p:sldTgt/>
                                      </p:tgtEl>
                                    </p:cond>
                                  </p:endCondLst>
                                  <p:childTnLst>
                                    <p:animClr clrSpc="rgb" dir="cw">
                                      <p:cBhvr override="childStyle">
                                        <p:cTn id="11" dur="250" autoRev="1" fill="remove"/>
                                        <p:tgtEl>
                                          <p:spTgt spid="4">
                                            <p:txEl>
                                              <p:pRg st="1" end="1"/>
                                            </p:txEl>
                                          </p:spTgt>
                                        </p:tgtEl>
                                        <p:attrNameLst>
                                          <p:attrName>style.color</p:attrName>
                                        </p:attrNameLst>
                                      </p:cBhvr>
                                      <p:to>
                                        <a:schemeClr val="bg1"/>
                                      </p:to>
                                    </p:animClr>
                                    <p:animClr clrSpc="rgb" dir="cw">
                                      <p:cBhvr>
                                        <p:cTn id="12" dur="250" autoRev="1" fill="remove"/>
                                        <p:tgtEl>
                                          <p:spTgt spid="4">
                                            <p:txEl>
                                              <p:pRg st="1" end="1"/>
                                            </p:txEl>
                                          </p:spTgt>
                                        </p:tgtEl>
                                        <p:attrNameLst>
                                          <p:attrName>fillcolor</p:attrName>
                                        </p:attrNameLst>
                                      </p:cBhvr>
                                      <p:to>
                                        <a:schemeClr val="bg1"/>
                                      </p:to>
                                    </p:animClr>
                                    <p:set>
                                      <p:cBhvr>
                                        <p:cTn id="13" dur="250" autoRev="1" fill="remove"/>
                                        <p:tgtEl>
                                          <p:spTgt spid="4">
                                            <p:txEl>
                                              <p:pRg st="1" end="1"/>
                                            </p:txEl>
                                          </p:spTgt>
                                        </p:tgtEl>
                                        <p:attrNameLst>
                                          <p:attrName>fill.type</p:attrName>
                                        </p:attrNameLst>
                                      </p:cBhvr>
                                      <p:to>
                                        <p:strVal val="solid"/>
                                      </p:to>
                                    </p:set>
                                    <p:set>
                                      <p:cBhvr>
                                        <p:cTn id="14" dur="250" autoRev="1" fill="remove"/>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5481"/>
            <a:ext cx="4952153" cy="4011332"/>
            <a:chOff x="657047" y="881610"/>
            <a:chExt cx="3714115" cy="3008499"/>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327661">
              <a:off x="701390" y="1657966"/>
              <a:ext cx="3486436" cy="1300548"/>
            </a:xfrm>
            <a:prstGeom prst="rect">
              <a:avLst/>
            </a:prstGeom>
            <a:noFill/>
          </p:spPr>
          <p:txBody>
            <a:bodyPr wrap="square" rtlCol="0">
              <a:spAutoFit/>
            </a:bodyPr>
            <a:lstStyle/>
            <a:p>
              <a:pPr defTabSz="1219170"/>
              <a:r>
                <a:rPr lang="en-US" sz="2667" b="1" dirty="0">
                  <a:solidFill>
                    <a:prstClr val="white">
                      <a:lumMod val="95000"/>
                    </a:prstClr>
                  </a:solidFill>
                  <a:latin typeface="Calibri" panose="020F0502020204030204"/>
                </a:rPr>
                <a:t>“In the Bible heaven and earth are ways of talking about God’s </a:t>
              </a:r>
              <a:r>
                <a:rPr lang="en-US" sz="2667" b="1" dirty="0">
                  <a:solidFill>
                    <a:schemeClr val="accent6">
                      <a:lumMod val="60000"/>
                      <a:lumOff val="40000"/>
                    </a:schemeClr>
                  </a:solidFill>
                  <a:latin typeface="Calibri" panose="020F0502020204030204"/>
                </a:rPr>
                <a:t>space</a:t>
              </a:r>
              <a:r>
                <a:rPr lang="en-US" sz="2667" b="1" dirty="0">
                  <a:solidFill>
                    <a:prstClr val="white">
                      <a:lumMod val="95000"/>
                    </a:prstClr>
                  </a:solidFill>
                  <a:latin typeface="Calibri" panose="020F0502020204030204"/>
                </a:rPr>
                <a:t> our </a:t>
              </a:r>
              <a:r>
                <a:rPr lang="en-US" sz="2667" b="1" dirty="0">
                  <a:solidFill>
                    <a:schemeClr val="accent6">
                      <a:lumMod val="60000"/>
                      <a:lumOff val="40000"/>
                    </a:schemeClr>
                  </a:solidFill>
                  <a:latin typeface="Calibri" panose="020F0502020204030204"/>
                </a:rPr>
                <a:t>space</a:t>
              </a:r>
              <a:r>
                <a:rPr lang="en-US" sz="2667" b="1" dirty="0">
                  <a:solidFill>
                    <a:prstClr val="white">
                      <a:lumMod val="95000"/>
                    </a:prstClr>
                  </a:solidFill>
                  <a:latin typeface="Calibri" panose="020F0502020204030204"/>
                </a:rPr>
                <a:t>.”</a:t>
              </a:r>
            </a:p>
            <a:p>
              <a:pPr defTabSz="1219170"/>
              <a:endParaRPr lang="en-US" sz="2667" dirty="0">
                <a:solidFill>
                  <a:srgbClr val="F7536E"/>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071798" y="1238822"/>
            <a:ext cx="4952153" cy="4011332"/>
            <a:chOff x="4553848" y="929116"/>
            <a:chExt cx="3714115" cy="3008499"/>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553848" y="929116"/>
              <a:ext cx="3714115" cy="3008499"/>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661373" y="1156107"/>
              <a:ext cx="3499067" cy="2531847"/>
            </a:xfrm>
            <a:prstGeom prst="rect">
              <a:avLst/>
            </a:prstGeom>
            <a:noFill/>
          </p:spPr>
          <p:txBody>
            <a:bodyPr wrap="square" rtlCol="0">
              <a:spAutoFit/>
            </a:bodyPr>
            <a:lstStyle/>
            <a:p>
              <a:pPr defTabSz="1219170"/>
              <a:r>
                <a:rPr lang="en-US" sz="2667" b="1" dirty="0">
                  <a:solidFill>
                    <a:prstClr val="black">
                      <a:lumMod val="65000"/>
                      <a:lumOff val="35000"/>
                    </a:prstClr>
                  </a:solidFill>
                  <a:latin typeface="Calibri" panose="020F0502020204030204"/>
                </a:rPr>
                <a:t>The BP is setting aside clear definitions by offering this unhealthy way to categorize heaven and earth. The Bible does not say these are merely </a:t>
              </a:r>
              <a:r>
                <a:rPr lang="en-US" sz="2667" b="1" i="1" dirty="0">
                  <a:solidFill>
                    <a:prstClr val="black">
                      <a:lumMod val="65000"/>
                      <a:lumOff val="35000"/>
                    </a:prstClr>
                  </a:solidFill>
                  <a:latin typeface="Calibri" panose="020F0502020204030204"/>
                </a:rPr>
                <a:t>dimensions</a:t>
              </a:r>
              <a:r>
                <a:rPr lang="en-US" sz="2667" b="1" dirty="0">
                  <a:solidFill>
                    <a:prstClr val="black">
                      <a:lumMod val="65000"/>
                      <a:lumOff val="35000"/>
                    </a:prstClr>
                  </a:solidFill>
                  <a:latin typeface="Calibri" panose="020F0502020204030204"/>
                </a:rPr>
                <a:t> of creation or that they overlap in any way. </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28993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5480"/>
            <a:ext cx="4952153" cy="4011332"/>
            <a:chOff x="657047" y="881610"/>
            <a:chExt cx="3714115" cy="3008499"/>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257775">
              <a:off x="757376" y="1058363"/>
              <a:ext cx="3486436" cy="2593066"/>
            </a:xfrm>
            <a:prstGeom prst="rect">
              <a:avLst/>
            </a:prstGeom>
            <a:noFill/>
          </p:spPr>
          <p:txBody>
            <a:bodyPr wrap="square" rtlCol="0">
              <a:spAutoFit/>
            </a:bodyPr>
            <a:lstStyle/>
            <a:p>
              <a:pPr defTabSz="1219170"/>
              <a:r>
                <a:rPr lang="en-US" sz="3200" b="1" dirty="0">
                  <a:solidFill>
                    <a:prstClr val="white">
                      <a:lumMod val="95000"/>
                    </a:prstClr>
                  </a:solidFill>
                  <a:latin typeface="Calibri" panose="020F0502020204030204"/>
                </a:rPr>
                <a:t>“What we do get in the Bible are images which are trying to help us understand God’s </a:t>
              </a:r>
              <a:r>
                <a:rPr lang="en-US" sz="3200" b="1" dirty="0">
                  <a:solidFill>
                    <a:schemeClr val="accent6">
                      <a:lumMod val="60000"/>
                      <a:lumOff val="40000"/>
                    </a:schemeClr>
                  </a:solidFill>
                  <a:latin typeface="Calibri" panose="020F0502020204030204"/>
                </a:rPr>
                <a:t>space</a:t>
              </a:r>
              <a:r>
                <a:rPr lang="en-US" sz="3200" b="1" dirty="0">
                  <a:solidFill>
                    <a:prstClr val="white">
                      <a:lumMod val="95000"/>
                    </a:prstClr>
                  </a:solidFill>
                  <a:latin typeface="Calibri" panose="020F0502020204030204"/>
                </a:rPr>
                <a:t>, which is basically inconceivable.”</a:t>
              </a:r>
            </a:p>
            <a:p>
              <a:pPr defTabSz="1219170"/>
              <a:endParaRPr lang="en-US" sz="2667" dirty="0">
                <a:solidFill>
                  <a:srgbClr val="F7536E"/>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071798" y="1238821"/>
            <a:ext cx="4952153" cy="4011332"/>
            <a:chOff x="4553848" y="929116"/>
            <a:chExt cx="3714115" cy="3008499"/>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553848" y="929116"/>
              <a:ext cx="3714115" cy="3008499"/>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661373" y="1125329"/>
              <a:ext cx="3499067" cy="2593403"/>
            </a:xfrm>
            <a:prstGeom prst="rect">
              <a:avLst/>
            </a:prstGeom>
            <a:noFill/>
          </p:spPr>
          <p:txBody>
            <a:bodyPr wrap="square" rtlCol="0">
              <a:spAutoFit/>
            </a:bodyPr>
            <a:lstStyle/>
            <a:p>
              <a:pPr defTabSz="1219170">
                <a:lnSpc>
                  <a:spcPct val="150000"/>
                </a:lnSpc>
              </a:pPr>
              <a:r>
                <a:rPr lang="en-US" sz="2667" b="1" dirty="0">
                  <a:solidFill>
                    <a:prstClr val="black">
                      <a:lumMod val="65000"/>
                      <a:lumOff val="35000"/>
                    </a:prstClr>
                  </a:solidFill>
                  <a:latin typeface="Calibri" panose="020F0502020204030204"/>
                </a:rPr>
                <a:t> Heaven and earth are separate, conceivable entities.</a:t>
              </a:r>
            </a:p>
            <a:p>
              <a:pPr defTabSz="1219170">
                <a:lnSpc>
                  <a:spcPct val="150000"/>
                </a:lnSpc>
              </a:pPr>
              <a:r>
                <a:rPr lang="en-US" sz="2667" b="1" dirty="0">
                  <a:solidFill>
                    <a:prstClr val="black">
                      <a:lumMod val="65000"/>
                      <a:lumOff val="35000"/>
                    </a:prstClr>
                  </a:solidFill>
                  <a:latin typeface="Calibri" panose="020F0502020204030204"/>
                </a:rPr>
                <a:t> God may miraculously open the heavens at His pleasure.</a:t>
              </a:r>
              <a:br>
                <a:rPr lang="en-US" sz="2133" b="1" dirty="0">
                  <a:solidFill>
                    <a:prstClr val="black">
                      <a:lumMod val="65000"/>
                      <a:lumOff val="35000"/>
                    </a:prstClr>
                  </a:solidFill>
                  <a:latin typeface="Calibri" panose="020F0502020204030204"/>
                </a:rPr>
              </a:br>
              <a:r>
                <a:rPr lang="en-US" sz="2133" b="1" dirty="0" err="1">
                  <a:solidFill>
                    <a:prstClr val="black">
                      <a:lumMod val="65000"/>
                      <a:lumOff val="35000"/>
                    </a:prstClr>
                  </a:solidFill>
                  <a:latin typeface="Calibri" panose="020F0502020204030204"/>
                </a:rPr>
                <a:t>Ecc</a:t>
              </a:r>
              <a:r>
                <a:rPr lang="en-US" sz="2133" b="1" dirty="0">
                  <a:solidFill>
                    <a:prstClr val="black">
                      <a:lumMod val="65000"/>
                      <a:lumOff val="35000"/>
                    </a:prstClr>
                  </a:solidFill>
                  <a:latin typeface="Calibri" panose="020F0502020204030204"/>
                </a:rPr>
                <a:t>. 5:2, Acts 11:5. </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8439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7128"/>
            <a:ext cx="4952153" cy="4551219"/>
            <a:chOff x="657047" y="881610"/>
            <a:chExt cx="3714115" cy="3193272"/>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327661">
              <a:off x="747028" y="1130378"/>
              <a:ext cx="3486436" cy="2944504"/>
            </a:xfrm>
            <a:prstGeom prst="rect">
              <a:avLst/>
            </a:prstGeom>
            <a:noFill/>
          </p:spPr>
          <p:txBody>
            <a:bodyPr wrap="square" rtlCol="0">
              <a:spAutoFit/>
            </a:bodyPr>
            <a:lstStyle/>
            <a:p>
              <a:pPr defTabSz="1219170"/>
              <a:r>
                <a:rPr lang="en-US" sz="2667" b="1" dirty="0">
                  <a:solidFill>
                    <a:prstClr val="white">
                      <a:lumMod val="95000"/>
                    </a:prstClr>
                  </a:solidFill>
                  <a:latin typeface="Calibri" panose="020F0502020204030204"/>
                </a:rPr>
                <a:t> “So, these are two very different types of </a:t>
              </a:r>
              <a:r>
                <a:rPr lang="en-US" sz="2667" b="1" dirty="0">
                  <a:solidFill>
                    <a:schemeClr val="accent6">
                      <a:lumMod val="60000"/>
                      <a:lumOff val="40000"/>
                    </a:schemeClr>
                  </a:solidFill>
                  <a:latin typeface="Calibri" panose="020F0502020204030204"/>
                </a:rPr>
                <a:t>spaces</a:t>
              </a:r>
              <a:r>
                <a:rPr lang="en-US" sz="2667" b="1" dirty="0">
                  <a:solidFill>
                    <a:prstClr val="white">
                      <a:lumMod val="95000"/>
                    </a:prstClr>
                  </a:solidFill>
                  <a:latin typeface="Calibri" panose="020F0502020204030204"/>
                </a:rPr>
                <a:t>. Yes, they’re different in their nature, but here’s what’s really interesting. In the Bible, </a:t>
              </a:r>
              <a:r>
                <a:rPr lang="en-US" sz="2667" b="1" u="sng" dirty="0">
                  <a:solidFill>
                    <a:prstClr val="white">
                      <a:lumMod val="95000"/>
                    </a:prstClr>
                  </a:solidFill>
                  <a:latin typeface="Calibri" panose="020F0502020204030204"/>
                </a:rPr>
                <a:t>these are not always separate </a:t>
              </a:r>
              <a:r>
                <a:rPr lang="en-US" sz="2667" b="1" u="sng" dirty="0">
                  <a:solidFill>
                    <a:schemeClr val="accent6">
                      <a:lumMod val="60000"/>
                      <a:lumOff val="40000"/>
                    </a:schemeClr>
                  </a:solidFill>
                  <a:latin typeface="Calibri" panose="020F0502020204030204"/>
                </a:rPr>
                <a:t>spaces</a:t>
              </a:r>
              <a:r>
                <a:rPr lang="en-US" sz="2667" b="1" dirty="0">
                  <a:solidFill>
                    <a:prstClr val="white">
                      <a:lumMod val="95000"/>
                    </a:prstClr>
                  </a:solidFill>
                  <a:latin typeface="Calibri" panose="020F0502020204030204"/>
                </a:rPr>
                <a:t>. Think of heaven and earth as </a:t>
              </a:r>
              <a:r>
                <a:rPr lang="en-US" sz="2667" b="1" dirty="0">
                  <a:solidFill>
                    <a:schemeClr val="accent6">
                      <a:lumMod val="60000"/>
                      <a:lumOff val="40000"/>
                    </a:schemeClr>
                  </a:solidFill>
                  <a:latin typeface="Calibri" panose="020F0502020204030204"/>
                </a:rPr>
                <a:t>different </a:t>
              </a:r>
              <a:r>
                <a:rPr lang="en-US" sz="2667" b="1" i="1" dirty="0">
                  <a:solidFill>
                    <a:schemeClr val="accent6">
                      <a:lumMod val="60000"/>
                      <a:lumOff val="40000"/>
                    </a:schemeClr>
                  </a:solidFill>
                  <a:latin typeface="Calibri" panose="020F0502020204030204"/>
                </a:rPr>
                <a:t>dimensions that can overlap </a:t>
              </a:r>
              <a:r>
                <a:rPr lang="en-US" sz="2667" b="1" dirty="0">
                  <a:solidFill>
                    <a:schemeClr val="accent6">
                      <a:lumMod val="60000"/>
                      <a:lumOff val="40000"/>
                    </a:schemeClr>
                  </a:solidFill>
                  <a:latin typeface="Calibri" panose="020F0502020204030204"/>
                </a:rPr>
                <a:t>in the same space</a:t>
              </a:r>
              <a:r>
                <a:rPr lang="en-US" sz="2667" b="1" dirty="0">
                  <a:solidFill>
                    <a:prstClr val="white">
                      <a:lumMod val="95000"/>
                    </a:prstClr>
                  </a:solidFill>
                  <a:latin typeface="Calibri" panose="020F0502020204030204"/>
                </a:rPr>
                <a:t>.”</a:t>
              </a:r>
            </a:p>
            <a:p>
              <a:pPr defTabSz="1219170"/>
              <a:endParaRPr lang="en-US" sz="2667" dirty="0">
                <a:solidFill>
                  <a:srgbClr val="F7536E"/>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071797" y="992971"/>
            <a:ext cx="5333531" cy="5427383"/>
            <a:chOff x="4553848" y="744728"/>
            <a:chExt cx="4000148" cy="4070537"/>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553848" y="929116"/>
              <a:ext cx="3714115" cy="3008499"/>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649890" y="744728"/>
              <a:ext cx="3904106" cy="4070537"/>
            </a:xfrm>
            <a:prstGeom prst="rect">
              <a:avLst/>
            </a:prstGeom>
            <a:noFill/>
          </p:spPr>
          <p:txBody>
            <a:bodyPr wrap="square" rtlCol="0">
              <a:spAutoFit/>
            </a:bodyPr>
            <a:lstStyle/>
            <a:p>
              <a:pPr defTabSz="1219170">
                <a:lnSpc>
                  <a:spcPct val="150000"/>
                </a:lnSpc>
              </a:pPr>
              <a:r>
                <a:rPr lang="en-US" sz="2133" b="1" dirty="0">
                  <a:solidFill>
                    <a:prstClr val="black">
                      <a:lumMod val="65000"/>
                      <a:lumOff val="35000"/>
                    </a:prstClr>
                  </a:solidFill>
                  <a:latin typeface="Calibri" panose="020F0502020204030204"/>
                </a:rPr>
                <a:t>Heaven and earth are absolutely </a:t>
              </a:r>
              <a:r>
                <a:rPr lang="en-US" sz="2667" b="1" dirty="0">
                  <a:solidFill>
                    <a:prstClr val="black">
                      <a:lumMod val="65000"/>
                      <a:lumOff val="35000"/>
                    </a:prstClr>
                  </a:solidFill>
                  <a:latin typeface="Calibri" panose="020F0502020204030204"/>
                </a:rPr>
                <a:t>not</a:t>
              </a:r>
              <a:r>
                <a:rPr lang="en-US" sz="2133" b="1" dirty="0">
                  <a:solidFill>
                    <a:prstClr val="black">
                      <a:lumMod val="65000"/>
                      <a:lumOff val="35000"/>
                    </a:prstClr>
                  </a:solidFill>
                  <a:latin typeface="Calibri" panose="020F0502020204030204"/>
                </a:rPr>
                <a:t> spiritual and physical </a:t>
              </a:r>
              <a:r>
                <a:rPr lang="en-US" sz="2133" b="1" i="1" dirty="0">
                  <a:solidFill>
                    <a:prstClr val="black">
                      <a:lumMod val="65000"/>
                      <a:lumOff val="35000"/>
                    </a:prstClr>
                  </a:solidFill>
                  <a:latin typeface="Calibri" panose="020F0502020204030204"/>
                </a:rPr>
                <a:t>categories of existence which may or may not be separate</a:t>
              </a:r>
              <a:r>
                <a:rPr lang="en-US" sz="2133" b="1" dirty="0">
                  <a:solidFill>
                    <a:prstClr val="black">
                      <a:lumMod val="65000"/>
                      <a:lumOff val="35000"/>
                    </a:prstClr>
                  </a:solidFill>
                  <a:latin typeface="Calibri" panose="020F0502020204030204"/>
                </a:rPr>
                <a:t>. </a:t>
              </a:r>
            </a:p>
            <a:p>
              <a:pPr defTabSz="1219170">
                <a:lnSpc>
                  <a:spcPct val="150000"/>
                </a:lnSpc>
              </a:pPr>
              <a:r>
                <a:rPr lang="en-US" sz="2133" b="1" dirty="0">
                  <a:solidFill>
                    <a:prstClr val="black">
                      <a:lumMod val="65000"/>
                      <a:lumOff val="35000"/>
                    </a:prstClr>
                  </a:solidFill>
                  <a:latin typeface="Calibri" panose="020F0502020204030204"/>
                </a:rPr>
                <a:t>We are</a:t>
              </a:r>
              <a:r>
                <a:rPr lang="en-US" sz="2400" b="1" dirty="0">
                  <a:solidFill>
                    <a:prstClr val="black">
                      <a:lumMod val="65000"/>
                      <a:lumOff val="35000"/>
                    </a:prstClr>
                  </a:solidFill>
                  <a:latin typeface="Calibri" panose="020F0502020204030204"/>
                </a:rPr>
                <a:t> not</a:t>
              </a:r>
              <a:r>
                <a:rPr lang="en-US" sz="2133" b="1" dirty="0">
                  <a:solidFill>
                    <a:prstClr val="black">
                      <a:lumMod val="65000"/>
                      <a:lumOff val="35000"/>
                    </a:prstClr>
                  </a:solidFill>
                  <a:latin typeface="Calibri" panose="020F0502020204030204"/>
                </a:rPr>
                <a:t> surrounded by saints, angels, and demons who exist in an overlapping realm. When they visit, they visit </a:t>
              </a:r>
              <a:r>
                <a:rPr lang="en-US" sz="2133" b="1" i="1" dirty="0">
                  <a:solidFill>
                    <a:prstClr val="black">
                      <a:lumMod val="65000"/>
                      <a:lumOff val="35000"/>
                    </a:prstClr>
                  </a:solidFill>
                  <a:latin typeface="Calibri" panose="020F0502020204030204"/>
                </a:rPr>
                <a:t>our</a:t>
              </a:r>
              <a:r>
                <a:rPr lang="en-US" sz="2133" b="1" dirty="0">
                  <a:solidFill>
                    <a:prstClr val="black">
                      <a:lumMod val="65000"/>
                      <a:lumOff val="35000"/>
                    </a:prstClr>
                  </a:solidFill>
                  <a:latin typeface="Calibri" panose="020F0502020204030204"/>
                </a:rPr>
                <a:t> world. </a:t>
              </a:r>
            </a:p>
            <a:p>
              <a:pPr defTabSz="1219170">
                <a:lnSpc>
                  <a:spcPct val="150000"/>
                </a:lnSpc>
              </a:pPr>
              <a:endParaRPr lang="en-US" sz="2133" b="1" dirty="0">
                <a:solidFill>
                  <a:prstClr val="black">
                    <a:lumMod val="65000"/>
                    <a:lumOff val="35000"/>
                  </a:prstClr>
                </a:solidFill>
                <a:latin typeface="Calibri" panose="020F0502020204030204"/>
              </a:endParaRPr>
            </a:p>
            <a:p>
              <a:pPr defTabSz="1219170">
                <a:lnSpc>
                  <a:spcPct val="150000"/>
                </a:lnSpc>
              </a:pPr>
              <a:r>
                <a:rPr lang="en-US" sz="1867" b="1" i="1" dirty="0">
                  <a:solidFill>
                    <a:prstClr val="black">
                      <a:lumMod val="65000"/>
                      <a:lumOff val="35000"/>
                    </a:prstClr>
                  </a:solidFill>
                  <a:latin typeface="Calibri" panose="020F0502020204030204"/>
                </a:rPr>
                <a:t>Note: Multi-dimensional reality depicted in theoretical physics so-called authenticates pagan cosmology. </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380583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5479"/>
            <a:ext cx="4952153" cy="4807084"/>
            <a:chOff x="657047" y="881610"/>
            <a:chExt cx="3714115" cy="3319847"/>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302178">
              <a:off x="788869" y="1048509"/>
              <a:ext cx="3486436" cy="3152948"/>
            </a:xfrm>
            <a:prstGeom prst="rect">
              <a:avLst/>
            </a:prstGeom>
            <a:noFill/>
          </p:spPr>
          <p:txBody>
            <a:bodyPr wrap="square" rtlCol="0">
              <a:spAutoFit/>
            </a:bodyPr>
            <a:lstStyle/>
            <a:p>
              <a:pPr defTabSz="1219170"/>
              <a:r>
                <a:rPr lang="en-US" sz="2400" b="1" dirty="0">
                  <a:solidFill>
                    <a:prstClr val="white">
                      <a:lumMod val="95000"/>
                    </a:prstClr>
                  </a:solidFill>
                  <a:latin typeface="Calibri" panose="020F0502020204030204"/>
                </a:rPr>
                <a:t>“We talk a lot about going to heaven when we die, but this idea of heaven and earth overlapping, we don’t talk a lot about that. Which is kind of crazy because the union of heaven and earth is what the story of the Bible is all about. How they were once fully united and then driven apart and about how God is bringing them back together once again.”</a:t>
              </a:r>
            </a:p>
            <a:p>
              <a:pPr defTabSz="1219170"/>
              <a:endParaRPr lang="en-US" sz="2667" dirty="0">
                <a:solidFill>
                  <a:srgbClr val="F7536E"/>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147378" y="1058627"/>
            <a:ext cx="4952153" cy="5017527"/>
            <a:chOff x="4610533" y="794779"/>
            <a:chExt cx="3714115" cy="3813327"/>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610533" y="918884"/>
              <a:ext cx="3714115" cy="3540334"/>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700293" y="794779"/>
              <a:ext cx="3499067" cy="3813327"/>
            </a:xfrm>
            <a:prstGeom prst="rect">
              <a:avLst/>
            </a:prstGeom>
            <a:noFill/>
          </p:spPr>
          <p:txBody>
            <a:bodyPr wrap="square" rtlCol="0">
              <a:spAutoFit/>
            </a:bodyPr>
            <a:lstStyle/>
            <a:p>
              <a:pPr defTabSz="1219170"/>
              <a:r>
                <a:rPr lang="en-US" sz="2667" b="1" dirty="0">
                  <a:solidFill>
                    <a:prstClr val="black">
                      <a:lumMod val="65000"/>
                      <a:lumOff val="35000"/>
                    </a:prstClr>
                  </a:solidFill>
                  <a:latin typeface="Calibri" panose="020F0502020204030204"/>
                </a:rPr>
                <a:t>BP does not </a:t>
              </a:r>
              <a:r>
                <a:rPr lang="en-US" sz="2667" b="1" i="1" dirty="0">
                  <a:solidFill>
                    <a:prstClr val="black">
                      <a:lumMod val="65000"/>
                      <a:lumOff val="35000"/>
                    </a:prstClr>
                  </a:solidFill>
                  <a:latin typeface="Calibri" panose="020F0502020204030204"/>
                </a:rPr>
                <a:t>deny</a:t>
              </a:r>
              <a:r>
                <a:rPr lang="en-US" sz="2667" b="1" dirty="0">
                  <a:solidFill>
                    <a:prstClr val="black">
                      <a:lumMod val="65000"/>
                      <a:lumOff val="35000"/>
                    </a:prstClr>
                  </a:solidFill>
                  <a:latin typeface="Calibri" panose="020F0502020204030204"/>
                </a:rPr>
                <a:t> that Christians will go to heaven. It merely says “It’s kind of crazy” to talk about going there. Christians long for the day when we can go to heaven because that is where we will dwell in the presence of our God. Paul must have been “kind of crazy”: (2 Corinthians 5:6).  </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250917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extLst>
              <p:ext uri="{D42A27DB-BD31-4B8C-83A1-F6EECF244321}">
                <p14:modId xmlns:p14="http://schemas.microsoft.com/office/powerpoint/2010/main" val="3035852385"/>
              </p:ext>
            </p:extLst>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D7414760-CAE5-4B8E-B727-5D8469108B33}"/>
              </a:ext>
            </a:extLst>
          </p:cNvPr>
          <p:cNvSpPr/>
          <p:nvPr/>
        </p:nvSpPr>
        <p:spPr>
          <a:xfrm>
            <a:off x="1927" y="1269831"/>
            <a:ext cx="12192000" cy="1011846"/>
          </a:xfrm>
          <a:prstGeom prst="rect">
            <a:avLst/>
          </a:prstGeom>
          <a:gradFill>
            <a:gsLst>
              <a:gs pos="0">
                <a:schemeClr val="tx1">
                  <a:lumMod val="82000"/>
                  <a:lumOff val="18000"/>
                  <a:alpha val="98000"/>
                </a:schemeClr>
              </a:gs>
              <a:gs pos="100000">
                <a:schemeClr val="tx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F810ED-6A08-4A9B-91C7-C468A92DA023}"/>
              </a:ext>
            </a:extLst>
          </p:cNvPr>
          <p:cNvSpPr/>
          <p:nvPr/>
        </p:nvSpPr>
        <p:spPr>
          <a:xfrm>
            <a:off x="0" y="4826922"/>
            <a:ext cx="12192000" cy="1011846"/>
          </a:xfrm>
          <a:prstGeom prst="rect">
            <a:avLst/>
          </a:prstGeom>
          <a:gradFill>
            <a:gsLst>
              <a:gs pos="0">
                <a:schemeClr val="tx1">
                  <a:lumMod val="82000"/>
                  <a:lumOff val="18000"/>
                  <a:alpha val="98000"/>
                </a:schemeClr>
              </a:gs>
              <a:gs pos="100000">
                <a:schemeClr val="tx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DB985C-C50B-4456-9651-0873DA058E11}"/>
              </a:ext>
            </a:extLst>
          </p:cNvPr>
          <p:cNvSpPr/>
          <p:nvPr/>
        </p:nvSpPr>
        <p:spPr>
          <a:xfrm>
            <a:off x="0" y="2923077"/>
            <a:ext cx="12192000" cy="1011846"/>
          </a:xfrm>
          <a:prstGeom prst="rect">
            <a:avLst/>
          </a:prstGeom>
          <a:gradFill>
            <a:gsLst>
              <a:gs pos="0">
                <a:schemeClr val="tx1">
                  <a:lumMod val="82000"/>
                  <a:lumOff val="18000"/>
                  <a:alpha val="98000"/>
                </a:schemeClr>
              </a:gs>
              <a:gs pos="100000">
                <a:schemeClr val="tx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ackground_Text_Changethis">
            <a:extLst>
              <a:ext uri="{FF2B5EF4-FFF2-40B4-BE49-F238E27FC236}">
                <a16:creationId xmlns:a16="http://schemas.microsoft.com/office/drawing/2014/main" id="{134A46A5-08CB-4856-9978-AB6D59332804}"/>
              </a:ext>
            </a:extLst>
          </p:cNvPr>
          <p:cNvSpPr>
            <a:spLocks noChangeArrowheads="1"/>
          </p:cNvSpPr>
          <p:nvPr/>
        </p:nvSpPr>
        <p:spPr bwMode="auto">
          <a:xfrm>
            <a:off x="8046166" y="6322964"/>
            <a:ext cx="4395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2000" b="1" spc="400" dirty="0">
                <a:ln w="28575">
                  <a:noFill/>
                </a:ln>
                <a:solidFill>
                  <a:srgbClr val="E3DECB">
                    <a:alpha val="10000"/>
                  </a:srgbClr>
                </a:solidFill>
                <a:latin typeface="Lobster" panose="02000506000000020003" pitchFamily="2" charset="0"/>
              </a:rPr>
              <a:t>StandingTrue.com</a:t>
            </a:r>
            <a:endParaRPr lang="en-US" altLang="en-US" dirty="0">
              <a:ln w="28575">
                <a:noFill/>
              </a:ln>
              <a:solidFill>
                <a:srgbClr val="E3DECB">
                  <a:alpha val="10000"/>
                </a:srgbClr>
              </a:solidFill>
            </a:endParaRPr>
          </a:p>
        </p:txBody>
      </p:sp>
      <p:sp>
        <p:nvSpPr>
          <p:cNvPr id="13" name="Skies_Text_Changethis">
            <a:extLst>
              <a:ext uri="{FF2B5EF4-FFF2-40B4-BE49-F238E27FC236}">
                <a16:creationId xmlns:a16="http://schemas.microsoft.com/office/drawing/2014/main" id="{A47614C1-3853-476B-85CD-ED7D8F2BD76F}"/>
              </a:ext>
            </a:extLst>
          </p:cNvPr>
          <p:cNvSpPr>
            <a:spLocks noChangeArrowheads="1"/>
          </p:cNvSpPr>
          <p:nvPr/>
        </p:nvSpPr>
        <p:spPr bwMode="auto">
          <a:xfrm>
            <a:off x="2548890" y="4861647"/>
            <a:ext cx="97155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400" b="1" spc="400" dirty="0">
                <a:ln w="28575">
                  <a:noFill/>
                </a:ln>
                <a:solidFill>
                  <a:schemeClr val="bg1">
                    <a:lumMod val="95000"/>
                    <a:alpha val="86000"/>
                  </a:schemeClr>
                </a:solidFill>
                <a:effectLst>
                  <a:outerShdw blurRad="38100" dist="38100" dir="2700000" algn="tl">
                    <a:srgbClr val="000000">
                      <a:alpha val="43137"/>
                    </a:srgbClr>
                  </a:outerShdw>
                </a:effectLst>
                <a:latin typeface="Lobster" panose="02000506000000020003" pitchFamily="2" charset="0"/>
              </a:rPr>
              <a:t>Can I Stem the Flood?</a:t>
            </a:r>
            <a:endParaRPr lang="en-US" altLang="en-US" sz="4400" dirty="0">
              <a:ln w="28575">
                <a:noFill/>
              </a:ln>
              <a:solidFill>
                <a:schemeClr val="bg1">
                  <a:lumMod val="95000"/>
                  <a:alpha val="86000"/>
                </a:schemeClr>
              </a:solidFill>
              <a:effectLst>
                <a:outerShdw blurRad="38100" dist="38100" dir="2700000" algn="tl">
                  <a:srgbClr val="000000">
                    <a:alpha val="43137"/>
                  </a:srgbClr>
                </a:outerShdw>
              </a:effectLst>
            </a:endParaRPr>
          </a:p>
        </p:txBody>
      </p:sp>
      <p:sp>
        <p:nvSpPr>
          <p:cNvPr id="22" name="Success Text_Changethis"/>
          <p:cNvSpPr>
            <a:spLocks noChangeArrowheads="1"/>
          </p:cNvSpPr>
          <p:nvPr/>
        </p:nvSpPr>
        <p:spPr bwMode="auto">
          <a:xfrm>
            <a:off x="3172343" y="1472520"/>
            <a:ext cx="65768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800" b="1" spc="400" dirty="0">
                <a:solidFill>
                  <a:schemeClr val="bg1">
                    <a:lumMod val="95000"/>
                  </a:schemeClr>
                </a:solidFill>
                <a:latin typeface="Lobster" panose="02000506000000020003" pitchFamily="2" charset="0"/>
              </a:rPr>
              <a:t>What’s At Stake?</a:t>
            </a:r>
            <a:endParaRPr lang="en-US" altLang="en-US" sz="1400" dirty="0">
              <a:solidFill>
                <a:schemeClr val="bg1">
                  <a:lumMod val="95000"/>
                </a:schemeClr>
              </a:solidFill>
            </a:endParaRPr>
          </a:p>
        </p:txBody>
      </p:sp>
      <p:pic>
        <p:nvPicPr>
          <p:cNvPr id="23" name="guy_bottom">
            <a:extLst>
              <a:ext uri="{FF2B5EF4-FFF2-40B4-BE49-F238E27FC236}">
                <a16:creationId xmlns:a16="http://schemas.microsoft.com/office/drawing/2014/main" id="{5B00DAB5-CB3A-419D-A5C4-2C1B07BD8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4729" y="4203236"/>
            <a:ext cx="5716611" cy="2720189"/>
          </a:xfrm>
          <a:prstGeom prst="rect">
            <a:avLst/>
          </a:prstGeom>
        </p:spPr>
      </p:pic>
      <p:sp>
        <p:nvSpPr>
          <p:cNvPr id="15" name="Skies_Text_Changethis">
            <a:extLst>
              <a:ext uri="{FF2B5EF4-FFF2-40B4-BE49-F238E27FC236}">
                <a16:creationId xmlns:a16="http://schemas.microsoft.com/office/drawing/2014/main" id="{EC30C95E-E72D-4D8B-BBD7-6238D2EC5B5F}"/>
              </a:ext>
            </a:extLst>
          </p:cNvPr>
          <p:cNvSpPr>
            <a:spLocks noChangeArrowheads="1"/>
          </p:cNvSpPr>
          <p:nvPr/>
        </p:nvSpPr>
        <p:spPr bwMode="auto">
          <a:xfrm>
            <a:off x="1762125" y="3071156"/>
            <a:ext cx="1014611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400" b="1" spc="400" dirty="0">
                <a:ln w="28575">
                  <a:noFill/>
                </a:ln>
                <a:solidFill>
                  <a:schemeClr val="bg1">
                    <a:lumMod val="95000"/>
                    <a:alpha val="86000"/>
                  </a:schemeClr>
                </a:solidFill>
                <a:effectLst>
                  <a:outerShdw blurRad="38100" dist="38100" dir="2700000" algn="tl">
                    <a:srgbClr val="000000">
                      <a:alpha val="43137"/>
                    </a:srgbClr>
                  </a:outerShdw>
                </a:effectLst>
                <a:latin typeface="Lobster" panose="02000506000000020003" pitchFamily="2" charset="0"/>
              </a:rPr>
              <a:t>Can I Discern the Times?</a:t>
            </a:r>
            <a:endParaRPr lang="en-US" altLang="en-US" sz="4400" dirty="0">
              <a:ln w="28575">
                <a:noFill/>
              </a:ln>
              <a:solidFill>
                <a:schemeClr val="bg1">
                  <a:lumMod val="95000"/>
                  <a:alpha val="86000"/>
                </a:schemeClr>
              </a:solidFill>
              <a:effectLst>
                <a:outerShdw blurRad="38100" dist="38100" dir="2700000" algn="tl">
                  <a:srgbClr val="000000">
                    <a:alpha val="43137"/>
                  </a:srgbClr>
                </a:outerShdw>
              </a:effectLst>
            </a:endParaRPr>
          </a:p>
        </p:txBody>
      </p:sp>
      <p:sp>
        <p:nvSpPr>
          <p:cNvPr id="38" name="Textbox"/>
          <p:cNvSpPr txBox="1"/>
          <p:nvPr/>
        </p:nvSpPr>
        <p:spPr>
          <a:xfrm>
            <a:off x="-68580" y="6045433"/>
            <a:ext cx="3878148" cy="533800"/>
          </a:xfrm>
          <a:prstGeom prst="rect">
            <a:avLst/>
          </a:prstGeom>
          <a:noFill/>
        </p:spPr>
        <p:txBody>
          <a:bodyPr wrap="square" rtlCol="0">
            <a:spAutoFit/>
          </a:bodyPr>
          <a:lstStyle/>
          <a:p>
            <a:pPr algn="ctr">
              <a:lnSpc>
                <a:spcPct val="150000"/>
              </a:lnSpc>
            </a:pPr>
            <a:r>
              <a:rPr lang="en-US" sz="2100" i="1" dirty="0">
                <a:solidFill>
                  <a:schemeClr val="accent2">
                    <a:lumMod val="20000"/>
                    <a:lumOff val="80000"/>
                  </a:schemeClr>
                </a:solidFill>
                <a:latin typeface="Calibri Light" panose="020F0302020204030204" pitchFamily="34" charset="0"/>
                <a:cs typeface="Calibri Light" panose="020F0302020204030204" pitchFamily="34" charset="0"/>
              </a:rPr>
              <a:t>IDENTIFY &amp; FORTIFY</a:t>
            </a:r>
          </a:p>
        </p:txBody>
      </p:sp>
    </p:spTree>
    <p:extLst>
      <p:ext uri="{BB962C8B-B14F-4D97-AF65-F5344CB8AC3E}">
        <p14:creationId xmlns:p14="http://schemas.microsoft.com/office/powerpoint/2010/main" val="208206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300"/>
                                        <p:tgtEl>
                                          <p:spTgt spid="23"/>
                                        </p:tgtEl>
                                      </p:cBhvr>
                                    </p:animEffect>
                                    <p:anim calcmode="lin" valueType="num">
                                      <p:cBhvr>
                                        <p:cTn id="8" dur="1300" fill="hold"/>
                                        <p:tgtEl>
                                          <p:spTgt spid="23"/>
                                        </p:tgtEl>
                                        <p:attrNameLst>
                                          <p:attrName>ppt_x</p:attrName>
                                        </p:attrNameLst>
                                      </p:cBhvr>
                                      <p:tavLst>
                                        <p:tav tm="0">
                                          <p:val>
                                            <p:strVal val="#ppt_x"/>
                                          </p:val>
                                        </p:tav>
                                        <p:tav tm="100000">
                                          <p:val>
                                            <p:strVal val="#ppt_x"/>
                                          </p:val>
                                        </p:tav>
                                      </p:tavLst>
                                    </p:anim>
                                    <p:anim calcmode="lin" valueType="num">
                                      <p:cBhvr>
                                        <p:cTn id="9" dur="1300" fill="hold"/>
                                        <p:tgtEl>
                                          <p:spTgt spid="2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140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900"/>
                                        <p:tgtEl>
                                          <p:spTgt spid="22"/>
                                        </p:tgtEl>
                                      </p:cBhvr>
                                    </p:animEffect>
                                  </p:childTnLst>
                                </p:cTn>
                              </p:par>
                              <p:par>
                                <p:cTn id="13" presetID="50" presetClass="entr" presetSubtype="0" decel="100000" fill="hold" grpId="0" nodeType="withEffect">
                                  <p:stCondLst>
                                    <p:cond delay="19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600" fill="hold"/>
                                        <p:tgtEl>
                                          <p:spTgt spid="13"/>
                                        </p:tgtEl>
                                        <p:attrNameLst>
                                          <p:attrName>ppt_w</p:attrName>
                                        </p:attrNameLst>
                                      </p:cBhvr>
                                      <p:tavLst>
                                        <p:tav tm="0">
                                          <p:val>
                                            <p:strVal val="#ppt_w+.3"/>
                                          </p:val>
                                        </p:tav>
                                        <p:tav tm="100000">
                                          <p:val>
                                            <p:strVal val="#ppt_w"/>
                                          </p:val>
                                        </p:tav>
                                      </p:tavLst>
                                    </p:anim>
                                    <p:anim calcmode="lin" valueType="num">
                                      <p:cBhvr>
                                        <p:cTn id="16" dur="1600" fill="hold"/>
                                        <p:tgtEl>
                                          <p:spTgt spid="13"/>
                                        </p:tgtEl>
                                        <p:attrNameLst>
                                          <p:attrName>ppt_h</p:attrName>
                                        </p:attrNameLst>
                                      </p:cBhvr>
                                      <p:tavLst>
                                        <p:tav tm="0">
                                          <p:val>
                                            <p:strVal val="#ppt_h"/>
                                          </p:val>
                                        </p:tav>
                                        <p:tav tm="100000">
                                          <p:val>
                                            <p:strVal val="#ppt_h"/>
                                          </p:val>
                                        </p:tav>
                                      </p:tavLst>
                                    </p:anim>
                                    <p:animEffect transition="in" filter="fade">
                                      <p:cBhvr>
                                        <p:cTn id="17" dur="1600"/>
                                        <p:tgtEl>
                                          <p:spTgt spid="13"/>
                                        </p:tgtEl>
                                      </p:cBhvr>
                                    </p:animEffect>
                                  </p:childTnLst>
                                </p:cTn>
                              </p:par>
                              <p:par>
                                <p:cTn id="18" presetID="10" presetClass="entr" presetSubtype="0" fill="hold" grpId="0" nodeType="withEffect">
                                  <p:stCondLst>
                                    <p:cond delay="2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800"/>
                                        <p:tgtEl>
                                          <p:spTgt spid="38"/>
                                        </p:tgtEl>
                                      </p:cBhvr>
                                    </p:animEffect>
                                  </p:childTnLst>
                                </p:cTn>
                              </p:par>
                              <p:par>
                                <p:cTn id="21" presetID="10" presetClass="entr" presetSubtype="0" fill="hold" grpId="0" nodeType="withEffect">
                                  <p:stCondLst>
                                    <p:cond delay="34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900"/>
                                        <p:tgtEl>
                                          <p:spTgt spid="25"/>
                                        </p:tgtEl>
                                      </p:cBhvr>
                                    </p:animEffect>
                                  </p:childTnLst>
                                </p:cTn>
                              </p:par>
                              <p:par>
                                <p:cTn id="24" presetID="50" presetClass="entr" presetSubtype="0" decel="100000" fill="hold" grpId="0" nodeType="withEffect">
                                  <p:stCondLst>
                                    <p:cond delay="19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600" fill="hold"/>
                                        <p:tgtEl>
                                          <p:spTgt spid="15"/>
                                        </p:tgtEl>
                                        <p:attrNameLst>
                                          <p:attrName>ppt_w</p:attrName>
                                        </p:attrNameLst>
                                      </p:cBhvr>
                                      <p:tavLst>
                                        <p:tav tm="0">
                                          <p:val>
                                            <p:strVal val="#ppt_w+.3"/>
                                          </p:val>
                                        </p:tav>
                                        <p:tav tm="100000">
                                          <p:val>
                                            <p:strVal val="#ppt_w"/>
                                          </p:val>
                                        </p:tav>
                                      </p:tavLst>
                                    </p:anim>
                                    <p:anim calcmode="lin" valueType="num">
                                      <p:cBhvr>
                                        <p:cTn id="27" dur="1600" fill="hold"/>
                                        <p:tgtEl>
                                          <p:spTgt spid="15"/>
                                        </p:tgtEl>
                                        <p:attrNameLst>
                                          <p:attrName>ppt_h</p:attrName>
                                        </p:attrNameLst>
                                      </p:cBhvr>
                                      <p:tavLst>
                                        <p:tav tm="0">
                                          <p:val>
                                            <p:strVal val="#ppt_h"/>
                                          </p:val>
                                        </p:tav>
                                        <p:tav tm="100000">
                                          <p:val>
                                            <p:strVal val="#ppt_h"/>
                                          </p:val>
                                        </p:tav>
                                      </p:tavLst>
                                    </p:anim>
                                    <p:animEffect transition="in" filter="fade">
                                      <p:cBhvr>
                                        <p:cTn id="28" dur="1600"/>
                                        <p:tgtEl>
                                          <p:spTgt spid="15"/>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900"/>
                                        <p:tgtEl>
                                          <p:spTgt spid="10"/>
                                        </p:tgtEl>
                                      </p:cBhvr>
                                    </p:animEffect>
                                  </p:childTnLst>
                                </p:cTn>
                              </p:par>
                              <p:par>
                                <p:cTn id="32" presetID="22" presetClass="entr" presetSubtype="2" fill="hold" grpId="0" nodeType="withEffect">
                                  <p:stCondLst>
                                    <p:cond delay="200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900"/>
                                        <p:tgtEl>
                                          <p:spTgt spid="11"/>
                                        </p:tgtEl>
                                      </p:cBhvr>
                                    </p:animEffect>
                                  </p:childTnLst>
                                </p:cTn>
                              </p:par>
                              <p:par>
                                <p:cTn id="35" presetID="22" presetClass="entr" presetSubtype="2" fill="hold" grpId="0" nodeType="withEffect">
                                  <p:stCondLst>
                                    <p:cond delay="200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9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25" grpId="0"/>
      <p:bldP spid="13" grpId="0"/>
      <p:bldP spid="22" grpId="0"/>
      <p:bldP spid="15"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9B807-76A7-44FC-9463-D2F617F7111D}"/>
              </a:ext>
            </a:extLst>
          </p:cNvPr>
          <p:cNvPicPr>
            <a:picLocks noChangeAspect="1"/>
          </p:cNvPicPr>
          <p:nvPr/>
        </p:nvPicPr>
        <p:blipFill>
          <a:blip r:embed="rId3">
            <a:alphaModFix amt="19000"/>
          </a:blip>
          <a:stretch>
            <a:fillRect/>
          </a:stretch>
        </p:blipFill>
        <p:spPr>
          <a:xfrm>
            <a:off x="0" y="0"/>
            <a:ext cx="12192000" cy="6858000"/>
          </a:xfrm>
          <a:prstGeom prst="rect">
            <a:avLst/>
          </a:prstGeom>
          <a:effectLst>
            <a:glow rad="127000">
              <a:schemeClr val="accent1"/>
            </a:glow>
          </a:effectLst>
        </p:spPr>
      </p:pic>
      <p:sp>
        <p:nvSpPr>
          <p:cNvPr id="9" name="Content Placeholder 8">
            <a:extLst>
              <a:ext uri="{FF2B5EF4-FFF2-40B4-BE49-F238E27FC236}">
                <a16:creationId xmlns:a16="http://schemas.microsoft.com/office/drawing/2014/main" id="{DE16C164-0959-4A23-80D8-A5A4D96A8307}"/>
              </a:ext>
            </a:extLst>
          </p:cNvPr>
          <p:cNvSpPr>
            <a:spLocks noGrp="1"/>
          </p:cNvSpPr>
          <p:nvPr>
            <p:ph sz="half" idx="16"/>
          </p:nvPr>
        </p:nvSpPr>
        <p:spPr>
          <a:xfrm>
            <a:off x="3097763" y="1295399"/>
            <a:ext cx="8161176" cy="5227943"/>
          </a:xfrm>
        </p:spPr>
        <p:txBody>
          <a:bodyPr>
            <a:normAutofit fontScale="47500" lnSpcReduction="20000"/>
          </a:bodyPr>
          <a:lstStyle/>
          <a:p>
            <a:pPr>
              <a:lnSpc>
                <a:spcPct val="220000"/>
              </a:lnSpc>
            </a:pPr>
            <a:r>
              <a:rPr lang="en-US" sz="4400" i="1" dirty="0">
                <a:solidFill>
                  <a:schemeClr val="bg1"/>
                </a:solidFill>
                <a:latin typeface="Arial Black" panose="020B0A04020102020204" pitchFamily="34" charset="0"/>
              </a:rPr>
              <a:t>Let not your heart be troubled: ye believe in God, believe also in me. In my Father’s house are many mansions: if it were not so, I would have told you. I go to prepare a </a:t>
            </a:r>
            <a:r>
              <a:rPr lang="en-US" sz="4400" i="1" u="sng" dirty="0">
                <a:solidFill>
                  <a:schemeClr val="bg1"/>
                </a:solidFill>
                <a:latin typeface="Arial Black" panose="020B0A04020102020204" pitchFamily="34" charset="0"/>
              </a:rPr>
              <a:t>place</a:t>
            </a:r>
            <a:r>
              <a:rPr lang="en-US" sz="4400" i="1" dirty="0">
                <a:solidFill>
                  <a:schemeClr val="bg1"/>
                </a:solidFill>
                <a:latin typeface="Arial Black" panose="020B0A04020102020204" pitchFamily="34" charset="0"/>
              </a:rPr>
              <a:t> for you. And if I go and prepare a </a:t>
            </a:r>
            <a:r>
              <a:rPr lang="en-US" sz="4400" i="1" u="sng" dirty="0">
                <a:solidFill>
                  <a:schemeClr val="bg1"/>
                </a:solidFill>
                <a:latin typeface="Arial Black" panose="020B0A04020102020204" pitchFamily="34" charset="0"/>
              </a:rPr>
              <a:t>place</a:t>
            </a:r>
            <a:r>
              <a:rPr lang="en-US" sz="4400" i="1" dirty="0">
                <a:solidFill>
                  <a:schemeClr val="bg1"/>
                </a:solidFill>
                <a:latin typeface="Arial Black" panose="020B0A04020102020204" pitchFamily="34" charset="0"/>
              </a:rPr>
              <a:t> for you, I will come again, and receive you unto myself; that where I am, there ye may be also. </a:t>
            </a:r>
          </a:p>
          <a:p>
            <a:r>
              <a:rPr lang="en-US" sz="2933" dirty="0"/>
              <a:t>John 14:1-3</a:t>
            </a:r>
          </a:p>
        </p:txBody>
      </p:sp>
      <p:pic>
        <p:nvPicPr>
          <p:cNvPr id="2" name="Picture 1">
            <a:extLst>
              <a:ext uri="{FF2B5EF4-FFF2-40B4-BE49-F238E27FC236}">
                <a16:creationId xmlns:a16="http://schemas.microsoft.com/office/drawing/2014/main" id="{99FF1767-FF54-4242-8825-0DE56BD3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4743" y="1931437"/>
            <a:ext cx="2031228" cy="2995127"/>
          </a:xfrm>
          <a:prstGeom prst="rect">
            <a:avLst/>
          </a:prstGeom>
          <a:effectLst>
            <a:glow rad="114300">
              <a:schemeClr val="accent1">
                <a:satMod val="175000"/>
                <a:alpha val="40000"/>
              </a:schemeClr>
            </a:glow>
          </a:effectLst>
        </p:spPr>
      </p:pic>
      <p:sp>
        <p:nvSpPr>
          <p:cNvPr id="4" name="Title 3">
            <a:extLst>
              <a:ext uri="{FF2B5EF4-FFF2-40B4-BE49-F238E27FC236}">
                <a16:creationId xmlns:a16="http://schemas.microsoft.com/office/drawing/2014/main" id="{69726A4F-16D0-46CE-B322-7101079C4EA0}"/>
              </a:ext>
            </a:extLst>
          </p:cNvPr>
          <p:cNvSpPr>
            <a:spLocks noGrp="1"/>
          </p:cNvSpPr>
          <p:nvPr>
            <p:ph type="title"/>
          </p:nvPr>
        </p:nvSpPr>
        <p:spPr>
          <a:xfrm>
            <a:off x="553616" y="334657"/>
            <a:ext cx="8839200" cy="792163"/>
          </a:xfrm>
        </p:spPr>
        <p:txBody>
          <a:bodyPr>
            <a:normAutofit fontScale="90000"/>
          </a:bodyPr>
          <a:lstStyle/>
          <a:p>
            <a:r>
              <a:rPr lang="en-US" b="1" dirty="0">
                <a:solidFill>
                  <a:schemeClr val="bg1"/>
                </a:solidFill>
              </a:rPr>
              <a:t>And The Bible Says What?</a:t>
            </a:r>
          </a:p>
        </p:txBody>
      </p:sp>
    </p:spTree>
    <p:extLst>
      <p:ext uri="{BB962C8B-B14F-4D97-AF65-F5344CB8AC3E}">
        <p14:creationId xmlns:p14="http://schemas.microsoft.com/office/powerpoint/2010/main" val="1152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t="-10000" b="-10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D336AD-D652-4E2A-BD54-2F9CF328A78B}"/>
              </a:ext>
            </a:extLst>
          </p:cNvPr>
          <p:cNvSpPr>
            <a:spLocks noGrp="1"/>
          </p:cNvSpPr>
          <p:nvPr>
            <p:ph type="body" sz="quarter" idx="3"/>
          </p:nvPr>
        </p:nvSpPr>
        <p:spPr>
          <a:xfrm>
            <a:off x="0" y="34635"/>
            <a:ext cx="12192000" cy="825500"/>
          </a:xfrm>
        </p:spPr>
        <p:txBody>
          <a:bodyPr/>
          <a:lstStyle/>
          <a:p>
            <a:pPr algn="ctr"/>
            <a:r>
              <a:rPr lang="en-US" dirty="0"/>
              <a:t>Just to be Clear: What God’s Word Does Teach</a:t>
            </a:r>
          </a:p>
        </p:txBody>
      </p:sp>
      <p:sp>
        <p:nvSpPr>
          <p:cNvPr id="8" name="Content Placeholder 7">
            <a:extLst>
              <a:ext uri="{FF2B5EF4-FFF2-40B4-BE49-F238E27FC236}">
                <a16:creationId xmlns:a16="http://schemas.microsoft.com/office/drawing/2014/main" id="{963359E1-9CE7-42EB-BC34-521D0CDEC5AB}"/>
              </a:ext>
            </a:extLst>
          </p:cNvPr>
          <p:cNvSpPr>
            <a:spLocks noGrp="1"/>
          </p:cNvSpPr>
          <p:nvPr>
            <p:ph sz="quarter" idx="4"/>
          </p:nvPr>
        </p:nvSpPr>
        <p:spPr>
          <a:xfrm>
            <a:off x="754744" y="1012922"/>
            <a:ext cx="11350171" cy="5574145"/>
          </a:xfrm>
        </p:spPr>
        <p:txBody>
          <a:bodyPr>
            <a:noAutofit/>
          </a:bodyPr>
          <a:lstStyle/>
          <a:p>
            <a:pPr lvl="0"/>
            <a:r>
              <a:rPr lang="en-US" sz="2400" b="1" dirty="0">
                <a:solidFill>
                  <a:schemeClr val="tx1">
                    <a:lumMod val="65000"/>
                    <a:lumOff val="35000"/>
                  </a:schemeClr>
                </a:solidFill>
              </a:rPr>
              <a:t>Heaven and earth will be destroyed and </a:t>
            </a:r>
            <a:r>
              <a:rPr lang="en-US" sz="2400" b="1" i="1" dirty="0">
                <a:solidFill>
                  <a:schemeClr val="tx1">
                    <a:lumMod val="65000"/>
                    <a:lumOff val="35000"/>
                  </a:schemeClr>
                </a:solidFill>
              </a:rPr>
              <a:t>recreated</a:t>
            </a:r>
            <a:r>
              <a:rPr lang="en-US" sz="2400" b="1" dirty="0">
                <a:solidFill>
                  <a:schemeClr val="tx1">
                    <a:lumMod val="65000"/>
                    <a:lumOff val="35000"/>
                  </a:schemeClr>
                </a:solidFill>
              </a:rPr>
              <a:t> in God’s time (2 Peter 3).</a:t>
            </a:r>
          </a:p>
          <a:p>
            <a:pPr lvl="0"/>
            <a:r>
              <a:rPr lang="en-US" sz="2400" b="1" dirty="0">
                <a:solidFill>
                  <a:schemeClr val="tx1">
                    <a:lumMod val="65000"/>
                    <a:lumOff val="35000"/>
                  </a:schemeClr>
                </a:solidFill>
              </a:rPr>
              <a:t>We all agree that heaven and earth will certainly </a:t>
            </a:r>
            <a:r>
              <a:rPr lang="en-US" sz="2400" b="1" u="sng" dirty="0">
                <a:solidFill>
                  <a:schemeClr val="tx1">
                    <a:lumMod val="65000"/>
                    <a:lumOff val="35000"/>
                  </a:schemeClr>
                </a:solidFill>
              </a:rPr>
              <a:t>not</a:t>
            </a:r>
            <a:r>
              <a:rPr lang="en-US" sz="2400" b="1" dirty="0">
                <a:solidFill>
                  <a:schemeClr val="tx1">
                    <a:lumMod val="65000"/>
                    <a:lumOff val="35000"/>
                  </a:schemeClr>
                </a:solidFill>
              </a:rPr>
              <a:t> be reunited under Satan’s massive ecumenical scheme or in the manner in which Satan aspires – Via Ouranos, Gaia, and Chaos.</a:t>
            </a:r>
          </a:p>
          <a:p>
            <a:pPr lvl="0"/>
            <a:r>
              <a:rPr lang="en-US" sz="2400" b="1" dirty="0">
                <a:solidFill>
                  <a:schemeClr val="tx1">
                    <a:lumMod val="65000"/>
                    <a:lumOff val="35000"/>
                  </a:schemeClr>
                </a:solidFill>
              </a:rPr>
              <a:t>Although a grand re-creation is coming, the union of heaven and earth is </a:t>
            </a:r>
            <a:r>
              <a:rPr lang="en-US" sz="2400" b="1" u="sng" dirty="0">
                <a:solidFill>
                  <a:schemeClr val="tx1">
                    <a:lumMod val="65000"/>
                    <a:lumOff val="35000"/>
                  </a:schemeClr>
                </a:solidFill>
              </a:rPr>
              <a:t>not</a:t>
            </a:r>
            <a:r>
              <a:rPr lang="en-US" sz="2400" b="1" dirty="0">
                <a:solidFill>
                  <a:schemeClr val="tx1">
                    <a:lumMod val="65000"/>
                    <a:lumOff val="35000"/>
                  </a:schemeClr>
                </a:solidFill>
              </a:rPr>
              <a:t> “what the story of the Bible is about.” That statement </a:t>
            </a:r>
            <a:r>
              <a:rPr lang="en-US" sz="2400" b="1" i="1" dirty="0">
                <a:solidFill>
                  <a:schemeClr val="tx1">
                    <a:lumMod val="65000"/>
                    <a:lumOff val="35000"/>
                  </a:schemeClr>
                </a:solidFill>
              </a:rPr>
              <a:t>limits</a:t>
            </a:r>
            <a:r>
              <a:rPr lang="en-US" sz="2400" b="1" dirty="0">
                <a:solidFill>
                  <a:schemeClr val="tx1">
                    <a:lumMod val="65000"/>
                    <a:lumOff val="35000"/>
                  </a:schemeClr>
                </a:solidFill>
              </a:rPr>
              <a:t> God to a cosmological worldview the end goal of which is merely to re-establish a race to rule His creation. </a:t>
            </a:r>
          </a:p>
          <a:p>
            <a:pPr lvl="0"/>
            <a:r>
              <a:rPr lang="en-US" sz="2400" b="1" dirty="0">
                <a:solidFill>
                  <a:schemeClr val="tx1">
                    <a:lumMod val="65000"/>
                    <a:lumOff val="35000"/>
                  </a:schemeClr>
                </a:solidFill>
              </a:rPr>
              <a:t>The “story of the Bible” </a:t>
            </a:r>
            <a:r>
              <a:rPr lang="en-US" sz="2400" b="1" i="1" dirty="0">
                <a:solidFill>
                  <a:schemeClr val="tx1">
                    <a:lumMod val="65000"/>
                    <a:lumOff val="35000"/>
                  </a:schemeClr>
                </a:solidFill>
              </a:rPr>
              <a:t>is </a:t>
            </a:r>
            <a:r>
              <a:rPr lang="en-US" sz="2400" b="1" dirty="0">
                <a:solidFill>
                  <a:schemeClr val="tx1">
                    <a:lumMod val="65000"/>
                    <a:lumOff val="35000"/>
                  </a:schemeClr>
                </a:solidFill>
              </a:rPr>
              <a:t>about God glorifying Himself through the expression of His attributes including His holiness and justice along with His love and redemption. </a:t>
            </a:r>
          </a:p>
          <a:p>
            <a:pPr lvl="0"/>
            <a:r>
              <a:rPr lang="en-US" sz="2400" b="1" dirty="0">
                <a:solidFill>
                  <a:schemeClr val="tx1">
                    <a:lumMod val="65000"/>
                    <a:lumOff val="35000"/>
                  </a:schemeClr>
                </a:solidFill>
              </a:rPr>
              <a:t>The earth </a:t>
            </a:r>
            <a:r>
              <a:rPr lang="en-US" sz="2400" b="1" i="1" dirty="0">
                <a:solidFill>
                  <a:schemeClr val="tx1">
                    <a:lumMod val="65000"/>
                    <a:lumOff val="35000"/>
                  </a:schemeClr>
                </a:solidFill>
              </a:rPr>
              <a:t>is</a:t>
            </a:r>
            <a:r>
              <a:rPr lang="en-US" sz="2400" b="1" dirty="0">
                <a:solidFill>
                  <a:schemeClr val="tx1">
                    <a:lumMod val="65000"/>
                    <a:lumOff val="35000"/>
                  </a:schemeClr>
                </a:solidFill>
              </a:rPr>
              <a:t> the stage on which the story of the Bible plays out and it is a forensic platform through which a loving and just God is working out His will. The separation and future re-creation of heaven and earth, as wonderful as that restoration may be, is secondary to this. (Revelation 21:1 &amp; 2).  </a:t>
            </a:r>
          </a:p>
          <a:p>
            <a:pPr marL="0" indent="0">
              <a:lnSpc>
                <a:spcPct val="100000"/>
              </a:lnSpc>
              <a:buNone/>
            </a:pPr>
            <a:r>
              <a:rPr lang="en-US" sz="3200" b="1" dirty="0"/>
              <a:t> </a:t>
            </a:r>
          </a:p>
          <a:p>
            <a:pPr marL="0" indent="0">
              <a:lnSpc>
                <a:spcPct val="100000"/>
              </a:lnSpc>
              <a:buNone/>
            </a:pPr>
            <a:r>
              <a:rPr lang="en-US" sz="1867" b="1" dirty="0"/>
              <a:t> </a:t>
            </a:r>
          </a:p>
        </p:txBody>
      </p:sp>
    </p:spTree>
    <p:extLst>
      <p:ext uri="{BB962C8B-B14F-4D97-AF65-F5344CB8AC3E}">
        <p14:creationId xmlns:p14="http://schemas.microsoft.com/office/powerpoint/2010/main" val="32882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rgbClr val="AB70F0"/>
            </a:gs>
            <a:gs pos="33000">
              <a:schemeClr val="tx2">
                <a:lumMod val="60000"/>
                <a:lumOff val="40000"/>
              </a:schemeClr>
            </a:gs>
            <a:gs pos="63000">
              <a:schemeClr val="tx2">
                <a:lumMod val="60000"/>
                <a:lumOff val="40000"/>
              </a:schemeClr>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114" y="330200"/>
            <a:ext cx="3795783" cy="1828800"/>
          </a:xfrm>
        </p:spPr>
        <p:txBody>
          <a:bodyPr>
            <a:noAutofit/>
          </a:bodyPr>
          <a:lstStyle/>
          <a:p>
            <a:r>
              <a:rPr lang="en-US" sz="2667" dirty="0"/>
              <a:t>So, What is This Authority &amp; </a:t>
            </a:r>
            <a:br>
              <a:rPr lang="en-US" sz="2667" dirty="0"/>
            </a:br>
            <a:r>
              <a:rPr lang="en-US" sz="2667" dirty="0"/>
              <a:t>Dominion Thing About?</a:t>
            </a:r>
          </a:p>
        </p:txBody>
      </p:sp>
      <p:sp>
        <p:nvSpPr>
          <p:cNvPr id="3" name="Content Placeholder 2"/>
          <p:cNvSpPr>
            <a:spLocks noGrp="1"/>
          </p:cNvSpPr>
          <p:nvPr>
            <p:ph idx="1"/>
          </p:nvPr>
        </p:nvSpPr>
        <p:spPr>
          <a:xfrm>
            <a:off x="528639" y="2616200"/>
            <a:ext cx="3251200" cy="2641600"/>
          </a:xfrm>
        </p:spPr>
        <p:txBody>
          <a:bodyPr>
            <a:normAutofit/>
          </a:bodyPr>
          <a:lstStyle/>
          <a:p>
            <a:r>
              <a:rPr lang="en-US"/>
              <a:t>Understanding the Bible Project Worldview.</a:t>
            </a:r>
          </a:p>
        </p:txBody>
      </p:sp>
      <p:sp>
        <p:nvSpPr>
          <p:cNvPr id="4" name="TextBox 3">
            <a:extLst>
              <a:ext uri="{FF2B5EF4-FFF2-40B4-BE49-F238E27FC236}">
                <a16:creationId xmlns:a16="http://schemas.microsoft.com/office/drawing/2014/main" id="{BF4EC9ED-DF2B-44CB-8199-46D3BA12094D}"/>
              </a:ext>
            </a:extLst>
          </p:cNvPr>
          <p:cNvSpPr txBox="1"/>
          <p:nvPr/>
        </p:nvSpPr>
        <p:spPr>
          <a:xfrm>
            <a:off x="4589929" y="381000"/>
            <a:ext cx="7073432" cy="6024470"/>
          </a:xfrm>
          <a:prstGeom prst="rect">
            <a:avLst/>
          </a:prstGeom>
          <a:noFill/>
        </p:spPr>
        <p:txBody>
          <a:bodyPr wrap="square" rtlCol="0">
            <a:spAutoFit/>
          </a:bodyPr>
          <a:lstStyle/>
          <a:p>
            <a:pPr marL="380990" indent="-380990" defTabSz="1219170">
              <a:lnSpc>
                <a:spcPct val="107000"/>
              </a:lnSpc>
              <a:spcAft>
                <a:spcPts val="1600"/>
              </a:spcAft>
              <a:buFont typeface="Arial" panose="020B0604020202020204" pitchFamily="34" charset="0"/>
              <a:buChar char="•"/>
            </a:pPr>
            <a:r>
              <a:rPr lang="en-US" sz="2400" b="1" dirty="0">
                <a:solidFill>
                  <a:prstClr val="white"/>
                </a:solidFill>
                <a:latin typeface="Arial" panose="020B0604020202020204" pitchFamily="34" charset="0"/>
                <a:ea typeface="Calibri" panose="020F0502020204030204" pitchFamily="34" charset="0"/>
                <a:cs typeface="Times New Roman" panose="02020603050405020304" pitchFamily="18" charset="0"/>
              </a:rPr>
              <a:t>In the BP worldview</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the beginning and end of all that God has done and is doing relates to a </a:t>
            </a:r>
            <a:r>
              <a:rPr lang="en-US" sz="24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Temple Mountain / Garden of Eden </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where heaven and earth were completely united;</a:t>
            </a:r>
          </a:p>
          <a:p>
            <a:pPr marL="380990" indent="-380990" defTabSz="1219170">
              <a:lnSpc>
                <a:spcPct val="107000"/>
              </a:lnSpc>
              <a:spcAft>
                <a:spcPts val="1600"/>
              </a:spcAft>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Before heaven and earth were separated both spiritual beings (called elohim) </a:t>
            </a:r>
            <a:r>
              <a:rPr lang="en-US" sz="2400" i="1" dirty="0">
                <a:solidFill>
                  <a:prstClr val="white"/>
                </a:solidFill>
                <a:latin typeface="Arial" panose="020B0604020202020204" pitchFamily="34" charset="0"/>
                <a:ea typeface="Calibri" panose="020F0502020204030204" pitchFamily="34" charset="0"/>
                <a:cs typeface="Times New Roman" panose="02020603050405020304" pitchFamily="18" charset="0"/>
              </a:rPr>
              <a:t>and</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human beings cohabited Eden; </a:t>
            </a:r>
          </a:p>
          <a:p>
            <a:pPr marL="380990" indent="-380990" defTabSz="1219170">
              <a:lnSpc>
                <a:spcPct val="107000"/>
              </a:lnSpc>
              <a:spcAft>
                <a:spcPts val="1600"/>
              </a:spcAft>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Humans were to have </a:t>
            </a:r>
            <a:r>
              <a:rPr lang="en-US" sz="24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dominion</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(partnering with God) and were to build a beautiful, eternally perpetuated, world;  </a:t>
            </a:r>
          </a:p>
          <a:p>
            <a:pPr marL="380990" indent="-380990" defTabSz="1219170">
              <a:lnSpc>
                <a:spcPct val="107000"/>
              </a:lnSpc>
              <a:spcAft>
                <a:spcPts val="1600"/>
              </a:spcAft>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Divine </a:t>
            </a:r>
            <a:r>
              <a:rPr lang="en-US" sz="24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authority</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was remanded to them and then disponed and corrupted by them. </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1219170"/>
            <a:endParaRPr lang="en-US" sz="2400" dirty="0">
              <a:solidFill>
                <a:prstClr val="white"/>
              </a:solidFill>
              <a:latin typeface="Calibri"/>
            </a:endParaRPr>
          </a:p>
        </p:txBody>
      </p:sp>
      <p:pic>
        <p:nvPicPr>
          <p:cNvPr id="6" name="Picture 5">
            <a:extLst>
              <a:ext uri="{FF2B5EF4-FFF2-40B4-BE49-F238E27FC236}">
                <a16:creationId xmlns:a16="http://schemas.microsoft.com/office/drawing/2014/main" id="{3F8A4BE5-28C5-4D2F-8305-D92C034978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8114" y="2311401"/>
            <a:ext cx="3795783" cy="4124591"/>
          </a:xfrm>
          <a:prstGeom prst="rect">
            <a:avLst/>
          </a:prstGeom>
          <a:effectLst>
            <a:glow rad="1092200">
              <a:schemeClr val="accent2">
                <a:satMod val="175000"/>
                <a:alpha val="40000"/>
              </a:schemeClr>
            </a:glow>
          </a:effectLst>
        </p:spPr>
      </p:pic>
    </p:spTree>
    <p:extLst>
      <p:ext uri="{BB962C8B-B14F-4D97-AF65-F5344CB8AC3E}">
        <p14:creationId xmlns:p14="http://schemas.microsoft.com/office/powerpoint/2010/main" val="9115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5480"/>
            <a:ext cx="4952153" cy="4659558"/>
            <a:chOff x="657047" y="881610"/>
            <a:chExt cx="3714115" cy="3092821"/>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272980">
              <a:off x="787537" y="1216525"/>
              <a:ext cx="3486436" cy="2757906"/>
            </a:xfrm>
            <a:prstGeom prst="rect">
              <a:avLst/>
            </a:prstGeom>
            <a:noFill/>
          </p:spPr>
          <p:txBody>
            <a:bodyPr wrap="square" rtlCol="0">
              <a:spAutoFit/>
            </a:bodyPr>
            <a:lstStyle/>
            <a:p>
              <a:pPr defTabSz="1219170"/>
              <a:r>
                <a:rPr lang="en-US" sz="2133" b="1" dirty="0">
                  <a:solidFill>
                    <a:prstClr val="white">
                      <a:lumMod val="95000"/>
                    </a:prstClr>
                  </a:solidFill>
                  <a:latin typeface="Calibri" panose="020F0502020204030204"/>
                </a:rPr>
                <a:t>“</a:t>
              </a:r>
              <a:r>
                <a:rPr lang="en-US" sz="2400" b="1" dirty="0">
                  <a:solidFill>
                    <a:prstClr val="white">
                      <a:lumMod val="95000"/>
                    </a:prstClr>
                  </a:solidFill>
                  <a:latin typeface="Calibri" panose="020F0502020204030204"/>
                </a:rPr>
                <a:t>So, let’s go back to the beginning where heaven and earth were completely overlapping. Yeah, this is what the Bible’s description of the Garden of Eden is all about. It’s a place where God and humanity dwelled together perfectly with no separation, and humans then </a:t>
              </a:r>
              <a:r>
                <a:rPr lang="en-US" sz="2400" b="1" u="sng" dirty="0">
                  <a:solidFill>
                    <a:prstClr val="white">
                      <a:lumMod val="95000"/>
                    </a:prstClr>
                  </a:solidFill>
                  <a:latin typeface="Calibri" panose="020F0502020204030204"/>
                </a:rPr>
                <a:t>partner</a:t>
              </a:r>
              <a:r>
                <a:rPr lang="en-US" sz="2400" b="1" dirty="0">
                  <a:solidFill>
                    <a:prstClr val="white">
                      <a:lumMod val="95000"/>
                    </a:prstClr>
                  </a:solidFill>
                  <a:latin typeface="Calibri" panose="020F0502020204030204"/>
                </a:rPr>
                <a:t> with God is building a beautiful, flourishing world.”</a:t>
              </a:r>
            </a:p>
            <a:p>
              <a:pPr defTabSz="1219170"/>
              <a:endParaRPr lang="en-US" sz="2400" dirty="0">
                <a:solidFill>
                  <a:prstClr val="white">
                    <a:lumMod val="95000"/>
                  </a:prstClr>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147378" y="1043562"/>
            <a:ext cx="4952153" cy="5427962"/>
            <a:chOff x="4610533" y="783331"/>
            <a:chExt cx="3714115" cy="4125258"/>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610533" y="918884"/>
              <a:ext cx="3714115" cy="3540334"/>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706150" y="783331"/>
              <a:ext cx="3499067" cy="4125258"/>
            </a:xfrm>
            <a:prstGeom prst="rect">
              <a:avLst/>
            </a:prstGeom>
            <a:noFill/>
          </p:spPr>
          <p:txBody>
            <a:bodyPr wrap="square" rtlCol="0">
              <a:spAutoFit/>
            </a:bodyPr>
            <a:lstStyle/>
            <a:p>
              <a:pPr defTabSz="1219170"/>
              <a:r>
                <a:rPr lang="en-US" sz="2667" b="1" dirty="0">
                  <a:solidFill>
                    <a:srgbClr val="E7E6E6">
                      <a:lumMod val="25000"/>
                    </a:srgbClr>
                  </a:solidFill>
                  <a:latin typeface="Calibri" panose="020F0502020204030204"/>
                </a:rPr>
                <a:t>Heaven and earth never, ever </a:t>
              </a:r>
              <a:r>
                <a:rPr lang="en-US" sz="2667" b="1" i="1" dirty="0">
                  <a:solidFill>
                    <a:srgbClr val="E7E6E6">
                      <a:lumMod val="25000"/>
                    </a:srgbClr>
                  </a:solidFill>
                  <a:latin typeface="Calibri" panose="020F0502020204030204"/>
                </a:rPr>
                <a:t>overlapped</a:t>
              </a:r>
              <a:r>
                <a:rPr lang="en-US" sz="2667" b="1" dirty="0">
                  <a:solidFill>
                    <a:srgbClr val="E7E6E6">
                      <a:lumMod val="25000"/>
                    </a:srgbClr>
                  </a:solidFill>
                  <a:latin typeface="Calibri" panose="020F0502020204030204"/>
                </a:rPr>
                <a:t> by so much as one inch, though both were created by God. They are always described as separate entities. Something or someone may “come down” from heaven, but heaven has never come down to earth.</a:t>
              </a:r>
            </a:p>
            <a:p>
              <a:pPr defTabSz="1219170"/>
              <a:r>
                <a:rPr lang="en-US" sz="2667" b="1" dirty="0">
                  <a:solidFill>
                    <a:srgbClr val="E7E6E6">
                      <a:lumMod val="25000"/>
                    </a:srgbClr>
                  </a:solidFill>
                  <a:latin typeface="Calibri" panose="020F0502020204030204"/>
                </a:rPr>
                <a:t>Humans never “partnered with God” in building a beautiful, flourishing world.</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6202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33000">
              <a:srgbClr val="FED0C4"/>
            </a:gs>
            <a:gs pos="63000">
              <a:srgbClr val="F6405E"/>
            </a:gs>
            <a:gs pos="100000">
              <a:srgbClr val="C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1" y="584200"/>
            <a:ext cx="2968017" cy="2133600"/>
          </a:xfrm>
        </p:spPr>
        <p:txBody>
          <a:bodyPr>
            <a:noAutofit/>
          </a:bodyPr>
          <a:lstStyle/>
          <a:p>
            <a:r>
              <a:rPr lang="en-US" sz="3200" dirty="0">
                <a:solidFill>
                  <a:schemeClr val="accent1"/>
                </a:solidFill>
              </a:rPr>
              <a:t>Bible</a:t>
            </a:r>
            <a:br>
              <a:rPr lang="en-US" sz="3200" dirty="0">
                <a:solidFill>
                  <a:schemeClr val="accent1"/>
                </a:solidFill>
              </a:rPr>
            </a:br>
            <a:r>
              <a:rPr lang="en-US" sz="3200" dirty="0">
                <a:solidFill>
                  <a:schemeClr val="accent1"/>
                </a:solidFill>
              </a:rPr>
              <a:t>Project </a:t>
            </a:r>
            <a:br>
              <a:rPr lang="en-US" sz="3200" dirty="0">
                <a:solidFill>
                  <a:schemeClr val="accent1"/>
                </a:solidFill>
              </a:rPr>
            </a:br>
            <a:r>
              <a:rPr lang="en-US" sz="3200" dirty="0">
                <a:solidFill>
                  <a:schemeClr val="bg2">
                    <a:lumMod val="10000"/>
                  </a:schemeClr>
                </a:solidFill>
              </a:rPr>
              <a:t>Word Alert!</a:t>
            </a:r>
            <a:br>
              <a:rPr lang="en-US" sz="3200" dirty="0"/>
            </a:br>
            <a:br>
              <a:rPr lang="en-US" sz="3200" dirty="0"/>
            </a:br>
            <a:r>
              <a:rPr lang="en-US" sz="3200" dirty="0">
                <a:solidFill>
                  <a:srgbClr val="FF0000"/>
                </a:solidFill>
              </a:rPr>
              <a:t>Partners</a:t>
            </a:r>
          </a:p>
        </p:txBody>
      </p:sp>
      <p:sp>
        <p:nvSpPr>
          <p:cNvPr id="3" name="Content Placeholder 2"/>
          <p:cNvSpPr>
            <a:spLocks noGrp="1"/>
          </p:cNvSpPr>
          <p:nvPr>
            <p:ph idx="1"/>
          </p:nvPr>
        </p:nvSpPr>
        <p:spPr>
          <a:xfrm>
            <a:off x="2641600" y="177800"/>
            <a:ext cx="9245600" cy="609600"/>
          </a:xfrm>
        </p:spPr>
        <p:txBody>
          <a:bodyPr>
            <a:noAutofit/>
          </a:bodyPr>
          <a:lstStyle/>
          <a:p>
            <a:r>
              <a:rPr lang="en-US" sz="3200" b="1" i="1" cap="small" spc="-160" dirty="0">
                <a:solidFill>
                  <a:schemeClr val="accent1">
                    <a:lumMod val="75000"/>
                  </a:schemeClr>
                </a:solidFill>
              </a:rPr>
              <a:t>Holding our terminology to biblical usage and standards</a:t>
            </a:r>
            <a:r>
              <a:rPr lang="en-US" sz="3200" i="1" cap="small" spc="-160" dirty="0">
                <a:solidFill>
                  <a:schemeClr val="accent1">
                    <a:lumMod val="75000"/>
                  </a:schemeClr>
                </a:solidFill>
              </a:rPr>
              <a:t>.</a:t>
            </a:r>
          </a:p>
        </p:txBody>
      </p:sp>
      <p:pic>
        <p:nvPicPr>
          <p:cNvPr id="5" name="Picture 4">
            <a:extLst>
              <a:ext uri="{FF2B5EF4-FFF2-40B4-BE49-F238E27FC236}">
                <a16:creationId xmlns:a16="http://schemas.microsoft.com/office/drawing/2014/main" id="{D179A30F-9E39-4B91-B620-47EBD150B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56772"/>
            <a:ext cx="2641600" cy="1981200"/>
          </a:xfrm>
          <a:prstGeom prst="rect">
            <a:avLst/>
          </a:prstGeom>
          <a:effectLst>
            <a:glow rad="876300">
              <a:schemeClr val="accent2">
                <a:satMod val="175000"/>
                <a:alpha val="40000"/>
              </a:schemeClr>
            </a:glow>
          </a:effectLst>
        </p:spPr>
      </p:pic>
      <p:sp>
        <p:nvSpPr>
          <p:cNvPr id="6" name="TextBox 5">
            <a:extLst>
              <a:ext uri="{FF2B5EF4-FFF2-40B4-BE49-F238E27FC236}">
                <a16:creationId xmlns:a16="http://schemas.microsoft.com/office/drawing/2014/main" id="{6F9A3E56-5AFF-4767-B344-BC570E5B8629}"/>
              </a:ext>
            </a:extLst>
          </p:cNvPr>
          <p:cNvSpPr txBox="1"/>
          <p:nvPr/>
        </p:nvSpPr>
        <p:spPr>
          <a:xfrm>
            <a:off x="3048000" y="787400"/>
            <a:ext cx="8839200" cy="5304081"/>
          </a:xfrm>
          <a:prstGeom prst="rect">
            <a:avLst/>
          </a:prstGeom>
          <a:noFill/>
        </p:spPr>
        <p:txBody>
          <a:bodyPr wrap="square" rtlCol="0">
            <a:spAutoFit/>
          </a:bodyPr>
          <a:lstStyle/>
          <a:p>
            <a:pPr algn="ctr" defTabSz="1219170"/>
            <a:r>
              <a:rPr lang="en-US" sz="2667" b="1" i="1" dirty="0">
                <a:solidFill>
                  <a:srgbClr val="ACCBF9">
                    <a:lumMod val="10000"/>
                  </a:srgbClr>
                </a:solidFill>
                <a:latin typeface="Calibri"/>
              </a:rPr>
              <a:t>Are we “partners” with God?</a:t>
            </a:r>
          </a:p>
          <a:p>
            <a:pPr defTabSz="1219170"/>
            <a:endParaRPr lang="en-US" sz="2400" b="1" dirty="0">
              <a:solidFill>
                <a:prstClr val="black">
                  <a:lumMod val="85000"/>
                  <a:lumOff val="15000"/>
                </a:prstClr>
              </a:solidFill>
              <a:latin typeface="Calibri"/>
            </a:endParaRPr>
          </a:p>
          <a:p>
            <a:pPr defTabSz="1219170"/>
            <a:r>
              <a:rPr lang="en-US" sz="2400" b="1" dirty="0">
                <a:solidFill>
                  <a:prstClr val="black">
                    <a:lumMod val="85000"/>
                    <a:lumOff val="15000"/>
                  </a:prstClr>
                </a:solidFill>
                <a:latin typeface="Calibri"/>
              </a:rPr>
              <a:t>When the BP suggests that we are partnering with God, they intend   </a:t>
            </a:r>
            <a:r>
              <a:rPr lang="en-US" sz="2400" b="1" i="1" dirty="0">
                <a:solidFill>
                  <a:prstClr val="black">
                    <a:lumMod val="85000"/>
                    <a:lumOff val="15000"/>
                  </a:prstClr>
                </a:solidFill>
                <a:latin typeface="Calibri"/>
              </a:rPr>
              <a:t>far more </a:t>
            </a:r>
            <a:r>
              <a:rPr lang="en-US" sz="2400" b="1" dirty="0">
                <a:solidFill>
                  <a:prstClr val="black">
                    <a:lumMod val="85000"/>
                    <a:lumOff val="15000"/>
                  </a:prstClr>
                </a:solidFill>
                <a:latin typeface="Calibri"/>
              </a:rPr>
              <a:t>than that we are mere co-laborers with God. Remember:</a:t>
            </a:r>
          </a:p>
          <a:p>
            <a:pPr defTabSz="1219170"/>
            <a:endParaRPr lang="en-US" sz="2400" b="1" dirty="0">
              <a:solidFill>
                <a:prstClr val="black">
                  <a:lumMod val="85000"/>
                  <a:lumOff val="15000"/>
                </a:prstClr>
              </a:solidFill>
              <a:latin typeface="Calibri"/>
            </a:endParaRPr>
          </a:p>
          <a:p>
            <a:pPr marL="380990" indent="-380990" defTabSz="1219170">
              <a:buFont typeface="Wingdings" panose="05000000000000000000" pitchFamily="2" charset="2"/>
              <a:buChar char="q"/>
            </a:pPr>
            <a:r>
              <a:rPr lang="en-US" sz="2400" b="1" dirty="0">
                <a:solidFill>
                  <a:prstClr val="black">
                    <a:lumMod val="85000"/>
                    <a:lumOff val="15000"/>
                  </a:prstClr>
                </a:solidFill>
                <a:latin typeface="Calibri"/>
              </a:rPr>
              <a:t>God </a:t>
            </a:r>
            <a:r>
              <a:rPr lang="en-US" sz="2400" b="1" u="sng" dirty="0">
                <a:solidFill>
                  <a:prstClr val="black">
                    <a:lumMod val="85000"/>
                    <a:lumOff val="15000"/>
                  </a:prstClr>
                </a:solidFill>
                <a:latin typeface="Calibri"/>
              </a:rPr>
              <a:t>relegates</a:t>
            </a:r>
            <a:r>
              <a:rPr lang="en-US" sz="2400" b="1" dirty="0">
                <a:solidFill>
                  <a:prstClr val="black">
                    <a:lumMod val="85000"/>
                    <a:lumOff val="15000"/>
                  </a:prstClr>
                </a:solidFill>
                <a:latin typeface="Calibri"/>
              </a:rPr>
              <a:t>, but </a:t>
            </a:r>
            <a:r>
              <a:rPr lang="en-US" sz="2400" b="1" u="sng" dirty="0">
                <a:solidFill>
                  <a:prstClr val="black">
                    <a:lumMod val="85000"/>
                    <a:lumOff val="15000"/>
                  </a:prstClr>
                </a:solidFill>
                <a:latin typeface="Calibri"/>
              </a:rPr>
              <a:t>never</a:t>
            </a:r>
            <a:r>
              <a:rPr lang="en-US" sz="2400" b="1" dirty="0">
                <a:solidFill>
                  <a:prstClr val="black">
                    <a:lumMod val="85000"/>
                    <a:lumOff val="15000"/>
                  </a:prstClr>
                </a:solidFill>
                <a:latin typeface="Calibri"/>
              </a:rPr>
              <a:t> </a:t>
            </a:r>
            <a:r>
              <a:rPr lang="en-US" sz="2400" b="1" u="sng" dirty="0">
                <a:solidFill>
                  <a:prstClr val="black">
                    <a:lumMod val="85000"/>
                    <a:lumOff val="15000"/>
                  </a:prstClr>
                </a:solidFill>
                <a:latin typeface="Calibri"/>
              </a:rPr>
              <a:t>relinquishes</a:t>
            </a:r>
            <a:r>
              <a:rPr lang="en-US" sz="2400" b="1" dirty="0">
                <a:solidFill>
                  <a:prstClr val="black">
                    <a:lumMod val="85000"/>
                    <a:lumOff val="15000"/>
                  </a:prstClr>
                </a:solidFill>
                <a:latin typeface="Calibri"/>
              </a:rPr>
              <a:t> His authority to men or angels.  When we take Christ’s yoke upon us, we are not </a:t>
            </a:r>
            <a:r>
              <a:rPr lang="en-US" sz="2400" b="1" i="1" dirty="0">
                <a:solidFill>
                  <a:prstClr val="black">
                    <a:lumMod val="85000"/>
                    <a:lumOff val="15000"/>
                  </a:prstClr>
                </a:solidFill>
                <a:latin typeface="Calibri"/>
              </a:rPr>
              <a:t>equal</a:t>
            </a:r>
            <a:r>
              <a:rPr lang="en-US" sz="2400" b="1" dirty="0">
                <a:solidFill>
                  <a:prstClr val="black">
                    <a:lumMod val="85000"/>
                    <a:lumOff val="15000"/>
                  </a:prstClr>
                </a:solidFill>
                <a:latin typeface="Calibri"/>
              </a:rPr>
              <a:t> partners, we are co-laborers. We minister to </a:t>
            </a:r>
            <a:r>
              <a:rPr lang="en-US" sz="2400" b="1" u="sng" dirty="0">
                <a:solidFill>
                  <a:prstClr val="black">
                    <a:lumMod val="85000"/>
                    <a:lumOff val="15000"/>
                  </a:prstClr>
                </a:solidFill>
                <a:latin typeface="Calibri"/>
              </a:rPr>
              <a:t>God’s</a:t>
            </a:r>
            <a:r>
              <a:rPr lang="en-US" sz="2400" b="1" dirty="0">
                <a:solidFill>
                  <a:prstClr val="black">
                    <a:lumMod val="85000"/>
                    <a:lumOff val="15000"/>
                  </a:prstClr>
                </a:solidFill>
                <a:latin typeface="Calibri"/>
              </a:rPr>
              <a:t> husbandry, not ours, and build on </a:t>
            </a:r>
            <a:r>
              <a:rPr lang="en-US" sz="2400" b="1" u="sng" dirty="0">
                <a:solidFill>
                  <a:prstClr val="black">
                    <a:lumMod val="85000"/>
                    <a:lumOff val="15000"/>
                  </a:prstClr>
                </a:solidFill>
                <a:latin typeface="Calibri"/>
              </a:rPr>
              <a:t>God’s</a:t>
            </a:r>
            <a:r>
              <a:rPr lang="en-US" sz="2400" b="1" dirty="0">
                <a:solidFill>
                  <a:prstClr val="black">
                    <a:lumMod val="85000"/>
                    <a:lumOff val="15000"/>
                  </a:prstClr>
                </a:solidFill>
                <a:latin typeface="Calibri"/>
              </a:rPr>
              <a:t> temple </a:t>
            </a:r>
            <a:r>
              <a:rPr lang="en-US" sz="2133" b="1" dirty="0">
                <a:solidFill>
                  <a:prstClr val="black">
                    <a:lumMod val="85000"/>
                    <a:lumOff val="15000"/>
                  </a:prstClr>
                </a:solidFill>
                <a:latin typeface="Calibri"/>
              </a:rPr>
              <a:t>(1 Cor. 3). </a:t>
            </a:r>
            <a:br>
              <a:rPr lang="en-US" sz="2400" b="1" dirty="0">
                <a:solidFill>
                  <a:prstClr val="black">
                    <a:lumMod val="85000"/>
                    <a:lumOff val="15000"/>
                  </a:prstClr>
                </a:solidFill>
                <a:latin typeface="Calibri"/>
              </a:rPr>
            </a:br>
            <a:endParaRPr lang="en-US" sz="2400" b="1" dirty="0">
              <a:solidFill>
                <a:prstClr val="black">
                  <a:lumMod val="85000"/>
                  <a:lumOff val="15000"/>
                </a:prstClr>
              </a:solidFill>
              <a:latin typeface="Calibri"/>
            </a:endParaRPr>
          </a:p>
          <a:p>
            <a:pPr marL="380990" indent="-380990" defTabSz="1219170">
              <a:buFont typeface="Wingdings" panose="05000000000000000000" pitchFamily="2" charset="2"/>
              <a:buChar char="q"/>
            </a:pPr>
            <a:r>
              <a:rPr lang="en-US" sz="2400" b="1" dirty="0">
                <a:solidFill>
                  <a:prstClr val="white"/>
                </a:solidFill>
                <a:latin typeface="Calibri"/>
              </a:rPr>
              <a:t>We will soon see this term play directly into the BP brand of “free agency” where God </a:t>
            </a:r>
            <a:r>
              <a:rPr lang="en-US" sz="2400" b="1" u="sng" dirty="0">
                <a:solidFill>
                  <a:prstClr val="white"/>
                </a:solidFill>
                <a:latin typeface="Calibri"/>
              </a:rPr>
              <a:t>relinquishes</a:t>
            </a:r>
            <a:r>
              <a:rPr lang="en-US" sz="2400" b="1" dirty="0">
                <a:solidFill>
                  <a:prstClr val="white"/>
                </a:solidFill>
                <a:latin typeface="Calibri"/>
              </a:rPr>
              <a:t> His authority (and thus, His sovereign power) to men and other “elohim”  and members of his “staff team” so-called  as His “partners”.</a:t>
            </a:r>
            <a:endParaRPr lang="en-US" sz="2400" dirty="0">
              <a:solidFill>
                <a:prstClr val="white"/>
              </a:solidFill>
              <a:latin typeface="Calibri"/>
            </a:endParaRPr>
          </a:p>
        </p:txBody>
      </p:sp>
    </p:spTree>
    <p:extLst>
      <p:ext uri="{BB962C8B-B14F-4D97-AF65-F5344CB8AC3E}">
        <p14:creationId xmlns:p14="http://schemas.microsoft.com/office/powerpoint/2010/main" val="28065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9" y="330200"/>
            <a:ext cx="3800764" cy="1828800"/>
          </a:xfrm>
        </p:spPr>
        <p:txBody>
          <a:bodyPr>
            <a:normAutofit/>
          </a:bodyPr>
          <a:lstStyle/>
          <a:p>
            <a:r>
              <a:rPr lang="en-US" sz="3733" dirty="0"/>
              <a:t>BP: Heaven and earth </a:t>
            </a:r>
            <a:r>
              <a:rPr lang="en-US" sz="3733" i="1" dirty="0"/>
              <a:t>overlap</a:t>
            </a:r>
            <a:r>
              <a:rPr lang="en-US" sz="3733" dirty="0"/>
              <a:t> in temples.</a:t>
            </a:r>
          </a:p>
        </p:txBody>
      </p:sp>
      <p:sp>
        <p:nvSpPr>
          <p:cNvPr id="3" name="Content Placeholder 2"/>
          <p:cNvSpPr>
            <a:spLocks noGrp="1"/>
          </p:cNvSpPr>
          <p:nvPr>
            <p:ph idx="1"/>
          </p:nvPr>
        </p:nvSpPr>
        <p:spPr>
          <a:xfrm>
            <a:off x="528639" y="2616200"/>
            <a:ext cx="3251200" cy="2641600"/>
          </a:xfrm>
        </p:spPr>
        <p:txBody>
          <a:bodyPr>
            <a:normAutofit/>
          </a:bodyPr>
          <a:lstStyle/>
          <a:p>
            <a:r>
              <a:rPr lang="en-US"/>
              <a:t>Understanding the Bible Project Worldview.</a:t>
            </a:r>
          </a:p>
        </p:txBody>
      </p:sp>
      <p:sp>
        <p:nvSpPr>
          <p:cNvPr id="4" name="TextBox 3">
            <a:extLst>
              <a:ext uri="{FF2B5EF4-FFF2-40B4-BE49-F238E27FC236}">
                <a16:creationId xmlns:a16="http://schemas.microsoft.com/office/drawing/2014/main" id="{BF4EC9ED-DF2B-44CB-8199-46D3BA12094D}"/>
              </a:ext>
            </a:extLst>
          </p:cNvPr>
          <p:cNvSpPr txBox="1"/>
          <p:nvPr/>
        </p:nvSpPr>
        <p:spPr>
          <a:xfrm>
            <a:off x="4692816" y="312058"/>
            <a:ext cx="7073432" cy="6610784"/>
          </a:xfrm>
          <a:prstGeom prst="rect">
            <a:avLst/>
          </a:prstGeom>
          <a:noFill/>
        </p:spPr>
        <p:txBody>
          <a:bodyPr wrap="square" rtlCol="0">
            <a:spAutoFit/>
          </a:bodyPr>
          <a:lstStyle/>
          <a:p>
            <a:pPr marL="380990" indent="-380990" defTabSz="1219170">
              <a:lnSpc>
                <a:spcPct val="107000"/>
              </a:lnSpc>
              <a:spcAft>
                <a:spcPts val="1600"/>
              </a:spcAft>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The BP says the temple that was originally part of earth is now in heaven only.</a:t>
            </a:r>
          </a:p>
          <a:p>
            <a:pPr marL="380990" indent="-380990" defTabSz="1219170">
              <a:lnSpc>
                <a:spcPct val="107000"/>
              </a:lnSpc>
              <a:spcAft>
                <a:spcPts val="1600"/>
              </a:spcAft>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The BP says the separation of heaven and earth </a:t>
            </a:r>
            <a:r>
              <a:rPr lang="en-US" sz="2400" i="1" dirty="0">
                <a:solidFill>
                  <a:prstClr val="white"/>
                </a:solidFill>
                <a:latin typeface="Arial" panose="020B0604020202020204" pitchFamily="34" charset="0"/>
                <a:ea typeface="Calibri" panose="020F0502020204030204" pitchFamily="34" charset="0"/>
                <a:cs typeface="Times New Roman" panose="02020603050405020304" pitchFamily="18" charset="0"/>
              </a:rPr>
              <a:t>necessitated</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earthly temples:</a:t>
            </a:r>
          </a:p>
          <a:p>
            <a:pPr marL="380990" indent="-380990" defTabSz="1219170">
              <a:lnSpc>
                <a:spcPct val="107000"/>
              </a:lnSpc>
              <a:spcAft>
                <a:spcPts val="1600"/>
              </a:spcAft>
              <a:buFont typeface="Arial" panose="020B0604020202020204" pitchFamily="34" charset="0"/>
              <a:buChar char="•"/>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defTabSz="1219170">
              <a:lnSpc>
                <a:spcPct val="107000"/>
              </a:lnSpc>
              <a:spcAft>
                <a:spcPts val="1600"/>
              </a:spcAft>
            </a:pPr>
            <a:r>
              <a:rPr lang="en-US" sz="2667" b="1" i="1" dirty="0">
                <a:solidFill>
                  <a:prstClr val="white"/>
                </a:solidFill>
                <a:latin typeface="Arial" panose="020B0604020202020204" pitchFamily="34" charset="0"/>
                <a:ea typeface="Calibri" panose="020F0502020204030204" pitchFamily="34" charset="0"/>
                <a:cs typeface="Times New Roman" panose="02020603050405020304" pitchFamily="18" charset="0"/>
              </a:rPr>
              <a:t>“This is where we have to start talking about temples because, in the biblical world you experience God’s presence by going to a temple. That’s where heaven and earth overlap.”  </a:t>
            </a:r>
            <a:r>
              <a:rPr lang="en-US" sz="1867" b="1" i="1" dirty="0">
                <a:solidFill>
                  <a:prstClr val="white"/>
                </a:solidFill>
                <a:latin typeface="Arial" panose="020B0604020202020204" pitchFamily="34" charset="0"/>
                <a:ea typeface="Calibri" panose="020F0502020204030204" pitchFamily="34" charset="0"/>
                <a:cs typeface="Times New Roman" panose="02020603050405020304" pitchFamily="18" charset="0"/>
              </a:rPr>
              <a:t>(1:53)</a:t>
            </a:r>
            <a:endParaRPr lang="en-US" sz="1600" b="1" i="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80990" indent="-380990" defTabSz="1219170">
              <a:lnSpc>
                <a:spcPct val="107000"/>
              </a:lnSpc>
              <a:spcAft>
                <a:spcPts val="1600"/>
              </a:spcAft>
              <a:buFont typeface="Arial" panose="020B0604020202020204" pitchFamily="34" charset="0"/>
              <a:buChar char="•"/>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marL="380990" indent="-380990" defTabSz="1219170">
              <a:lnSpc>
                <a:spcPct val="107000"/>
              </a:lnSpc>
              <a:spcAft>
                <a:spcPts val="1600"/>
              </a:spcAft>
              <a:buFont typeface="Arial" panose="020B0604020202020204" pitchFamily="34" charset="0"/>
              <a:buChar char="•"/>
            </a:pP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1219170"/>
            <a:endParaRPr lang="en-US" sz="2400" dirty="0">
              <a:solidFill>
                <a:prstClr val="white"/>
              </a:solidFill>
              <a:latin typeface="Calibri"/>
            </a:endParaRPr>
          </a:p>
        </p:txBody>
      </p:sp>
      <p:pic>
        <p:nvPicPr>
          <p:cNvPr id="6" name="Picture 5" descr="A picture containing drawing&#10;&#10;Description automatically generated">
            <a:extLst>
              <a:ext uri="{FF2B5EF4-FFF2-40B4-BE49-F238E27FC236}">
                <a16:creationId xmlns:a16="http://schemas.microsoft.com/office/drawing/2014/main" id="{3F8A4BE5-28C5-4D2F-8305-D92C03497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52" y="2311401"/>
            <a:ext cx="4080507" cy="4124591"/>
          </a:xfrm>
          <a:prstGeom prst="rect">
            <a:avLst/>
          </a:prstGeom>
          <a:effectLst>
            <a:glow rad="1092200">
              <a:schemeClr val="accent2">
                <a:satMod val="175000"/>
                <a:alpha val="40000"/>
              </a:schemeClr>
            </a:glow>
          </a:effectLst>
        </p:spPr>
      </p:pic>
      <p:pic>
        <p:nvPicPr>
          <p:cNvPr id="7" name="Picture 6" descr="A picture containing drawing&#10;&#10;Description automatically generated">
            <a:extLst>
              <a:ext uri="{FF2B5EF4-FFF2-40B4-BE49-F238E27FC236}">
                <a16:creationId xmlns:a16="http://schemas.microsoft.com/office/drawing/2014/main" id="{EE2CB25A-6C0F-473D-BBE0-737E17887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51" y="2311400"/>
            <a:ext cx="4070191" cy="4145384"/>
          </a:xfrm>
          <a:prstGeom prst="rect">
            <a:avLst/>
          </a:prstGeom>
        </p:spPr>
      </p:pic>
    </p:spTree>
    <p:extLst>
      <p:ext uri="{BB962C8B-B14F-4D97-AF65-F5344CB8AC3E}">
        <p14:creationId xmlns:p14="http://schemas.microsoft.com/office/powerpoint/2010/main" val="23720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40" y="330200"/>
            <a:ext cx="3825645" cy="1828800"/>
          </a:xfrm>
        </p:spPr>
        <p:txBody>
          <a:bodyPr>
            <a:noAutofit/>
          </a:bodyPr>
          <a:lstStyle/>
          <a:p>
            <a:r>
              <a:rPr lang="en-US" sz="3200" dirty="0"/>
              <a:t>BP: Heaven and earth </a:t>
            </a:r>
            <a:r>
              <a:rPr lang="en-US" sz="3200" i="1" dirty="0"/>
              <a:t>overlap</a:t>
            </a:r>
            <a:r>
              <a:rPr lang="en-US" sz="3200" dirty="0"/>
              <a:t> in temples.</a:t>
            </a:r>
          </a:p>
        </p:txBody>
      </p:sp>
      <p:sp>
        <p:nvSpPr>
          <p:cNvPr id="3" name="Content Placeholder 2"/>
          <p:cNvSpPr>
            <a:spLocks noGrp="1"/>
          </p:cNvSpPr>
          <p:nvPr>
            <p:ph idx="1"/>
          </p:nvPr>
        </p:nvSpPr>
        <p:spPr>
          <a:xfrm>
            <a:off x="528639" y="2616200"/>
            <a:ext cx="3251200" cy="2641600"/>
          </a:xfrm>
        </p:spPr>
        <p:txBody>
          <a:bodyPr>
            <a:normAutofit/>
          </a:bodyPr>
          <a:lstStyle/>
          <a:p>
            <a:r>
              <a:rPr lang="en-US"/>
              <a:t>Understanding the Bible Project Worldview.</a:t>
            </a:r>
          </a:p>
        </p:txBody>
      </p:sp>
      <p:sp>
        <p:nvSpPr>
          <p:cNvPr id="4" name="TextBox 3">
            <a:extLst>
              <a:ext uri="{FF2B5EF4-FFF2-40B4-BE49-F238E27FC236}">
                <a16:creationId xmlns:a16="http://schemas.microsoft.com/office/drawing/2014/main" id="{BF4EC9ED-DF2B-44CB-8199-46D3BA12094D}"/>
              </a:ext>
            </a:extLst>
          </p:cNvPr>
          <p:cNvSpPr txBox="1"/>
          <p:nvPr/>
        </p:nvSpPr>
        <p:spPr>
          <a:xfrm>
            <a:off x="4838745" y="356151"/>
            <a:ext cx="7073432" cy="1893467"/>
          </a:xfrm>
          <a:prstGeom prst="rect">
            <a:avLst/>
          </a:prstGeom>
          <a:noFill/>
        </p:spPr>
        <p:txBody>
          <a:bodyPr wrap="square" rtlCol="0">
            <a:spAutoFit/>
          </a:bodyPr>
          <a:lstStyle/>
          <a:p>
            <a:pPr defTabSz="1219170">
              <a:lnSpc>
                <a:spcPct val="107000"/>
              </a:lnSpc>
              <a:spcAft>
                <a:spcPts val="1600"/>
              </a:spcAft>
            </a:pPr>
            <a:r>
              <a:rPr lang="en-US" sz="2400"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Notice that the subject has shifted to </a:t>
            </a:r>
            <a:r>
              <a:rPr lang="en-US" sz="2667" b="1" i="1" dirty="0">
                <a:solidFill>
                  <a:srgbClr val="ACCBF9">
                    <a:lumMod val="90000"/>
                  </a:srgbClr>
                </a:solidFill>
                <a:latin typeface="Arial" panose="020B0604020202020204" pitchFamily="34" charset="0"/>
                <a:ea typeface="Calibri" panose="020F0502020204030204" pitchFamily="34" charset="0"/>
                <a:cs typeface="Times New Roman" panose="02020603050405020304" pitchFamily="18" charset="0"/>
              </a:rPr>
              <a:t>spaces</a:t>
            </a:r>
            <a:r>
              <a:rPr lang="en-US" sz="2400"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 You will need to notice this geocentric perspective as the BP story moves along:</a:t>
            </a:r>
          </a:p>
          <a:p>
            <a:pPr defTabSz="1219170">
              <a:lnSpc>
                <a:spcPct val="107000"/>
              </a:lnSpc>
              <a:spcAft>
                <a:spcPts val="1600"/>
              </a:spcAft>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3F8A4BE5-28C5-4D2F-8305-D92C03497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752" y="2311401"/>
            <a:ext cx="4080507" cy="4124591"/>
          </a:xfrm>
          <a:prstGeom prst="rect">
            <a:avLst/>
          </a:prstGeom>
          <a:effectLst>
            <a:glow rad="1092200">
              <a:schemeClr val="accent2">
                <a:satMod val="175000"/>
                <a:alpha val="40000"/>
              </a:schemeClr>
            </a:glow>
          </a:effectLst>
        </p:spPr>
      </p:pic>
      <p:pic>
        <p:nvPicPr>
          <p:cNvPr id="7" name="Picture 6" descr="A picture containing drawing&#10;&#10;Description automatically generated">
            <a:extLst>
              <a:ext uri="{FF2B5EF4-FFF2-40B4-BE49-F238E27FC236}">
                <a16:creationId xmlns:a16="http://schemas.microsoft.com/office/drawing/2014/main" id="{EE2CB25A-6C0F-473D-BBE0-737E17887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51" y="2311400"/>
            <a:ext cx="4070191" cy="4145384"/>
          </a:xfrm>
          <a:prstGeom prst="rect">
            <a:avLst/>
          </a:prstGeom>
        </p:spPr>
      </p:pic>
      <p:sp>
        <p:nvSpPr>
          <p:cNvPr id="5" name="TextBox 4">
            <a:extLst>
              <a:ext uri="{FF2B5EF4-FFF2-40B4-BE49-F238E27FC236}">
                <a16:creationId xmlns:a16="http://schemas.microsoft.com/office/drawing/2014/main" id="{832280DE-D4CD-40CA-99EE-AD631F5CE4D0}"/>
              </a:ext>
            </a:extLst>
          </p:cNvPr>
          <p:cNvSpPr txBox="1"/>
          <p:nvPr/>
        </p:nvSpPr>
        <p:spPr>
          <a:xfrm>
            <a:off x="4839477" y="2054579"/>
            <a:ext cx="6823884" cy="4261936"/>
          </a:xfrm>
          <a:prstGeom prst="rect">
            <a:avLst/>
          </a:prstGeom>
          <a:noFill/>
        </p:spPr>
        <p:txBody>
          <a:bodyPr wrap="square" rtlCol="0">
            <a:spAutoFit/>
          </a:bodyPr>
          <a:lstStyle/>
          <a:p>
            <a:pPr defTabSz="1219170">
              <a:lnSpc>
                <a:spcPct val="107000"/>
              </a:lnSpc>
              <a:spcAft>
                <a:spcPts val="1600"/>
              </a:spcAft>
            </a:pP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“At the center of the temple was a </a:t>
            </a:r>
            <a:r>
              <a:rPr lang="en-US" sz="2667" b="1" i="1" dirty="0">
                <a:solidFill>
                  <a:srgbClr val="ACCBF9">
                    <a:lumMod val="90000"/>
                  </a:srgbClr>
                </a:solidFill>
                <a:latin typeface="Arial" panose="020B0604020202020204" pitchFamily="34" charset="0"/>
                <a:ea typeface="Calibri" panose="020F0502020204030204" pitchFamily="34" charset="0"/>
                <a:cs typeface="Times New Roman" panose="02020603050405020304" pitchFamily="18" charset="0"/>
              </a:rPr>
              <a:t>place</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called the Holy of Holies that was like the hotspot of God’s presence.</a:t>
            </a:r>
            <a:endParaRPr lang="en-US" sz="24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1219170">
              <a:lnSpc>
                <a:spcPct val="107000"/>
              </a:lnSpc>
              <a:spcAft>
                <a:spcPts val="1600"/>
              </a:spcAft>
            </a:pP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“The temple also creates a problem. God’s </a:t>
            </a:r>
            <a:r>
              <a:rPr lang="en-US" sz="2667" b="1" i="1" dirty="0">
                <a:solidFill>
                  <a:srgbClr val="ACCBF9">
                    <a:lumMod val="90000"/>
                  </a:srgbClr>
                </a:solidFill>
                <a:latin typeface="Arial" panose="020B0604020202020204" pitchFamily="34" charset="0"/>
                <a:ea typeface="Calibri" panose="020F0502020204030204" pitchFamily="34" charset="0"/>
                <a:cs typeface="Times New Roman" panose="02020603050405020304" pitchFamily="18" charset="0"/>
              </a:rPr>
              <a:t>space</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is full of His presence and goodness and beauty. But human </a:t>
            </a:r>
            <a:r>
              <a:rPr lang="en-US" sz="2667" b="1" i="1" dirty="0">
                <a:solidFill>
                  <a:srgbClr val="ACCBF9">
                    <a:lumMod val="90000"/>
                  </a:srgbClr>
                </a:solidFill>
                <a:latin typeface="Arial" panose="020B0604020202020204" pitchFamily="34" charset="0"/>
                <a:ea typeface="Calibri" panose="020F0502020204030204" pitchFamily="34" charset="0"/>
                <a:cs typeface="Times New Roman" panose="02020603050405020304" pitchFamily="18" charset="0"/>
              </a:rPr>
              <a:t>space</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is full of sin and injustice and ugliness</a:t>
            </a:r>
            <a:r>
              <a:rPr lang="en-US" sz="2400" b="1"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1867" b="1" dirty="0">
                <a:solidFill>
                  <a:prstClr val="white"/>
                </a:solidFill>
                <a:latin typeface="Arial" panose="020B0604020202020204" pitchFamily="34" charset="0"/>
                <a:ea typeface="Calibri" panose="020F0502020204030204" pitchFamily="34" charset="0"/>
                <a:cs typeface="Times New Roman" panose="02020603050405020304" pitchFamily="18" charset="0"/>
              </a:rPr>
              <a:t>(2:37)</a:t>
            </a:r>
            <a:endPar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1219170">
              <a:lnSpc>
                <a:spcPct val="107000"/>
              </a:lnSpc>
              <a:spcAft>
                <a:spcPts val="1600"/>
              </a:spcAft>
            </a:pPr>
            <a:endParaRPr lang="en-US" sz="2400" dirty="0">
              <a:solidFill>
                <a:prstClr val="black"/>
              </a:solidFill>
              <a:latin typeface="Calibri"/>
            </a:endParaRPr>
          </a:p>
        </p:txBody>
      </p:sp>
    </p:spTree>
    <p:extLst>
      <p:ext uri="{BB962C8B-B14F-4D97-AF65-F5344CB8AC3E}">
        <p14:creationId xmlns:p14="http://schemas.microsoft.com/office/powerpoint/2010/main" val="37097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1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40" y="330200"/>
            <a:ext cx="3967301" cy="1828800"/>
          </a:xfrm>
        </p:spPr>
        <p:txBody>
          <a:bodyPr>
            <a:normAutofit/>
          </a:bodyPr>
          <a:lstStyle/>
          <a:p>
            <a:r>
              <a:rPr lang="en-US" sz="3733" dirty="0"/>
              <a:t>BP: Heaven and earth </a:t>
            </a:r>
            <a:r>
              <a:rPr lang="en-US" sz="3733" i="1" dirty="0"/>
              <a:t>overlap</a:t>
            </a:r>
            <a:r>
              <a:rPr lang="en-US" sz="3733" dirty="0"/>
              <a:t> in temples.</a:t>
            </a:r>
          </a:p>
        </p:txBody>
      </p:sp>
      <p:sp>
        <p:nvSpPr>
          <p:cNvPr id="4" name="TextBox 3">
            <a:extLst>
              <a:ext uri="{FF2B5EF4-FFF2-40B4-BE49-F238E27FC236}">
                <a16:creationId xmlns:a16="http://schemas.microsoft.com/office/drawing/2014/main" id="{BF4EC9ED-DF2B-44CB-8199-46D3BA12094D}"/>
              </a:ext>
            </a:extLst>
          </p:cNvPr>
          <p:cNvSpPr txBox="1"/>
          <p:nvPr/>
        </p:nvSpPr>
        <p:spPr>
          <a:xfrm>
            <a:off x="4838745" y="356151"/>
            <a:ext cx="7073432" cy="1893467"/>
          </a:xfrm>
          <a:prstGeom prst="rect">
            <a:avLst/>
          </a:prstGeom>
          <a:noFill/>
        </p:spPr>
        <p:txBody>
          <a:bodyPr wrap="square" rtlCol="0">
            <a:spAutoFit/>
          </a:bodyPr>
          <a:lstStyle/>
          <a:p>
            <a:pPr defTabSz="1219170">
              <a:lnSpc>
                <a:spcPct val="107000"/>
              </a:lnSpc>
              <a:spcAft>
                <a:spcPts val="1600"/>
              </a:spcAft>
            </a:pPr>
            <a:r>
              <a:rPr lang="en-U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Notice that the subject has to </a:t>
            </a:r>
            <a:r>
              <a:rPr lang="en-US" sz="2667" i="1" dirty="0">
                <a:solidFill>
                  <a:prstClr val="black"/>
                </a:solidFill>
                <a:latin typeface="Arial" panose="020B0604020202020204" pitchFamily="34" charset="0"/>
                <a:ea typeface="Calibri" panose="020F0502020204030204" pitchFamily="34" charset="0"/>
                <a:cs typeface="Times New Roman" panose="02020603050405020304" pitchFamily="18" charset="0"/>
              </a:rPr>
              <a:t>spaces</a:t>
            </a:r>
            <a:r>
              <a:rPr lang="en-U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You will need to notice this geocentric perspective as the BP story moves along:</a:t>
            </a:r>
          </a:p>
          <a:p>
            <a:pPr defTabSz="1219170">
              <a:lnSpc>
                <a:spcPct val="107000"/>
              </a:lnSpc>
              <a:spcAft>
                <a:spcPts val="1600"/>
              </a:spcAft>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E2CB25A-6C0F-473D-BBE0-737E17887F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700" y="2159000"/>
            <a:ext cx="3967301" cy="4145384"/>
          </a:xfrm>
          <a:prstGeom prst="rect">
            <a:avLst/>
          </a:prstGeom>
          <a:effectLst>
            <a:glow rad="330200">
              <a:schemeClr val="accent2">
                <a:satMod val="175000"/>
                <a:alpha val="40000"/>
              </a:schemeClr>
            </a:glow>
          </a:effectLst>
        </p:spPr>
      </p:pic>
      <p:sp>
        <p:nvSpPr>
          <p:cNvPr id="5" name="TextBox 4">
            <a:extLst>
              <a:ext uri="{FF2B5EF4-FFF2-40B4-BE49-F238E27FC236}">
                <a16:creationId xmlns:a16="http://schemas.microsoft.com/office/drawing/2014/main" id="{832280DE-D4CD-40CA-99EE-AD631F5CE4D0}"/>
              </a:ext>
            </a:extLst>
          </p:cNvPr>
          <p:cNvSpPr txBox="1"/>
          <p:nvPr/>
        </p:nvSpPr>
        <p:spPr>
          <a:xfrm>
            <a:off x="4937686" y="537122"/>
            <a:ext cx="6823884" cy="5029647"/>
          </a:xfrm>
          <a:prstGeom prst="rect">
            <a:avLst/>
          </a:prstGeom>
          <a:noFill/>
        </p:spPr>
        <p:txBody>
          <a:bodyPr wrap="square" rtlCol="0">
            <a:spAutoFit/>
          </a:bodyPr>
          <a:lstStyle/>
          <a:p>
            <a:pPr defTabSz="1219170">
              <a:lnSpc>
                <a:spcPct val="107000"/>
              </a:lnSpc>
              <a:spcAft>
                <a:spcPts val="1600"/>
              </a:spcAft>
            </a:pP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“So, how do these </a:t>
            </a:r>
            <a:r>
              <a:rPr lang="en-US" sz="2667" b="1" dirty="0">
                <a:solidFill>
                  <a:srgbClr val="ACCBF9">
                    <a:lumMod val="75000"/>
                  </a:srgbClr>
                </a:solidFill>
                <a:latin typeface="Arial" panose="020B0604020202020204" pitchFamily="34" charset="0"/>
                <a:ea typeface="Calibri" panose="020F0502020204030204" pitchFamily="34" charset="0"/>
                <a:cs typeface="Times New Roman" panose="02020603050405020304" pitchFamily="18" charset="0"/>
              </a:rPr>
              <a:t>spaces</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overlap? This was resolved through animal sacrifice. </a:t>
            </a:r>
          </a:p>
          <a:p>
            <a:pPr defTabSz="1219170">
              <a:lnSpc>
                <a:spcPct val="107000"/>
              </a:lnSpc>
              <a:spcAft>
                <a:spcPts val="1600"/>
              </a:spcAft>
            </a:pPr>
            <a:endPar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defTabSz="1219170">
              <a:lnSpc>
                <a:spcPct val="107000"/>
              </a:lnSpc>
              <a:spcAft>
                <a:spcPts val="1600"/>
              </a:spcAft>
            </a:pP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“So, animal sacrifices, somehow, they absorb sin when the animal dies in your place, and it creates a clean </a:t>
            </a:r>
            <a:r>
              <a:rPr lang="en-US" sz="2667" b="1" dirty="0">
                <a:solidFill>
                  <a:srgbClr val="ACCBF9">
                    <a:lumMod val="75000"/>
                  </a:srgbClr>
                </a:solidFill>
                <a:latin typeface="Arial" panose="020B0604020202020204" pitchFamily="34" charset="0"/>
                <a:ea typeface="Calibri" panose="020F0502020204030204" pitchFamily="34" charset="0"/>
                <a:cs typeface="Times New Roman" panose="02020603050405020304" pitchFamily="18" charset="0"/>
              </a:rPr>
              <a:t>space</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so to speak where you are now free to enter into the temple and be in God’s presence.” </a:t>
            </a:r>
            <a:r>
              <a:rPr lang="en-US" sz="2133"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r>
              <a:rPr lang="en-US" sz="1867" dirty="0">
                <a:solidFill>
                  <a:prstClr val="white"/>
                </a:solidFill>
                <a:latin typeface="Arial" panose="020B0604020202020204" pitchFamily="34" charset="0"/>
                <a:ea typeface="Calibri" panose="020F0502020204030204" pitchFamily="34" charset="0"/>
                <a:cs typeface="Times New Roman" panose="02020603050405020304" pitchFamily="18" charset="0"/>
              </a:rPr>
              <a:t>2:59) [Emphases Mine]</a:t>
            </a:r>
            <a:endParaRPr lang="en-US" sz="16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1219170"/>
            <a:endParaRPr lang="en-US" sz="2400" dirty="0">
              <a:solidFill>
                <a:prstClr val="black"/>
              </a:solidFill>
              <a:latin typeface="Calibri"/>
            </a:endParaRPr>
          </a:p>
        </p:txBody>
      </p:sp>
    </p:spTree>
    <p:extLst>
      <p:ext uri="{BB962C8B-B14F-4D97-AF65-F5344CB8AC3E}">
        <p14:creationId xmlns:p14="http://schemas.microsoft.com/office/powerpoint/2010/main" val="205285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8F73C-C2DD-4586-B8A0-10B556443D8C}"/>
              </a:ext>
            </a:extLst>
          </p:cNvPr>
          <p:cNvPicPr>
            <a:picLocks noChangeAspect="1"/>
          </p:cNvPicPr>
          <p:nvPr/>
        </p:nvPicPr>
        <p:blipFill>
          <a:blip r:embed="rId3">
            <a:alphaModFix amt="37000"/>
          </a:blip>
          <a:stretch>
            <a:fillRect/>
          </a:stretch>
        </p:blipFill>
        <p:spPr>
          <a:xfrm>
            <a:off x="-551897" y="0"/>
            <a:ext cx="13047792" cy="6858000"/>
          </a:xfrm>
          <a:prstGeom prst="rect">
            <a:avLst/>
          </a:prstGeom>
        </p:spPr>
      </p:pic>
      <p:sp>
        <p:nvSpPr>
          <p:cNvPr id="6" name="Content Placeholder 5">
            <a:extLst>
              <a:ext uri="{FF2B5EF4-FFF2-40B4-BE49-F238E27FC236}">
                <a16:creationId xmlns:a16="http://schemas.microsoft.com/office/drawing/2014/main" id="{64520471-2ACB-4591-A918-D1C94BAB2295}"/>
              </a:ext>
            </a:extLst>
          </p:cNvPr>
          <p:cNvSpPr>
            <a:spLocks noGrp="1"/>
          </p:cNvSpPr>
          <p:nvPr>
            <p:ph sz="half" idx="2"/>
          </p:nvPr>
        </p:nvSpPr>
        <p:spPr>
          <a:xfrm>
            <a:off x="7710323" y="1343437"/>
            <a:ext cx="3522391" cy="2639007"/>
          </a:xfrm>
        </p:spPr>
        <p:txBody>
          <a:bodyPr>
            <a:normAutofit/>
          </a:bodyPr>
          <a:lstStyle/>
          <a:p>
            <a:pPr lvl="0">
              <a:lnSpc>
                <a:spcPct val="100000"/>
              </a:lnSpc>
            </a:pPr>
            <a:r>
              <a:rPr lang="en-US" sz="2667" b="1" dirty="0">
                <a:solidFill>
                  <a:prstClr val="white"/>
                </a:solidFill>
              </a:rPr>
              <a:t>“This signifies a </a:t>
            </a:r>
            <a:r>
              <a:rPr lang="en-US" sz="2667" b="1" i="1" dirty="0">
                <a:solidFill>
                  <a:prstClr val="white"/>
                </a:solidFill>
              </a:rPr>
              <a:t>problem</a:t>
            </a:r>
            <a:r>
              <a:rPr lang="en-US" sz="2667" b="1" dirty="0">
                <a:solidFill>
                  <a:prstClr val="white"/>
                </a:solidFill>
              </a:rPr>
              <a:t> because God’s goodness and beauty is confined to His temple </a:t>
            </a:r>
            <a:r>
              <a:rPr lang="en-US" sz="2667" b="1" i="1" u="sng" dirty="0">
                <a:solidFill>
                  <a:schemeClr val="bg2">
                    <a:lumMod val="75000"/>
                  </a:schemeClr>
                </a:solidFill>
              </a:rPr>
              <a:t>space</a:t>
            </a:r>
            <a:r>
              <a:rPr lang="en-US" sz="2667" b="1" dirty="0">
                <a:solidFill>
                  <a:prstClr val="white"/>
                </a:solidFill>
              </a:rPr>
              <a:t>”?</a:t>
            </a:r>
          </a:p>
          <a:p>
            <a:endParaRPr lang="en-US" dirty="0"/>
          </a:p>
        </p:txBody>
      </p:sp>
      <p:sp>
        <p:nvSpPr>
          <p:cNvPr id="7" name="Content Placeholder 6">
            <a:extLst>
              <a:ext uri="{FF2B5EF4-FFF2-40B4-BE49-F238E27FC236}">
                <a16:creationId xmlns:a16="http://schemas.microsoft.com/office/drawing/2014/main" id="{2DAF406C-4C72-4807-8A81-2448386FD9BF}"/>
              </a:ext>
            </a:extLst>
          </p:cNvPr>
          <p:cNvSpPr>
            <a:spLocks noGrp="1"/>
          </p:cNvSpPr>
          <p:nvPr>
            <p:ph sz="half" idx="14"/>
          </p:nvPr>
        </p:nvSpPr>
        <p:spPr>
          <a:xfrm>
            <a:off x="8096491" y="4132024"/>
            <a:ext cx="3258620" cy="2544763"/>
          </a:xfrm>
        </p:spPr>
        <p:txBody>
          <a:bodyPr>
            <a:normAutofit/>
          </a:bodyPr>
          <a:lstStyle/>
          <a:p>
            <a:pPr lvl="0">
              <a:lnSpc>
                <a:spcPct val="100000"/>
              </a:lnSpc>
            </a:pPr>
            <a:r>
              <a:rPr lang="en-US" sz="2667" b="1" dirty="0">
                <a:solidFill>
                  <a:prstClr val="white"/>
                </a:solidFill>
              </a:rPr>
              <a:t>“These sacrifices create a </a:t>
            </a:r>
            <a:r>
              <a:rPr lang="en-US" sz="2667" b="1" i="1" dirty="0">
                <a:solidFill>
                  <a:prstClr val="white"/>
                </a:solidFill>
              </a:rPr>
              <a:t>clean </a:t>
            </a:r>
            <a:r>
              <a:rPr lang="en-US" sz="2667" b="1" i="1" u="sng" dirty="0">
                <a:solidFill>
                  <a:schemeClr val="bg2">
                    <a:lumMod val="75000"/>
                  </a:schemeClr>
                </a:solidFill>
              </a:rPr>
              <a:t>space</a:t>
            </a:r>
            <a:r>
              <a:rPr lang="en-US" sz="2667" b="1" dirty="0">
                <a:solidFill>
                  <a:prstClr val="white"/>
                </a:solidFill>
              </a:rPr>
              <a:t> so we are free to enter”?</a:t>
            </a:r>
          </a:p>
          <a:p>
            <a:endParaRPr lang="en-US" dirty="0"/>
          </a:p>
        </p:txBody>
      </p:sp>
      <p:sp>
        <p:nvSpPr>
          <p:cNvPr id="9" name="Content Placeholder 8">
            <a:extLst>
              <a:ext uri="{FF2B5EF4-FFF2-40B4-BE49-F238E27FC236}">
                <a16:creationId xmlns:a16="http://schemas.microsoft.com/office/drawing/2014/main" id="{DE16C164-0959-4A23-80D8-A5A4D96A8307}"/>
              </a:ext>
            </a:extLst>
          </p:cNvPr>
          <p:cNvSpPr>
            <a:spLocks noGrp="1"/>
          </p:cNvSpPr>
          <p:nvPr>
            <p:ph sz="half" idx="16"/>
          </p:nvPr>
        </p:nvSpPr>
        <p:spPr>
          <a:xfrm>
            <a:off x="4088272" y="1367117"/>
            <a:ext cx="2946397" cy="2209800"/>
          </a:xfrm>
        </p:spPr>
        <p:txBody>
          <a:bodyPr>
            <a:normAutofit/>
          </a:bodyPr>
          <a:lstStyle/>
          <a:p>
            <a:r>
              <a:rPr lang="en-US" sz="2667" b="1" i="1" dirty="0"/>
              <a:t>“Temples</a:t>
            </a:r>
            <a:r>
              <a:rPr lang="en-US" sz="2667" b="1" dirty="0"/>
              <a:t> are where heavenly and earthly </a:t>
            </a:r>
            <a:r>
              <a:rPr lang="en-US" sz="2667" b="1" i="1" u="sng" dirty="0">
                <a:solidFill>
                  <a:schemeClr val="bg2">
                    <a:lumMod val="75000"/>
                  </a:schemeClr>
                </a:solidFill>
              </a:rPr>
              <a:t>spaces</a:t>
            </a:r>
            <a:r>
              <a:rPr lang="en-US" sz="2667" b="1" dirty="0"/>
              <a:t> overlap”???</a:t>
            </a:r>
          </a:p>
        </p:txBody>
      </p:sp>
      <p:sp>
        <p:nvSpPr>
          <p:cNvPr id="10" name="Content Placeholder 9">
            <a:extLst>
              <a:ext uri="{FF2B5EF4-FFF2-40B4-BE49-F238E27FC236}">
                <a16:creationId xmlns:a16="http://schemas.microsoft.com/office/drawing/2014/main" id="{F6F6FAB9-EBD5-4867-BFEB-7BB78C4AA797}"/>
              </a:ext>
            </a:extLst>
          </p:cNvPr>
          <p:cNvSpPr>
            <a:spLocks noGrp="1"/>
          </p:cNvSpPr>
          <p:nvPr>
            <p:ph sz="half" idx="17"/>
          </p:nvPr>
        </p:nvSpPr>
        <p:spPr>
          <a:xfrm>
            <a:off x="4579450" y="3568373"/>
            <a:ext cx="3253271" cy="2209800"/>
          </a:xfrm>
        </p:spPr>
        <p:txBody>
          <a:bodyPr>
            <a:normAutofit/>
          </a:bodyPr>
          <a:lstStyle/>
          <a:p>
            <a:r>
              <a:rPr lang="en-US" sz="2667" b="1" dirty="0"/>
              <a:t>Animal sacrifices somehow “</a:t>
            </a:r>
            <a:r>
              <a:rPr lang="en-US" sz="2667" b="1" i="1" dirty="0"/>
              <a:t>absorb</a:t>
            </a:r>
            <a:r>
              <a:rPr lang="en-US" sz="2667" b="1" dirty="0"/>
              <a:t> sin in our place”?</a:t>
            </a:r>
          </a:p>
          <a:p>
            <a:endParaRPr lang="en-US" dirty="0"/>
          </a:p>
        </p:txBody>
      </p:sp>
      <p:sp>
        <p:nvSpPr>
          <p:cNvPr id="4" name="Title 3">
            <a:extLst>
              <a:ext uri="{FF2B5EF4-FFF2-40B4-BE49-F238E27FC236}">
                <a16:creationId xmlns:a16="http://schemas.microsoft.com/office/drawing/2014/main" id="{69726A4F-16D0-46CE-B322-7101079C4EA0}"/>
              </a:ext>
            </a:extLst>
          </p:cNvPr>
          <p:cNvSpPr>
            <a:spLocks noGrp="1"/>
          </p:cNvSpPr>
          <p:nvPr>
            <p:ph type="title"/>
          </p:nvPr>
        </p:nvSpPr>
        <p:spPr>
          <a:xfrm>
            <a:off x="678023" y="335755"/>
            <a:ext cx="10755087" cy="792163"/>
          </a:xfrm>
        </p:spPr>
        <p:txBody>
          <a:bodyPr>
            <a:normAutofit/>
          </a:bodyPr>
          <a:lstStyle/>
          <a:p>
            <a:r>
              <a:rPr lang="en-US" sz="3200" dirty="0"/>
              <a:t>Seriously, Is There a “Problem” Here, or What?</a:t>
            </a:r>
          </a:p>
        </p:txBody>
      </p:sp>
      <p:pic>
        <p:nvPicPr>
          <p:cNvPr id="2" name="Picture 1">
            <a:extLst>
              <a:ext uri="{FF2B5EF4-FFF2-40B4-BE49-F238E27FC236}">
                <a16:creationId xmlns:a16="http://schemas.microsoft.com/office/drawing/2014/main" id="{99FF1767-FF54-4242-8825-0DE56BD3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6890" y="2156925"/>
            <a:ext cx="2746532" cy="2544763"/>
          </a:xfrm>
          <a:prstGeom prst="rect">
            <a:avLst/>
          </a:prstGeom>
          <a:effectLst>
            <a:glow rad="114300">
              <a:schemeClr val="accent1">
                <a:satMod val="175000"/>
                <a:alpha val="40000"/>
              </a:schemeClr>
            </a:glow>
          </a:effectLst>
        </p:spPr>
      </p:pic>
    </p:spTree>
    <p:extLst>
      <p:ext uri="{BB962C8B-B14F-4D97-AF65-F5344CB8AC3E}">
        <p14:creationId xmlns:p14="http://schemas.microsoft.com/office/powerpoint/2010/main" val="1266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build="p"/>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4520471-2ACB-4591-A918-D1C94BAB2295}"/>
              </a:ext>
            </a:extLst>
          </p:cNvPr>
          <p:cNvSpPr>
            <a:spLocks noGrp="1"/>
          </p:cNvSpPr>
          <p:nvPr>
            <p:ph sz="half" idx="2"/>
          </p:nvPr>
        </p:nvSpPr>
        <p:spPr>
          <a:xfrm>
            <a:off x="4122787" y="3800722"/>
            <a:ext cx="3946427" cy="2492503"/>
          </a:xfrm>
          <a:solidFill>
            <a:srgbClr val="F7536E"/>
          </a:solidFill>
          <a:effectLst>
            <a:glow rad="127000">
              <a:srgbClr val="F7536E"/>
            </a:glow>
          </a:effectLst>
        </p:spPr>
        <p:txBody>
          <a:bodyPr>
            <a:noAutofit/>
          </a:bodyPr>
          <a:lstStyle/>
          <a:p>
            <a:pPr lvl="0">
              <a:lnSpc>
                <a:spcPct val="100000"/>
              </a:lnSpc>
            </a:pPr>
            <a:r>
              <a:rPr lang="en-US" sz="2667" b="1" dirty="0">
                <a:solidFill>
                  <a:prstClr val="white"/>
                </a:solidFill>
              </a:rPr>
              <a:t>However, neither objects nor words have </a:t>
            </a:r>
            <a:r>
              <a:rPr lang="en-US" sz="2667" b="1" u="sng" dirty="0">
                <a:solidFill>
                  <a:prstClr val="white"/>
                </a:solidFill>
              </a:rPr>
              <a:t>inherent</a:t>
            </a:r>
            <a:r>
              <a:rPr lang="en-US" sz="2667" b="1" dirty="0">
                <a:solidFill>
                  <a:prstClr val="white"/>
                </a:solidFill>
              </a:rPr>
              <a:t> power. To imbue the creation with spiritual power is </a:t>
            </a:r>
            <a:r>
              <a:rPr lang="en-US" sz="2667" b="1" i="1" dirty="0">
                <a:solidFill>
                  <a:prstClr val="white"/>
                </a:solidFill>
              </a:rPr>
              <a:t>witchcraft</a:t>
            </a:r>
            <a:r>
              <a:rPr lang="en-US" sz="2667" b="1" dirty="0">
                <a:solidFill>
                  <a:prstClr val="white"/>
                </a:solidFill>
              </a:rPr>
              <a:t>.</a:t>
            </a:r>
          </a:p>
        </p:txBody>
      </p:sp>
      <p:sp>
        <p:nvSpPr>
          <p:cNvPr id="7" name="Content Placeholder 6">
            <a:extLst>
              <a:ext uri="{FF2B5EF4-FFF2-40B4-BE49-F238E27FC236}">
                <a16:creationId xmlns:a16="http://schemas.microsoft.com/office/drawing/2014/main" id="{2DAF406C-4C72-4807-8A81-2448386FD9BF}"/>
              </a:ext>
            </a:extLst>
          </p:cNvPr>
          <p:cNvSpPr>
            <a:spLocks noGrp="1"/>
          </p:cNvSpPr>
          <p:nvPr>
            <p:ph sz="half" idx="14"/>
          </p:nvPr>
        </p:nvSpPr>
        <p:spPr>
          <a:xfrm>
            <a:off x="8403771" y="3480907"/>
            <a:ext cx="3253271" cy="2390744"/>
          </a:xfrm>
          <a:solidFill>
            <a:srgbClr val="F7536E"/>
          </a:solidFill>
          <a:effectLst>
            <a:glow rad="127000">
              <a:srgbClr val="F7536E"/>
            </a:glow>
          </a:effectLst>
        </p:spPr>
        <p:txBody>
          <a:bodyPr>
            <a:normAutofit/>
          </a:bodyPr>
          <a:lstStyle/>
          <a:p>
            <a:pPr lvl="0">
              <a:lnSpc>
                <a:spcPct val="100000"/>
              </a:lnSpc>
            </a:pPr>
            <a:r>
              <a:rPr lang="en-US" sz="2933" b="1" dirty="0">
                <a:solidFill>
                  <a:prstClr val="white"/>
                </a:solidFill>
              </a:rPr>
              <a:t>The blood of sacrificial animals has absolutely no cleansing power.</a:t>
            </a:r>
          </a:p>
          <a:p>
            <a:endParaRPr lang="en-US" dirty="0"/>
          </a:p>
        </p:txBody>
      </p:sp>
      <p:sp>
        <p:nvSpPr>
          <p:cNvPr id="9" name="Content Placeholder 8">
            <a:extLst>
              <a:ext uri="{FF2B5EF4-FFF2-40B4-BE49-F238E27FC236}">
                <a16:creationId xmlns:a16="http://schemas.microsoft.com/office/drawing/2014/main" id="{DE16C164-0959-4A23-80D8-A5A4D96A8307}"/>
              </a:ext>
            </a:extLst>
          </p:cNvPr>
          <p:cNvSpPr>
            <a:spLocks noGrp="1"/>
          </p:cNvSpPr>
          <p:nvPr>
            <p:ph sz="half" idx="16"/>
          </p:nvPr>
        </p:nvSpPr>
        <p:spPr>
          <a:xfrm>
            <a:off x="3612776" y="1253316"/>
            <a:ext cx="4456437" cy="2208115"/>
          </a:xfrm>
          <a:solidFill>
            <a:srgbClr val="408D2B"/>
          </a:solidFill>
          <a:effectLst>
            <a:glow rad="127000">
              <a:srgbClr val="408D2B"/>
            </a:glow>
            <a:softEdge rad="0"/>
          </a:effectLst>
        </p:spPr>
        <p:txBody>
          <a:bodyPr>
            <a:noAutofit/>
          </a:bodyPr>
          <a:lstStyle/>
          <a:p>
            <a:r>
              <a:rPr lang="en-US" sz="2667" b="1" dirty="0"/>
              <a:t>God </a:t>
            </a:r>
            <a:r>
              <a:rPr lang="en-US" sz="2667" b="1" i="1" dirty="0"/>
              <a:t>may</a:t>
            </a:r>
            <a:r>
              <a:rPr lang="en-US" sz="2667" b="1" dirty="0"/>
              <a:t> sanctify His temple and the Ark as a means to confront men with His presence and supernaturally affirm His covenant promises.</a:t>
            </a:r>
          </a:p>
        </p:txBody>
      </p:sp>
      <p:sp>
        <p:nvSpPr>
          <p:cNvPr id="10" name="Content Placeholder 9">
            <a:extLst>
              <a:ext uri="{FF2B5EF4-FFF2-40B4-BE49-F238E27FC236}">
                <a16:creationId xmlns:a16="http://schemas.microsoft.com/office/drawing/2014/main" id="{F6F6FAB9-EBD5-4867-BFEB-7BB78C4AA797}"/>
              </a:ext>
            </a:extLst>
          </p:cNvPr>
          <p:cNvSpPr>
            <a:spLocks noGrp="1"/>
          </p:cNvSpPr>
          <p:nvPr>
            <p:ph sz="half" idx="17"/>
          </p:nvPr>
        </p:nvSpPr>
        <p:spPr>
          <a:xfrm>
            <a:off x="8403773" y="1532497"/>
            <a:ext cx="3253271" cy="1434212"/>
          </a:xfrm>
          <a:solidFill>
            <a:srgbClr val="F7536E"/>
          </a:solidFill>
          <a:effectLst>
            <a:glow rad="127000">
              <a:srgbClr val="F7536E"/>
            </a:glow>
          </a:effectLst>
        </p:spPr>
        <p:txBody>
          <a:bodyPr>
            <a:normAutofit/>
          </a:bodyPr>
          <a:lstStyle/>
          <a:p>
            <a:r>
              <a:rPr lang="en-US" sz="2667" b="1" dirty="0"/>
              <a:t>God’s presence was never limited to a space on earth. </a:t>
            </a:r>
          </a:p>
          <a:p>
            <a:endParaRPr lang="en-US" dirty="0"/>
          </a:p>
        </p:txBody>
      </p:sp>
      <p:sp>
        <p:nvSpPr>
          <p:cNvPr id="4" name="Title 3">
            <a:extLst>
              <a:ext uri="{FF2B5EF4-FFF2-40B4-BE49-F238E27FC236}">
                <a16:creationId xmlns:a16="http://schemas.microsoft.com/office/drawing/2014/main" id="{69726A4F-16D0-46CE-B322-7101079C4EA0}"/>
              </a:ext>
            </a:extLst>
          </p:cNvPr>
          <p:cNvSpPr>
            <a:spLocks noGrp="1"/>
          </p:cNvSpPr>
          <p:nvPr>
            <p:ph type="title"/>
          </p:nvPr>
        </p:nvSpPr>
        <p:spPr>
          <a:xfrm>
            <a:off x="678023" y="335755"/>
            <a:ext cx="10842172" cy="792163"/>
          </a:xfrm>
        </p:spPr>
        <p:txBody>
          <a:bodyPr>
            <a:normAutofit fontScale="90000"/>
          </a:bodyPr>
          <a:lstStyle/>
          <a:p>
            <a:r>
              <a:rPr lang="en-US" dirty="0"/>
              <a:t>Let Me Make One Thing Perfectly Clear..</a:t>
            </a:r>
          </a:p>
        </p:txBody>
      </p:sp>
      <p:pic>
        <p:nvPicPr>
          <p:cNvPr id="2" name="Picture 1">
            <a:extLst>
              <a:ext uri="{FF2B5EF4-FFF2-40B4-BE49-F238E27FC236}">
                <a16:creationId xmlns:a16="http://schemas.microsoft.com/office/drawing/2014/main" id="{99FF1767-FF54-4242-8825-0DE56BD32D9A}"/>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flipH="1">
            <a:off x="244774" y="1532497"/>
            <a:ext cx="4097071" cy="4097809"/>
          </a:xfrm>
          <a:prstGeom prst="rect">
            <a:avLst/>
          </a:prstGeom>
          <a:effectLst>
            <a:glow rad="114300">
              <a:schemeClr val="accent1">
                <a:satMod val="175000"/>
                <a:alpha val="40000"/>
              </a:schemeClr>
            </a:glow>
          </a:effectLst>
        </p:spPr>
      </p:pic>
    </p:spTree>
    <p:extLst>
      <p:ext uri="{BB962C8B-B14F-4D97-AF65-F5344CB8AC3E}">
        <p14:creationId xmlns:p14="http://schemas.microsoft.com/office/powerpoint/2010/main" val="40554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fade">
                                      <p:cBhvr>
                                        <p:cTn id="23" dur="500"/>
                                        <p:tgtEl>
                                          <p:spTgt spid="10">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animEffect transition="in" filter="fade">
                                      <p:cBhvr>
                                        <p:cTn id="31" dur="500"/>
                                        <p:tgtEl>
                                          <p:spTgt spid="7">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build="p" animBg="1"/>
      <p:bldP spid="10"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F61B4B5-F005-438B-B35D-687687FD0107}"/>
              </a:ext>
            </a:extLst>
          </p:cNvPr>
          <p:cNvSpPr/>
          <p:nvPr/>
        </p:nvSpPr>
        <p:spPr>
          <a:xfrm>
            <a:off x="-13348" y="-7408"/>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_Text_Changethis">
            <a:extLst>
              <a:ext uri="{FF2B5EF4-FFF2-40B4-BE49-F238E27FC236}">
                <a16:creationId xmlns:a16="http://schemas.microsoft.com/office/drawing/2014/main" id="{B75FEBE0-6E71-4B0D-B548-8ECA6F8C7B7C}"/>
              </a:ext>
            </a:extLst>
          </p:cNvPr>
          <p:cNvSpPr>
            <a:spLocks noChangeArrowheads="1"/>
          </p:cNvSpPr>
          <p:nvPr/>
        </p:nvSpPr>
        <p:spPr bwMode="auto">
          <a:xfrm>
            <a:off x="-13348" y="202637"/>
            <a:ext cx="122053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32B8673C-C779-4D49-B116-2E51C66E3F88}"/>
              </a:ext>
            </a:extLst>
          </p:cNvPr>
          <p:cNvSpPr txBox="1"/>
          <p:nvPr/>
        </p:nvSpPr>
        <p:spPr>
          <a:xfrm>
            <a:off x="3139888" y="2312265"/>
            <a:ext cx="6100482" cy="1118255"/>
          </a:xfrm>
          <a:prstGeom prst="rect">
            <a:avLst/>
          </a:prstGeom>
          <a:noFill/>
        </p:spPr>
        <p:txBody>
          <a:bodyPr wrap="square">
            <a:spAutoFit/>
          </a:bodyPr>
          <a:lstStyle/>
          <a:p>
            <a:pPr marR="0" algn="ctr" rtl="0"/>
            <a:r>
              <a:rPr lang="en-US" sz="4400" b="1" i="0" u="none" strike="noStrike" baseline="30000" dirty="0">
                <a:solidFill>
                  <a:srgbClr val="000000"/>
                </a:solidFill>
                <a:latin typeface="Minion Pro" panose="02040503050306020203" pitchFamily="18" charset="0"/>
              </a:rPr>
              <a:t>The War Against Christ</a:t>
            </a:r>
            <a:r>
              <a:rPr lang="en-US" sz="4000" b="1" i="0" u="none" strike="noStrike" baseline="30000" dirty="0">
                <a:solidFill>
                  <a:srgbClr val="000000"/>
                </a:solidFill>
                <a:latin typeface="Minion Pro" panose="02040503050306020203" pitchFamily="18" charset="0"/>
              </a:rPr>
              <a:t> </a:t>
            </a:r>
          </a:p>
          <a:p>
            <a:pPr marR="0" algn="ctr" rtl="0"/>
            <a:r>
              <a:rPr lang="en-US" sz="2000" b="0" i="1" u="none" strike="noStrike" baseline="30000" dirty="0">
                <a:solidFill>
                  <a:srgbClr val="000000"/>
                </a:solidFill>
                <a:latin typeface="Minion Pro" panose="02040503050306020203" pitchFamily="18" charset="0"/>
              </a:rPr>
              <a:t>(Reshaping our view of creation.)</a:t>
            </a:r>
            <a:endParaRPr lang="en-US" sz="2000" b="1" i="0" u="none" strike="noStrike" baseline="30000" dirty="0">
              <a:solidFill>
                <a:srgbClr val="000000"/>
              </a:solidFill>
              <a:latin typeface="Minion Pro" panose="02040503050306020203" pitchFamily="18" charset="0"/>
            </a:endParaRPr>
          </a:p>
          <a:p>
            <a:pPr marR="0" algn="ctr" rtl="0"/>
            <a:r>
              <a:rPr lang="en-US" sz="3600" b="1" i="0" u="none" strike="noStrike" baseline="30000" dirty="0">
                <a:solidFill>
                  <a:srgbClr val="000000"/>
                </a:solidFill>
                <a:latin typeface="Minion Pro" panose="02040503050306020203" pitchFamily="18" charset="0"/>
              </a:rPr>
              <a:t> </a:t>
            </a:r>
            <a:r>
              <a:rPr lang="en-US" sz="2400" b="1" i="0" u="none" strike="noStrike" baseline="30000" dirty="0">
                <a:solidFill>
                  <a:srgbClr val="000000"/>
                </a:solidFill>
                <a:latin typeface="Minion Pro" panose="02040503050306020203" pitchFamily="18" charset="0"/>
              </a:rPr>
              <a:t>(Cosmology and Christology)</a:t>
            </a:r>
            <a:endParaRPr lang="en-US" sz="2000" dirty="0"/>
          </a:p>
        </p:txBody>
      </p:sp>
      <p:grpSp>
        <p:nvGrpSpPr>
          <p:cNvPr id="20" name="Group 19">
            <a:extLst>
              <a:ext uri="{FF2B5EF4-FFF2-40B4-BE49-F238E27FC236}">
                <a16:creationId xmlns:a16="http://schemas.microsoft.com/office/drawing/2014/main" id="{57437B97-5CC5-43A9-A745-7683099188F6}"/>
              </a:ext>
            </a:extLst>
          </p:cNvPr>
          <p:cNvGrpSpPr/>
          <p:nvPr/>
        </p:nvGrpSpPr>
        <p:grpSpPr>
          <a:xfrm>
            <a:off x="0" y="5244354"/>
            <a:ext cx="2868706" cy="1172277"/>
            <a:chOff x="0" y="0"/>
            <a:chExt cx="2868706" cy="1172277"/>
          </a:xfrm>
        </p:grpSpPr>
        <p:sp>
          <p:nvSpPr>
            <p:cNvPr id="21" name="Title Text">
              <a:extLst>
                <a:ext uri="{FF2B5EF4-FFF2-40B4-BE49-F238E27FC236}">
                  <a16:creationId xmlns:a16="http://schemas.microsoft.com/office/drawing/2014/main" id="{9F7E3B04-75B5-45A4-882B-37DE6D2F64B9}"/>
                </a:ext>
              </a:extLst>
            </p:cNvPr>
            <p:cNvSpPr>
              <a:spLocks noChangeArrowheads="1"/>
            </p:cNvSpPr>
            <p:nvPr/>
          </p:nvSpPr>
          <p:spPr bwMode="auto">
            <a:xfrm>
              <a:off x="0" y="0"/>
              <a:ext cx="2868706" cy="6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lang="en-US" altLang="en-US" sz="3600" b="1" spc="200" dirty="0">
                  <a:ln w="19050">
                    <a:solidFill>
                      <a:prstClr val="black"/>
                    </a:solidFill>
                  </a:ln>
                  <a:solidFill>
                    <a:srgbClr val="FAC900"/>
                  </a:solidFill>
                  <a:latin typeface="Calibri" panose="020F0502020204030204" pitchFamily="34" charset="0"/>
                  <a:cs typeface="Calibri" panose="020F0502020204030204" pitchFamily="34" charset="0"/>
                </a:rPr>
                <a:t>The Attacks</a:t>
              </a: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 </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22" name="Title Text">
              <a:extLst>
                <a:ext uri="{FF2B5EF4-FFF2-40B4-BE49-F238E27FC236}">
                  <a16:creationId xmlns:a16="http://schemas.microsoft.com/office/drawing/2014/main" id="{212EEC4B-89AB-439D-A6AC-FBEFB9301411}"/>
                </a:ext>
              </a:extLst>
            </p:cNvPr>
            <p:cNvSpPr>
              <a:spLocks noChangeArrowheads="1"/>
            </p:cNvSpPr>
            <p:nvPr/>
          </p:nvSpPr>
          <p:spPr bwMode="auto">
            <a:xfrm>
              <a:off x="206191" y="531076"/>
              <a:ext cx="2312893"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lang="en-US" altLang="en-US" sz="2200" b="1" spc="50" dirty="0">
                  <a:solidFill>
                    <a:srgbClr val="44546A"/>
                  </a:solidFill>
                  <a:latin typeface="Calibri" panose="020F0502020204030204" pitchFamily="34" charset="0"/>
                  <a:cs typeface="Calibri" panose="020F0502020204030204" pitchFamily="34" charset="0"/>
                </a:rPr>
                <a:t>GOD’S TRUTH TARGETED</a:t>
              </a: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p:txBody>
        </p:sp>
      </p:grpSp>
      <p:sp>
        <p:nvSpPr>
          <p:cNvPr id="7" name="TextBox 6">
            <a:extLst>
              <a:ext uri="{FF2B5EF4-FFF2-40B4-BE49-F238E27FC236}">
                <a16:creationId xmlns:a16="http://schemas.microsoft.com/office/drawing/2014/main" id="{CD036252-B4E0-4555-846B-3FFF072A632B}"/>
              </a:ext>
            </a:extLst>
          </p:cNvPr>
          <p:cNvSpPr txBox="1"/>
          <p:nvPr/>
        </p:nvSpPr>
        <p:spPr>
          <a:xfrm>
            <a:off x="4609706" y="6096030"/>
            <a:ext cx="4392891" cy="369332"/>
          </a:xfrm>
          <a:prstGeom prst="rect">
            <a:avLst/>
          </a:prstGeom>
          <a:noFill/>
        </p:spPr>
        <p:txBody>
          <a:bodyPr wrap="square" rtlCol="0">
            <a:spAutoFit/>
          </a:bodyPr>
          <a:lstStyle/>
          <a:p>
            <a:r>
              <a:rPr lang="en-US" i="1" dirty="0">
                <a:effectLst>
                  <a:outerShdw blurRad="38100" dist="38100" dir="2700000" algn="tl">
                    <a:srgbClr val="000000">
                      <a:alpha val="43137"/>
                    </a:srgbClr>
                  </a:outerShdw>
                </a:effectLst>
              </a:rPr>
              <a:t>The Battle for Heaven and Earth</a:t>
            </a:r>
          </a:p>
        </p:txBody>
      </p:sp>
    </p:spTree>
    <p:extLst>
      <p:ext uri="{BB962C8B-B14F-4D97-AF65-F5344CB8AC3E}">
        <p14:creationId xmlns:p14="http://schemas.microsoft.com/office/powerpoint/2010/main" val="323373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40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14" presetClass="entr" presetSubtype="10" fill="hold" grpId="0" nodeType="withEffect">
                                  <p:stCondLst>
                                    <p:cond delay="190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694E91-8E7E-4112-932E-7F3BCD5E5F1A}"/>
              </a:ext>
            </a:extLst>
          </p:cNvPr>
          <p:cNvSpPr/>
          <p:nvPr/>
        </p:nvSpPr>
        <p:spPr>
          <a:xfrm>
            <a:off x="2721255" y="420625"/>
            <a:ext cx="8944051" cy="6008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311C8EF2-29A9-4F3C-B9B2-22B5A6BF9CAA}"/>
              </a:ext>
            </a:extLst>
          </p:cNvPr>
          <p:cNvSpPr txBox="1"/>
          <p:nvPr/>
        </p:nvSpPr>
        <p:spPr>
          <a:xfrm>
            <a:off x="6096001" y="2409137"/>
            <a:ext cx="4954828" cy="1200329"/>
          </a:xfrm>
          <a:prstGeom prst="rect">
            <a:avLst/>
          </a:prstGeom>
          <a:noFill/>
        </p:spPr>
        <p:txBody>
          <a:bodyPr wrap="square" rtlCol="0">
            <a:spAutoFit/>
          </a:bodyPr>
          <a:lstStyle/>
          <a:p>
            <a:pPr defTabSz="1219170"/>
            <a:r>
              <a:rPr lang="en-US" sz="2400" dirty="0">
                <a:solidFill>
                  <a:prstClr val="black"/>
                </a:solidFill>
                <a:latin typeface="Calibri"/>
              </a:rPr>
              <a:t>When we assign inherent power to anything inside God’s creation we are practicing Pagan magic and witchcraft.</a:t>
            </a:r>
          </a:p>
        </p:txBody>
      </p:sp>
      <p:pic>
        <p:nvPicPr>
          <p:cNvPr id="12" name="Picture 11" descr="A picture containing black, meter, red&#10;&#10;Description automatically generated">
            <a:extLst>
              <a:ext uri="{FF2B5EF4-FFF2-40B4-BE49-F238E27FC236}">
                <a16:creationId xmlns:a16="http://schemas.microsoft.com/office/drawing/2014/main" id="{EA57D7E0-F967-4720-9F0E-9A3337FE2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100" y="2165300"/>
            <a:ext cx="2273808" cy="2273808"/>
          </a:xfrm>
          <a:prstGeom prst="rect">
            <a:avLst/>
          </a:prstGeom>
        </p:spPr>
      </p:pic>
    </p:spTree>
    <p:extLst>
      <p:ext uri="{BB962C8B-B14F-4D97-AF65-F5344CB8AC3E}">
        <p14:creationId xmlns:p14="http://schemas.microsoft.com/office/powerpoint/2010/main" val="3648139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9B807-76A7-44FC-9463-D2F617F7111D}"/>
              </a:ext>
            </a:extLst>
          </p:cNvPr>
          <p:cNvPicPr>
            <a:picLocks noChangeAspect="1"/>
          </p:cNvPicPr>
          <p:nvPr/>
        </p:nvPicPr>
        <p:blipFill>
          <a:blip r:embed="rId3">
            <a:alphaModFix amt="19000"/>
          </a:blip>
          <a:stretch>
            <a:fillRect/>
          </a:stretch>
        </p:blipFill>
        <p:spPr>
          <a:xfrm>
            <a:off x="0" y="0"/>
            <a:ext cx="12192000" cy="6858000"/>
          </a:xfrm>
          <a:prstGeom prst="rect">
            <a:avLst/>
          </a:prstGeom>
          <a:solidFill>
            <a:schemeClr val="bg2">
              <a:lumMod val="10000"/>
            </a:schemeClr>
          </a:solidFill>
          <a:effectLst>
            <a:glow rad="127000">
              <a:schemeClr val="accent1"/>
            </a:glow>
          </a:effectLst>
        </p:spPr>
      </p:pic>
      <p:sp>
        <p:nvSpPr>
          <p:cNvPr id="9" name="Content Placeholder 8">
            <a:extLst>
              <a:ext uri="{FF2B5EF4-FFF2-40B4-BE49-F238E27FC236}">
                <a16:creationId xmlns:a16="http://schemas.microsoft.com/office/drawing/2014/main" id="{DE16C164-0959-4A23-80D8-A5A4D96A8307}"/>
              </a:ext>
            </a:extLst>
          </p:cNvPr>
          <p:cNvSpPr>
            <a:spLocks noGrp="1"/>
          </p:cNvSpPr>
          <p:nvPr>
            <p:ph sz="half" idx="16"/>
          </p:nvPr>
        </p:nvSpPr>
        <p:spPr>
          <a:xfrm>
            <a:off x="3097763" y="1295399"/>
            <a:ext cx="8161176" cy="5227943"/>
          </a:xfrm>
        </p:spPr>
        <p:txBody>
          <a:bodyPr>
            <a:normAutofit/>
          </a:bodyPr>
          <a:lstStyle/>
          <a:p>
            <a:pPr>
              <a:lnSpc>
                <a:spcPct val="150000"/>
              </a:lnSpc>
            </a:pPr>
            <a:r>
              <a:rPr lang="en-US" sz="3200" b="1" i="1" dirty="0"/>
              <a:t>“God that made the world and all things therein, seeing that he is Lord of heaven and earth, dwelleth not in temples made with hands; Neither is worshipped with men’s hands, as though he needed any thing, seeing he giveth to all life, and breath, and all things;”</a:t>
            </a:r>
          </a:p>
          <a:p>
            <a:pPr>
              <a:lnSpc>
                <a:spcPct val="150000"/>
              </a:lnSpc>
            </a:pPr>
            <a:r>
              <a:rPr lang="en-US" sz="2400" b="1" dirty="0"/>
              <a:t>Acts 17:24,25</a:t>
            </a:r>
          </a:p>
        </p:txBody>
      </p:sp>
      <p:pic>
        <p:nvPicPr>
          <p:cNvPr id="2" name="Picture 1">
            <a:extLst>
              <a:ext uri="{FF2B5EF4-FFF2-40B4-BE49-F238E27FC236}">
                <a16:creationId xmlns:a16="http://schemas.microsoft.com/office/drawing/2014/main" id="{99FF1767-FF54-4242-8825-0DE56BD3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4743" y="1931437"/>
            <a:ext cx="2031228" cy="2995127"/>
          </a:xfrm>
          <a:prstGeom prst="rect">
            <a:avLst/>
          </a:prstGeom>
          <a:effectLst>
            <a:glow rad="114300">
              <a:schemeClr val="accent1">
                <a:satMod val="175000"/>
                <a:alpha val="40000"/>
              </a:schemeClr>
            </a:glow>
          </a:effectLst>
        </p:spPr>
      </p:pic>
      <p:sp>
        <p:nvSpPr>
          <p:cNvPr id="4" name="Title 3">
            <a:extLst>
              <a:ext uri="{FF2B5EF4-FFF2-40B4-BE49-F238E27FC236}">
                <a16:creationId xmlns:a16="http://schemas.microsoft.com/office/drawing/2014/main" id="{69726A4F-16D0-46CE-B322-7101079C4EA0}"/>
              </a:ext>
            </a:extLst>
          </p:cNvPr>
          <p:cNvSpPr>
            <a:spLocks noGrp="1"/>
          </p:cNvSpPr>
          <p:nvPr>
            <p:ph type="title"/>
          </p:nvPr>
        </p:nvSpPr>
        <p:spPr>
          <a:xfrm>
            <a:off x="553616" y="334657"/>
            <a:ext cx="8839200" cy="792163"/>
          </a:xfrm>
        </p:spPr>
        <p:txBody>
          <a:bodyPr>
            <a:normAutofit fontScale="90000"/>
          </a:bodyPr>
          <a:lstStyle/>
          <a:p>
            <a:r>
              <a:rPr lang="en-US" b="1" dirty="0">
                <a:solidFill>
                  <a:schemeClr val="bg1"/>
                </a:solidFill>
              </a:rPr>
              <a:t>And The Bible Says What?</a:t>
            </a:r>
          </a:p>
        </p:txBody>
      </p:sp>
    </p:spTree>
    <p:extLst>
      <p:ext uri="{BB962C8B-B14F-4D97-AF65-F5344CB8AC3E}">
        <p14:creationId xmlns:p14="http://schemas.microsoft.com/office/powerpoint/2010/main" val="41785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9B807-76A7-44FC-9463-D2F617F7111D}"/>
              </a:ext>
            </a:extLst>
          </p:cNvPr>
          <p:cNvPicPr>
            <a:picLocks noChangeAspect="1"/>
          </p:cNvPicPr>
          <p:nvPr/>
        </p:nvPicPr>
        <p:blipFill>
          <a:blip r:embed="rId3">
            <a:alphaModFix amt="19000"/>
          </a:blip>
          <a:stretch>
            <a:fillRect/>
          </a:stretch>
        </p:blipFill>
        <p:spPr>
          <a:xfrm>
            <a:off x="0" y="0"/>
            <a:ext cx="12192000" cy="6858000"/>
          </a:xfrm>
          <a:prstGeom prst="rect">
            <a:avLst/>
          </a:prstGeom>
          <a:solidFill>
            <a:schemeClr val="bg2">
              <a:lumMod val="10000"/>
            </a:schemeClr>
          </a:solidFill>
          <a:effectLst>
            <a:glow rad="127000">
              <a:schemeClr val="accent1"/>
            </a:glow>
          </a:effectLst>
        </p:spPr>
      </p:pic>
      <p:sp>
        <p:nvSpPr>
          <p:cNvPr id="9" name="Content Placeholder 8">
            <a:extLst>
              <a:ext uri="{FF2B5EF4-FFF2-40B4-BE49-F238E27FC236}">
                <a16:creationId xmlns:a16="http://schemas.microsoft.com/office/drawing/2014/main" id="{DE16C164-0959-4A23-80D8-A5A4D96A8307}"/>
              </a:ext>
            </a:extLst>
          </p:cNvPr>
          <p:cNvSpPr>
            <a:spLocks noGrp="1"/>
          </p:cNvSpPr>
          <p:nvPr>
            <p:ph sz="half" idx="16"/>
          </p:nvPr>
        </p:nvSpPr>
        <p:spPr>
          <a:xfrm>
            <a:off x="2990187" y="1242748"/>
            <a:ext cx="8054331" cy="4011707"/>
          </a:xfrm>
        </p:spPr>
        <p:txBody>
          <a:bodyPr>
            <a:normAutofit fontScale="92500"/>
          </a:bodyPr>
          <a:lstStyle/>
          <a:p>
            <a:pPr>
              <a:lnSpc>
                <a:spcPct val="150000"/>
              </a:lnSpc>
            </a:pPr>
            <a:r>
              <a:rPr lang="en-US" sz="3200" b="1" dirty="0"/>
              <a:t> </a:t>
            </a:r>
            <a:r>
              <a:rPr lang="en-US" sz="2667" b="1" i="1" dirty="0"/>
              <a:t>“For it is not possible that the blood of bulls and of goats should take away sins. Wherefore when he cometh into the world, he saith, Sacrifice and offering thou </a:t>
            </a:r>
            <a:r>
              <a:rPr lang="en-US" sz="2667" b="1" i="1" dirty="0" err="1"/>
              <a:t>wouldest</a:t>
            </a:r>
            <a:r>
              <a:rPr lang="en-US" sz="2667" b="1" i="1" dirty="0"/>
              <a:t> not, but a body hast thou prepared me.  In burnt offerings and sacrifices for sin thou hast had no pleasure.”</a:t>
            </a:r>
            <a:endParaRPr lang="en-US" sz="3200" b="1" i="1" dirty="0"/>
          </a:p>
          <a:p>
            <a:pPr>
              <a:lnSpc>
                <a:spcPct val="150000"/>
              </a:lnSpc>
            </a:pPr>
            <a:r>
              <a:rPr lang="en-US" sz="2133" b="1" dirty="0">
                <a:solidFill>
                  <a:schemeClr val="bg1">
                    <a:lumMod val="95000"/>
                  </a:schemeClr>
                </a:solidFill>
              </a:rPr>
              <a:t>Hebrews 10:4-5</a:t>
            </a:r>
          </a:p>
        </p:txBody>
      </p:sp>
      <p:pic>
        <p:nvPicPr>
          <p:cNvPr id="2" name="Picture 1">
            <a:extLst>
              <a:ext uri="{FF2B5EF4-FFF2-40B4-BE49-F238E27FC236}">
                <a16:creationId xmlns:a16="http://schemas.microsoft.com/office/drawing/2014/main" id="{99FF1767-FF54-4242-8825-0DE56BD3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4743" y="1931437"/>
            <a:ext cx="2031228" cy="2995127"/>
          </a:xfrm>
          <a:prstGeom prst="rect">
            <a:avLst/>
          </a:prstGeom>
          <a:effectLst>
            <a:glow rad="114300">
              <a:schemeClr val="accent1">
                <a:satMod val="175000"/>
                <a:alpha val="40000"/>
              </a:schemeClr>
            </a:glow>
          </a:effectLst>
        </p:spPr>
      </p:pic>
      <p:sp>
        <p:nvSpPr>
          <p:cNvPr id="4" name="Title 3">
            <a:extLst>
              <a:ext uri="{FF2B5EF4-FFF2-40B4-BE49-F238E27FC236}">
                <a16:creationId xmlns:a16="http://schemas.microsoft.com/office/drawing/2014/main" id="{69726A4F-16D0-46CE-B322-7101079C4EA0}"/>
              </a:ext>
            </a:extLst>
          </p:cNvPr>
          <p:cNvSpPr>
            <a:spLocks noGrp="1"/>
          </p:cNvSpPr>
          <p:nvPr>
            <p:ph type="title"/>
          </p:nvPr>
        </p:nvSpPr>
        <p:spPr>
          <a:xfrm>
            <a:off x="553616" y="334657"/>
            <a:ext cx="8839200" cy="792163"/>
          </a:xfrm>
        </p:spPr>
        <p:txBody>
          <a:bodyPr>
            <a:normAutofit fontScale="90000"/>
          </a:bodyPr>
          <a:lstStyle/>
          <a:p>
            <a:r>
              <a:rPr lang="en-US" b="1" dirty="0">
                <a:solidFill>
                  <a:schemeClr val="bg1"/>
                </a:solidFill>
              </a:rPr>
              <a:t>And The Bible Says What?</a:t>
            </a:r>
          </a:p>
        </p:txBody>
      </p:sp>
    </p:spTree>
    <p:extLst>
      <p:ext uri="{BB962C8B-B14F-4D97-AF65-F5344CB8AC3E}">
        <p14:creationId xmlns:p14="http://schemas.microsoft.com/office/powerpoint/2010/main" val="30161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76064" y="1175481"/>
            <a:ext cx="4952153" cy="4011332"/>
            <a:chOff x="657047" y="881610"/>
            <a:chExt cx="3714115" cy="3008499"/>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57047" y="881610"/>
              <a:ext cx="3714115" cy="3008499"/>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327661">
              <a:off x="701390" y="1196227"/>
              <a:ext cx="3486436" cy="2224023"/>
            </a:xfrm>
            <a:prstGeom prst="rect">
              <a:avLst/>
            </a:prstGeom>
            <a:noFill/>
          </p:spPr>
          <p:txBody>
            <a:bodyPr wrap="square" rtlCol="0">
              <a:spAutoFit/>
            </a:bodyPr>
            <a:lstStyle/>
            <a:p>
              <a:pPr defTabSz="1219170"/>
              <a:r>
                <a:rPr lang="en-US" sz="2667"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“Jesus, God’s tabernacle, goes about creating little pockets of heaven wherever He goes. He does it ‘out there’ in the world of sin and death.”  </a:t>
              </a:r>
              <a:r>
                <a:rPr lang="en-US" sz="1867"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(4:29)</a:t>
              </a:r>
              <a:endParaRPr lang="en-US" sz="1867" b="1" dirty="0">
                <a:solidFill>
                  <a:prstClr val="white">
                    <a:lumMod val="95000"/>
                  </a:prstClr>
                </a:solidFill>
                <a:latin typeface="Calibri" panose="020F0502020204030204"/>
              </a:endParaRPr>
            </a:p>
            <a:p>
              <a:pPr defTabSz="1219170"/>
              <a:endParaRPr lang="en-US" sz="2667" dirty="0">
                <a:solidFill>
                  <a:prstClr val="white">
                    <a:lumMod val="95000"/>
                  </a:prstClr>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6071798" y="1080226"/>
            <a:ext cx="4952153" cy="4607094"/>
            <a:chOff x="4553848" y="810169"/>
            <a:chExt cx="3714115" cy="3455321"/>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553848" y="929116"/>
              <a:ext cx="3714115" cy="3008499"/>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661371" y="810169"/>
              <a:ext cx="3499067" cy="3455321"/>
            </a:xfrm>
            <a:prstGeom prst="rect">
              <a:avLst/>
            </a:prstGeom>
            <a:noFill/>
          </p:spPr>
          <p:txBody>
            <a:bodyPr wrap="square" rtlCol="0">
              <a:spAutoFit/>
            </a:bodyPr>
            <a:lstStyle/>
            <a:p>
              <a:pPr defTabSz="1219170"/>
              <a:r>
                <a:rPr lang="en-US" sz="2667" b="1" dirty="0">
                  <a:solidFill>
                    <a:prstClr val="black">
                      <a:lumMod val="65000"/>
                      <a:lumOff val="35000"/>
                    </a:prstClr>
                  </a:solidFill>
                  <a:latin typeface="Calibri" panose="020F0502020204030204"/>
                </a:rPr>
                <a:t>Again, notice the </a:t>
              </a:r>
              <a:r>
                <a:rPr lang="en-US" sz="2667" b="1" u="sng" dirty="0">
                  <a:solidFill>
                    <a:prstClr val="black">
                      <a:lumMod val="65000"/>
                      <a:lumOff val="35000"/>
                    </a:prstClr>
                  </a:solidFill>
                  <a:latin typeface="Calibri" panose="020F0502020204030204"/>
                </a:rPr>
                <a:t>spatial</a:t>
              </a:r>
              <a:r>
                <a:rPr lang="en-US" sz="2667" b="1" dirty="0">
                  <a:solidFill>
                    <a:prstClr val="black">
                      <a:lumMod val="65000"/>
                      <a:lumOff val="35000"/>
                    </a:prstClr>
                  </a:solidFill>
                  <a:latin typeface="Calibri" panose="020F0502020204030204"/>
                </a:rPr>
                <a:t> concept.</a:t>
              </a:r>
            </a:p>
            <a:p>
              <a:pPr defTabSz="1219170"/>
              <a:endParaRPr lang="en-US" sz="2667" b="1" dirty="0">
                <a:solidFill>
                  <a:prstClr val="black">
                    <a:lumMod val="65000"/>
                    <a:lumOff val="35000"/>
                  </a:prstClr>
                </a:solidFill>
                <a:latin typeface="Calibri" panose="020F0502020204030204"/>
              </a:endParaRPr>
            </a:p>
            <a:p>
              <a:pPr defTabSz="1219170"/>
              <a:r>
                <a:rPr lang="en-US" sz="2667" b="1" dirty="0">
                  <a:solidFill>
                    <a:prstClr val="black">
                      <a:lumMod val="65000"/>
                      <a:lumOff val="35000"/>
                    </a:prstClr>
                  </a:solidFill>
                  <a:latin typeface="Calibri" panose="020F0502020204030204"/>
                </a:rPr>
                <a:t>God’s goodness and beauty, once confined to the </a:t>
              </a:r>
              <a:r>
                <a:rPr lang="en-US" sz="2667" b="1" u="sng" dirty="0">
                  <a:solidFill>
                    <a:prstClr val="black">
                      <a:lumMod val="65000"/>
                      <a:lumOff val="35000"/>
                    </a:prstClr>
                  </a:solidFill>
                  <a:latin typeface="Calibri" panose="020F0502020204030204"/>
                </a:rPr>
                <a:t>temple</a:t>
              </a:r>
              <a:r>
                <a:rPr lang="en-US" sz="2667" b="1" dirty="0">
                  <a:solidFill>
                    <a:prstClr val="black">
                      <a:lumMod val="65000"/>
                      <a:lumOff val="35000"/>
                    </a:prstClr>
                  </a:solidFill>
                  <a:latin typeface="Calibri" panose="020F0502020204030204"/>
                </a:rPr>
                <a:t>, is now transported by God’s mobile temple, Jesus Christ, who creates little pockets of heaven “out there in the world of sin and death”.</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328727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t="-10000" b="-10000"/>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33791D3-0967-4B66-AED0-9B477DFA5BD7}"/>
              </a:ext>
            </a:extLst>
          </p:cNvPr>
          <p:cNvSpPr>
            <a:spLocks noGrp="1"/>
          </p:cNvSpPr>
          <p:nvPr>
            <p:ph type="body" idx="1"/>
          </p:nvPr>
        </p:nvSpPr>
        <p:spPr>
          <a:xfrm>
            <a:off x="691029" y="230590"/>
            <a:ext cx="5158316" cy="825500"/>
          </a:xfrm>
        </p:spPr>
        <p:txBody>
          <a:bodyPr/>
          <a:lstStyle/>
          <a:p>
            <a:r>
              <a:rPr lang="en-US" dirty="0"/>
              <a:t>Nothing but the facts: </a:t>
            </a:r>
          </a:p>
        </p:txBody>
      </p:sp>
      <p:pic>
        <p:nvPicPr>
          <p:cNvPr id="1026" name="Picture 2">
            <a:extLst>
              <a:ext uri="{FF2B5EF4-FFF2-40B4-BE49-F238E27FC236}">
                <a16:creationId xmlns:a16="http://schemas.microsoft.com/office/drawing/2014/main" id="{AEE4E871-8979-4834-A490-094468786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303" y="1336698"/>
            <a:ext cx="5954555" cy="39413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392CD5-0B21-43A3-AFF4-C1DF57BCA5F6}"/>
              </a:ext>
            </a:extLst>
          </p:cNvPr>
          <p:cNvSpPr txBox="1"/>
          <p:nvPr/>
        </p:nvSpPr>
        <p:spPr>
          <a:xfrm>
            <a:off x="559837" y="1185215"/>
            <a:ext cx="4180113" cy="1569660"/>
          </a:xfrm>
          <a:prstGeom prst="rect">
            <a:avLst/>
          </a:prstGeom>
          <a:noFill/>
        </p:spPr>
        <p:txBody>
          <a:bodyPr wrap="square" rtlCol="0">
            <a:spAutoFit/>
          </a:bodyPr>
          <a:lstStyle/>
          <a:p>
            <a:pPr defTabSz="1219170"/>
            <a:r>
              <a:rPr lang="en-US" sz="2400" b="1" dirty="0">
                <a:solidFill>
                  <a:prstClr val="black">
                    <a:lumMod val="75000"/>
                    <a:lumOff val="25000"/>
                  </a:prstClr>
                </a:solidFill>
                <a:latin typeface="Calibri" panose="020F0502020204030204"/>
              </a:rPr>
              <a:t>Jesus </a:t>
            </a:r>
            <a:r>
              <a:rPr lang="en-US" sz="2400" b="1" u="sng" dirty="0">
                <a:solidFill>
                  <a:prstClr val="black">
                    <a:lumMod val="75000"/>
                    <a:lumOff val="25000"/>
                  </a:prstClr>
                </a:solidFill>
                <a:latin typeface="Calibri" panose="020F0502020204030204"/>
              </a:rPr>
              <a:t>did</a:t>
            </a:r>
            <a:r>
              <a:rPr lang="en-US" sz="2400" b="1" dirty="0">
                <a:solidFill>
                  <a:prstClr val="black">
                    <a:lumMod val="75000"/>
                    <a:lumOff val="25000"/>
                  </a:prstClr>
                </a:solidFill>
                <a:latin typeface="Calibri" panose="020F0502020204030204"/>
              </a:rPr>
              <a:t> tabernacle on earth, and, of course, He was God, and yes, He did travel about offering the Kingdom of God!</a:t>
            </a:r>
          </a:p>
        </p:txBody>
      </p:sp>
      <p:sp>
        <p:nvSpPr>
          <p:cNvPr id="18" name="TextBox 17">
            <a:extLst>
              <a:ext uri="{FF2B5EF4-FFF2-40B4-BE49-F238E27FC236}">
                <a16:creationId xmlns:a16="http://schemas.microsoft.com/office/drawing/2014/main" id="{779708E6-83A2-4FD7-BE13-7DDD73E505B3}"/>
              </a:ext>
            </a:extLst>
          </p:cNvPr>
          <p:cNvSpPr txBox="1"/>
          <p:nvPr/>
        </p:nvSpPr>
        <p:spPr>
          <a:xfrm>
            <a:off x="559835" y="2914779"/>
            <a:ext cx="4329407" cy="3416320"/>
          </a:xfrm>
          <a:prstGeom prst="rect">
            <a:avLst/>
          </a:prstGeom>
          <a:noFill/>
        </p:spPr>
        <p:txBody>
          <a:bodyPr wrap="square" rtlCol="0">
            <a:spAutoFit/>
          </a:bodyPr>
          <a:lstStyle/>
          <a:p>
            <a:pPr defTabSz="1219170"/>
            <a:r>
              <a:rPr lang="en-US" sz="2400" b="1" dirty="0">
                <a:solidFill>
                  <a:prstClr val="black">
                    <a:lumMod val="75000"/>
                    <a:lumOff val="25000"/>
                  </a:prstClr>
                </a:solidFill>
                <a:latin typeface="Calibri" panose="020F0502020204030204"/>
              </a:rPr>
              <a:t>Jesus </a:t>
            </a:r>
            <a:r>
              <a:rPr lang="en-US" sz="2400" b="1" u="sng" dirty="0">
                <a:solidFill>
                  <a:prstClr val="black">
                    <a:lumMod val="75000"/>
                    <a:lumOff val="25000"/>
                  </a:prstClr>
                </a:solidFill>
                <a:latin typeface="Calibri" panose="020F0502020204030204"/>
              </a:rPr>
              <a:t>did not </a:t>
            </a:r>
            <a:r>
              <a:rPr lang="en-US" sz="2400" b="1" dirty="0">
                <a:solidFill>
                  <a:prstClr val="black">
                    <a:lumMod val="75000"/>
                    <a:lumOff val="25000"/>
                  </a:prstClr>
                </a:solidFill>
                <a:latin typeface="Calibri" panose="020F0502020204030204"/>
              </a:rPr>
              <a:t>create little spatial pockets of goodness and beauty wherever He went.</a:t>
            </a:r>
          </a:p>
          <a:p>
            <a:pPr defTabSz="1219170"/>
            <a:endParaRPr lang="en-US" sz="2400" dirty="0">
              <a:solidFill>
                <a:prstClr val="black"/>
              </a:solidFill>
              <a:latin typeface="Calibri" panose="020F0502020204030204"/>
            </a:endParaRPr>
          </a:p>
          <a:p>
            <a:pPr defTabSz="1219170"/>
            <a:r>
              <a:rPr lang="en-US" sz="2400" b="1" dirty="0">
                <a:solidFill>
                  <a:prstClr val="black">
                    <a:lumMod val="75000"/>
                    <a:lumOff val="25000"/>
                  </a:prstClr>
                </a:solidFill>
                <a:latin typeface="Calibri" panose="020F0502020204030204"/>
              </a:rPr>
              <a:t>Many repented as they heard Christ’s warnings, but the ground under their feet and the space around them was no different after their encounters.</a:t>
            </a:r>
          </a:p>
        </p:txBody>
      </p:sp>
    </p:spTree>
    <p:extLst>
      <p:ext uri="{BB962C8B-B14F-4D97-AF65-F5344CB8AC3E}">
        <p14:creationId xmlns:p14="http://schemas.microsoft.com/office/powerpoint/2010/main" val="2706215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FECD46-5483-420C-BC4E-73CA543D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429195B-950F-462F-9C3A-551C00753A3B}"/>
              </a:ext>
            </a:extLst>
          </p:cNvPr>
          <p:cNvSpPr txBox="1"/>
          <p:nvPr/>
        </p:nvSpPr>
        <p:spPr>
          <a:xfrm>
            <a:off x="7173695" y="482482"/>
            <a:ext cx="4011811" cy="461665"/>
          </a:xfrm>
          <a:prstGeom prst="rect">
            <a:avLst/>
          </a:prstGeom>
          <a:noFill/>
        </p:spPr>
        <p:txBody>
          <a:bodyPr wrap="square" rtlCol="0">
            <a:spAutoFit/>
          </a:bodyPr>
          <a:lstStyle/>
          <a:p>
            <a:pPr defTabSz="1219170"/>
            <a:r>
              <a:rPr lang="en-US" sz="2400" b="1" dirty="0">
                <a:solidFill>
                  <a:srgbClr val="4472C4">
                    <a:lumMod val="60000"/>
                    <a:lumOff val="40000"/>
                  </a:srgbClr>
                </a:solidFill>
                <a:latin typeface="Calibri" panose="020F0502020204030204"/>
              </a:rPr>
              <a:t>Truth Mystified &amp; Clarified</a:t>
            </a:r>
          </a:p>
        </p:txBody>
      </p:sp>
      <p:grpSp>
        <p:nvGrpSpPr>
          <p:cNvPr id="4" name="Group 3">
            <a:extLst>
              <a:ext uri="{FF2B5EF4-FFF2-40B4-BE49-F238E27FC236}">
                <a16:creationId xmlns:a16="http://schemas.microsoft.com/office/drawing/2014/main" id="{296A6A8D-EF9F-4725-B4ED-C3B1481F2B10}"/>
              </a:ext>
            </a:extLst>
          </p:cNvPr>
          <p:cNvGrpSpPr/>
          <p:nvPr/>
        </p:nvGrpSpPr>
        <p:grpSpPr>
          <a:xfrm>
            <a:off x="885049" y="877986"/>
            <a:ext cx="4952153" cy="5410016"/>
            <a:chOff x="663786" y="658489"/>
            <a:chExt cx="3714115" cy="4057512"/>
          </a:xfrm>
        </p:grpSpPr>
        <p:sp>
          <p:nvSpPr>
            <p:cNvPr id="11" name="Rectangle 10">
              <a:extLst>
                <a:ext uri="{FF2B5EF4-FFF2-40B4-BE49-F238E27FC236}">
                  <a16:creationId xmlns:a16="http://schemas.microsoft.com/office/drawing/2014/main" id="{FB32D072-6B73-4991-BBE0-DA8CD2512668}"/>
                </a:ext>
              </a:extLst>
            </p:cNvPr>
            <p:cNvSpPr/>
            <p:nvPr/>
          </p:nvSpPr>
          <p:spPr>
            <a:xfrm rot="21311407">
              <a:off x="663786" y="658489"/>
              <a:ext cx="3714115" cy="3614920"/>
            </a:xfrm>
            <a:prstGeom prst="rect">
              <a:avLst/>
            </a:prstGeom>
            <a:solidFill>
              <a:schemeClr val="tx1">
                <a:alpha val="54000"/>
              </a:schemeClr>
            </a:solidFill>
            <a:ln>
              <a:noFill/>
            </a:ln>
            <a:effectLst>
              <a:glow rad="1422400">
                <a:schemeClr val="accent1">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0A1E43DC-92A8-4073-B64F-3074E8958BD4}"/>
                </a:ext>
              </a:extLst>
            </p:cNvPr>
            <p:cNvSpPr txBox="1"/>
            <p:nvPr/>
          </p:nvSpPr>
          <p:spPr>
            <a:xfrm rot="21327661">
              <a:off x="766948" y="737460"/>
              <a:ext cx="3486436" cy="3978541"/>
            </a:xfrm>
            <a:prstGeom prst="rect">
              <a:avLst/>
            </a:prstGeom>
            <a:noFill/>
          </p:spPr>
          <p:txBody>
            <a:bodyPr wrap="square" rtlCol="0">
              <a:spAutoFit/>
            </a:bodyPr>
            <a:lstStyle/>
            <a:p>
              <a:pPr defTabSz="1219170">
                <a:lnSpc>
                  <a:spcPct val="107000"/>
                </a:lnSpc>
                <a:spcAft>
                  <a:spcPts val="1600"/>
                </a:spcAft>
              </a:pPr>
              <a:r>
                <a:rPr lang="en-US" sz="2667"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“The cross is now the place where Jesus absorbs sin to create a clean space that is not limited like animal sacrifices.  </a:t>
              </a:r>
              <a:r>
                <a:rPr lang="en-US" sz="2133"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(4:56) </a:t>
              </a:r>
              <a:endParaRPr lang="en-US" sz="2667"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endParaRPr>
            </a:p>
            <a:p>
              <a:pPr defTabSz="1219170">
                <a:lnSpc>
                  <a:spcPct val="107000"/>
                </a:lnSpc>
                <a:spcAft>
                  <a:spcPts val="1600"/>
                </a:spcAft>
              </a:pPr>
              <a:r>
                <a:rPr lang="en-US" sz="2667" b="1" dirty="0">
                  <a:solidFill>
                    <a:prstClr val="white">
                      <a:lumMod val="95000"/>
                    </a:prstClr>
                  </a:solidFill>
                  <a:latin typeface="Arial" panose="020B0604020202020204" pitchFamily="34" charset="0"/>
                  <a:ea typeface="Calibri" panose="020F0502020204030204" pitchFamily="34" charset="0"/>
                  <a:cs typeface="Times New Roman" panose="02020603050405020304" pitchFamily="18" charset="0"/>
                </a:rPr>
                <a:t>Jesus’ sacrifice has the power to keep spreading and spreading and reuniting more and more of heaven and earth.</a:t>
              </a:r>
              <a:endParaRPr lang="en-US" sz="2667" b="1" dirty="0">
                <a:solidFill>
                  <a:prstClr val="white">
                    <a:lumMod val="95000"/>
                  </a:prstClr>
                </a:solidFill>
                <a:latin typeface="Calibri" panose="020F0502020204030204" pitchFamily="34" charset="0"/>
                <a:ea typeface="Calibri" panose="020F0502020204030204" pitchFamily="34" charset="0"/>
                <a:cs typeface="Times New Roman" panose="02020603050405020304" pitchFamily="18" charset="0"/>
              </a:endParaRPr>
            </a:p>
            <a:p>
              <a:pPr defTabSz="1219170"/>
              <a:endParaRPr lang="en-US" sz="2667" dirty="0">
                <a:solidFill>
                  <a:srgbClr val="F7536E"/>
                </a:solidFill>
                <a:latin typeface="Calibri" panose="020F0502020204030204"/>
              </a:endParaRPr>
            </a:p>
          </p:txBody>
        </p:sp>
      </p:grpSp>
      <p:grpSp>
        <p:nvGrpSpPr>
          <p:cNvPr id="6" name="Group 5">
            <a:extLst>
              <a:ext uri="{FF2B5EF4-FFF2-40B4-BE49-F238E27FC236}">
                <a16:creationId xmlns:a16="http://schemas.microsoft.com/office/drawing/2014/main" id="{B78F3663-BC72-4156-B40A-7B07CE6332EE}"/>
              </a:ext>
            </a:extLst>
          </p:cNvPr>
          <p:cNvGrpSpPr/>
          <p:nvPr/>
        </p:nvGrpSpPr>
        <p:grpSpPr>
          <a:xfrm>
            <a:off x="5987343" y="1155281"/>
            <a:ext cx="5338863" cy="5017527"/>
            <a:chOff x="4543593" y="741979"/>
            <a:chExt cx="3714115" cy="3969501"/>
          </a:xfrm>
        </p:grpSpPr>
        <p:sp>
          <p:nvSpPr>
            <p:cNvPr id="12" name="Rectangle 11">
              <a:extLst>
                <a:ext uri="{FF2B5EF4-FFF2-40B4-BE49-F238E27FC236}">
                  <a16:creationId xmlns:a16="http://schemas.microsoft.com/office/drawing/2014/main" id="{696447CB-28D7-4E48-A814-6A3E95F44DFB}"/>
                </a:ext>
              </a:extLst>
            </p:cNvPr>
            <p:cNvSpPr/>
            <p:nvPr/>
          </p:nvSpPr>
          <p:spPr>
            <a:xfrm rot="361451">
              <a:off x="4543593" y="810078"/>
              <a:ext cx="3714115" cy="3467576"/>
            </a:xfrm>
            <a:prstGeom prst="rect">
              <a:avLst/>
            </a:prstGeom>
            <a:solidFill>
              <a:schemeClr val="bg1">
                <a:alpha val="35000"/>
              </a:schemeClr>
            </a:solidFill>
            <a:ln>
              <a:noFill/>
            </a:ln>
            <a:effectLst>
              <a:glow rad="647700">
                <a:schemeClr val="accent1">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8E1D9A15-717F-4EF5-8359-C65A33792DDF}"/>
                </a:ext>
              </a:extLst>
            </p:cNvPr>
            <p:cNvSpPr txBox="1"/>
            <p:nvPr/>
          </p:nvSpPr>
          <p:spPr>
            <a:xfrm rot="253578">
              <a:off x="4636298" y="741979"/>
              <a:ext cx="3499067" cy="3969501"/>
            </a:xfrm>
            <a:prstGeom prst="rect">
              <a:avLst/>
            </a:prstGeom>
            <a:noFill/>
          </p:spPr>
          <p:txBody>
            <a:bodyPr wrap="square" rtlCol="0">
              <a:spAutoFit/>
            </a:bodyPr>
            <a:lstStyle/>
            <a:p>
              <a:pPr defTabSz="1219170"/>
              <a:r>
                <a:rPr lang="en-US" sz="2667" b="1" dirty="0">
                  <a:solidFill>
                    <a:prstClr val="black">
                      <a:lumMod val="65000"/>
                      <a:lumOff val="35000"/>
                    </a:prstClr>
                  </a:solidFill>
                  <a:latin typeface="Calibri" panose="020F0502020204030204"/>
                </a:rPr>
                <a:t>This is serious error.</a:t>
              </a:r>
            </a:p>
            <a:p>
              <a:pPr defTabSz="1219170"/>
              <a:endParaRPr lang="en-US" sz="2667" b="1" dirty="0">
                <a:solidFill>
                  <a:prstClr val="black">
                    <a:lumMod val="65000"/>
                    <a:lumOff val="35000"/>
                  </a:prstClr>
                </a:solidFill>
                <a:latin typeface="Calibri" panose="020F0502020204030204"/>
              </a:endParaRPr>
            </a:p>
            <a:p>
              <a:pPr defTabSz="1219170"/>
              <a:r>
                <a:rPr lang="en-US" sz="2667" b="1" dirty="0">
                  <a:solidFill>
                    <a:prstClr val="black">
                      <a:lumMod val="65000"/>
                      <a:lumOff val="35000"/>
                    </a:prstClr>
                  </a:solidFill>
                  <a:latin typeface="Calibri" panose="020F0502020204030204"/>
                </a:rPr>
                <a:t>Jesus did not absorb anything on the cross. He did not create a clean </a:t>
              </a:r>
              <a:r>
                <a:rPr lang="en-US" sz="2667" b="1" u="sng" dirty="0">
                  <a:solidFill>
                    <a:prstClr val="black">
                      <a:lumMod val="65000"/>
                      <a:lumOff val="35000"/>
                    </a:prstClr>
                  </a:solidFill>
                  <a:latin typeface="Calibri" panose="020F0502020204030204"/>
                </a:rPr>
                <a:t>space</a:t>
              </a:r>
              <a:r>
                <a:rPr lang="en-US" sz="2667" b="1" dirty="0">
                  <a:solidFill>
                    <a:prstClr val="black">
                      <a:lumMod val="65000"/>
                      <a:lumOff val="35000"/>
                    </a:prstClr>
                  </a:solidFill>
                  <a:latin typeface="Calibri" panose="020F0502020204030204"/>
                </a:rPr>
                <a:t> in an unlimited way compared to the limited </a:t>
              </a:r>
              <a:r>
                <a:rPr lang="en-US" sz="2667" b="1" u="sng" dirty="0">
                  <a:solidFill>
                    <a:prstClr val="black">
                      <a:lumMod val="65000"/>
                      <a:lumOff val="35000"/>
                    </a:prstClr>
                  </a:solidFill>
                  <a:latin typeface="Calibri" panose="020F0502020204030204"/>
                </a:rPr>
                <a:t>space</a:t>
              </a:r>
              <a:r>
                <a:rPr lang="en-US" sz="2667" b="1" dirty="0">
                  <a:solidFill>
                    <a:prstClr val="black">
                      <a:lumMod val="65000"/>
                      <a:lumOff val="35000"/>
                    </a:prstClr>
                  </a:solidFill>
                  <a:latin typeface="Calibri" panose="020F0502020204030204"/>
                </a:rPr>
                <a:t> animal sacrifices could cover. This is insanity.</a:t>
              </a:r>
            </a:p>
            <a:p>
              <a:pPr defTabSz="1219170"/>
              <a:r>
                <a:rPr lang="en-US" sz="2667" b="1" dirty="0">
                  <a:solidFill>
                    <a:prstClr val="black">
                      <a:lumMod val="65000"/>
                      <a:lumOff val="35000"/>
                    </a:prstClr>
                  </a:solidFill>
                  <a:latin typeface="Calibri" panose="020F0502020204030204"/>
                </a:rPr>
                <a:t>Christ took our sins by placing us in Himself, thus satisfying the wrath of God through His death.</a:t>
              </a:r>
            </a:p>
            <a:p>
              <a:pPr defTabSz="1219170"/>
              <a:endParaRPr lang="en-US" sz="2667" dirty="0">
                <a:solidFill>
                  <a:srgbClr val="4472C4">
                    <a:lumMod val="50000"/>
                  </a:srgbClr>
                </a:solidFill>
                <a:latin typeface="Calibri" panose="020F0502020204030204"/>
              </a:endParaRPr>
            </a:p>
          </p:txBody>
        </p:sp>
      </p:grpSp>
    </p:spTree>
    <p:extLst>
      <p:ext uri="{BB962C8B-B14F-4D97-AF65-F5344CB8AC3E}">
        <p14:creationId xmlns:p14="http://schemas.microsoft.com/office/powerpoint/2010/main" val="35509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273" y="381000"/>
            <a:ext cx="2968017" cy="1828800"/>
          </a:xfrm>
        </p:spPr>
        <p:txBody>
          <a:bodyPr>
            <a:normAutofit/>
          </a:bodyPr>
          <a:lstStyle/>
          <a:p>
            <a:r>
              <a:rPr lang="en-US" sz="3733" dirty="0">
                <a:solidFill>
                  <a:schemeClr val="accent1"/>
                </a:solidFill>
              </a:rPr>
              <a:t>Paradise Restored</a:t>
            </a:r>
            <a:endParaRPr lang="en-US" sz="3733" dirty="0"/>
          </a:p>
        </p:txBody>
      </p:sp>
      <p:sp>
        <p:nvSpPr>
          <p:cNvPr id="3" name="Content Placeholder 2"/>
          <p:cNvSpPr>
            <a:spLocks noGrp="1"/>
          </p:cNvSpPr>
          <p:nvPr>
            <p:ph idx="1"/>
          </p:nvPr>
        </p:nvSpPr>
        <p:spPr>
          <a:xfrm>
            <a:off x="1320800" y="2616200"/>
            <a:ext cx="3251200" cy="2641600"/>
          </a:xfrm>
        </p:spPr>
        <p:txBody>
          <a:bodyPr>
            <a:normAutofit/>
          </a:bodyPr>
          <a:lstStyle/>
          <a:p>
            <a:r>
              <a:rPr lang="en-US"/>
              <a:t>Understanding the Bible Project Worldview.</a:t>
            </a:r>
          </a:p>
          <a:p>
            <a:endParaRPr lang="en-US"/>
          </a:p>
        </p:txBody>
      </p:sp>
      <p:sp>
        <p:nvSpPr>
          <p:cNvPr id="4" name="TextBox 3">
            <a:extLst>
              <a:ext uri="{FF2B5EF4-FFF2-40B4-BE49-F238E27FC236}">
                <a16:creationId xmlns:a16="http://schemas.microsoft.com/office/drawing/2014/main" id="{BF4EC9ED-DF2B-44CB-8199-46D3BA12094D}"/>
              </a:ext>
            </a:extLst>
          </p:cNvPr>
          <p:cNvSpPr txBox="1"/>
          <p:nvPr/>
        </p:nvSpPr>
        <p:spPr>
          <a:xfrm>
            <a:off x="4811057" y="769471"/>
            <a:ext cx="6921488" cy="4278094"/>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defTabSz="1219170"/>
            <a:r>
              <a:rPr lang="en-US" sz="3200" b="1" dirty="0">
                <a:solidFill>
                  <a:prstClr val="white"/>
                </a:solidFill>
                <a:latin typeface="Arial" panose="020B0604020202020204" pitchFamily="34" charset="0"/>
                <a:ea typeface="Calibri" panose="020F0502020204030204" pitchFamily="34" charset="0"/>
                <a:cs typeface="Times New Roman" panose="02020603050405020304" pitchFamily="18" charset="0"/>
              </a:rPr>
              <a:t>In the BP narrative:</a:t>
            </a:r>
          </a:p>
          <a:p>
            <a:pPr marL="380990" indent="-380990" defTabSz="1219170">
              <a:buFont typeface="Arial" panose="020B0604020202020204" pitchFamily="34" charset="0"/>
              <a:buChar char="•"/>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marL="380990" indent="-380990" defTabSz="1219170">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This </a:t>
            </a:r>
            <a:r>
              <a:rPr lang="en-US" sz="2400" i="1" dirty="0">
                <a:solidFill>
                  <a:prstClr val="white"/>
                </a:solidFill>
                <a:latin typeface="Arial" panose="020B0604020202020204" pitchFamily="34" charset="0"/>
                <a:ea typeface="Calibri" panose="020F0502020204030204" pitchFamily="34" charset="0"/>
                <a:cs typeface="Times New Roman" panose="02020603050405020304" pitchFamily="18" charset="0"/>
              </a:rPr>
              <a:t>same</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Eden will supposedly be restored in the form of the New Jerusalem as ultimate divine </a:t>
            </a:r>
            <a:r>
              <a:rPr lang="en-US" sz="24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authority</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 is reasserted and redistributed among Yahweh’s “staff team” and “partners”. </a:t>
            </a:r>
          </a:p>
          <a:p>
            <a:pPr marL="380990" indent="-380990" defTabSz="1219170">
              <a:buFont typeface="Arial" panose="020B0604020202020204" pitchFamily="34" charset="0"/>
              <a:buChar char="•"/>
            </a:pPr>
            <a:endPar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marL="380990" indent="-380990" defTabSz="1219170">
              <a:buFont typeface="Arial" panose="020B0604020202020204" pitchFamily="34" charset="0"/>
              <a:buChar char="•"/>
            </a:pP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The New Humanity, so labeled, will eventually partner once again with God, </a:t>
            </a:r>
            <a:r>
              <a:rPr lang="en-US" sz="24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reigning </a:t>
            </a:r>
            <a:r>
              <a:rPr lang="en-US" sz="2400" dirty="0">
                <a:solidFill>
                  <a:prstClr val="white"/>
                </a:solidFill>
                <a:latin typeface="Arial" panose="020B0604020202020204" pitchFamily="34" charset="0"/>
                <a:ea typeface="Calibri" panose="020F0502020204030204" pitchFamily="34" charset="0"/>
                <a:cs typeface="Times New Roman" panose="02020603050405020304" pitchFamily="18" charset="0"/>
              </a:rPr>
              <a:t>over His creation.</a:t>
            </a:r>
            <a:endParaRPr lang="en-US" sz="2400" dirty="0">
              <a:solidFill>
                <a:prstClr val="white"/>
              </a:solidFill>
              <a:latin typeface="Calibri"/>
            </a:endParaRPr>
          </a:p>
        </p:txBody>
      </p:sp>
      <p:pic>
        <p:nvPicPr>
          <p:cNvPr id="6" name="Picture 5" descr="A close up of a sign&#10;&#10;Description automatically generated">
            <a:extLst>
              <a:ext uri="{FF2B5EF4-FFF2-40B4-BE49-F238E27FC236}">
                <a16:creationId xmlns:a16="http://schemas.microsoft.com/office/drawing/2014/main" id="{E0AAA389-4913-4667-8396-E6B2AF5DD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77" y="2413001"/>
            <a:ext cx="3650724" cy="3527161"/>
          </a:xfrm>
          <a:prstGeom prst="rect">
            <a:avLst/>
          </a:prstGeom>
          <a:effectLst>
            <a:glow rad="685800">
              <a:schemeClr val="accent2">
                <a:satMod val="175000"/>
                <a:alpha val="40000"/>
              </a:schemeClr>
            </a:glow>
          </a:effectLst>
        </p:spPr>
      </p:pic>
    </p:spTree>
    <p:extLst>
      <p:ext uri="{BB962C8B-B14F-4D97-AF65-F5344CB8AC3E}">
        <p14:creationId xmlns:p14="http://schemas.microsoft.com/office/powerpoint/2010/main" val="30514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655E4C-AAD2-468B-BECF-05E2711BCD05}"/>
              </a:ext>
            </a:extLst>
          </p:cNvPr>
          <p:cNvGrpSpPr/>
          <p:nvPr/>
        </p:nvGrpSpPr>
        <p:grpSpPr>
          <a:xfrm>
            <a:off x="101601" y="3835400"/>
            <a:ext cx="2205092" cy="4118027"/>
            <a:chOff x="452438" y="1030289"/>
            <a:chExt cx="1558926" cy="2259013"/>
          </a:xfrm>
        </p:grpSpPr>
        <p:sp>
          <p:nvSpPr>
            <p:cNvPr id="11" name="AutoShape 3">
              <a:extLst>
                <a:ext uri="{FF2B5EF4-FFF2-40B4-BE49-F238E27FC236}">
                  <a16:creationId xmlns:a16="http://schemas.microsoft.com/office/drawing/2014/main" id="{573ED5A0-ECA1-49FE-9C4A-C113A8A65E36}"/>
                </a:ext>
              </a:extLst>
            </p:cNvPr>
            <p:cNvSpPr>
              <a:spLocks noChangeAspect="1" noChangeArrowheads="1" noTextEdit="1"/>
            </p:cNvSpPr>
            <p:nvPr/>
          </p:nvSpPr>
          <p:spPr bwMode="auto">
            <a:xfrm>
              <a:off x="452438" y="1030289"/>
              <a:ext cx="1558925"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2" name="Freeform 5">
              <a:extLst>
                <a:ext uri="{FF2B5EF4-FFF2-40B4-BE49-F238E27FC236}">
                  <a16:creationId xmlns:a16="http://schemas.microsoft.com/office/drawing/2014/main" id="{7C624AF7-17E5-4B7F-98A1-E00679E39601}"/>
                </a:ext>
              </a:extLst>
            </p:cNvPr>
            <p:cNvSpPr>
              <a:spLocks/>
            </p:cNvSpPr>
            <p:nvPr/>
          </p:nvSpPr>
          <p:spPr bwMode="auto">
            <a:xfrm>
              <a:off x="677863" y="1030289"/>
              <a:ext cx="792163" cy="523875"/>
            </a:xfrm>
            <a:custGeom>
              <a:avLst/>
              <a:gdLst>
                <a:gd name="T0" fmla="*/ 499 w 499"/>
                <a:gd name="T1" fmla="*/ 330 h 330"/>
                <a:gd name="T2" fmla="*/ 483 w 499"/>
                <a:gd name="T3" fmla="*/ 282 h 330"/>
                <a:gd name="T4" fmla="*/ 409 w 499"/>
                <a:gd name="T5" fmla="*/ 246 h 330"/>
                <a:gd name="T6" fmla="*/ 168 w 499"/>
                <a:gd name="T7" fmla="*/ 0 h 330"/>
                <a:gd name="T8" fmla="*/ 131 w 499"/>
                <a:gd name="T9" fmla="*/ 105 h 330"/>
                <a:gd name="T10" fmla="*/ 21 w 499"/>
                <a:gd name="T11" fmla="*/ 251 h 330"/>
                <a:gd name="T12" fmla="*/ 0 w 499"/>
                <a:gd name="T13" fmla="*/ 330 h 330"/>
                <a:gd name="T14" fmla="*/ 499 w 499"/>
                <a:gd name="T15" fmla="*/ 33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330">
                  <a:moveTo>
                    <a:pt x="499" y="330"/>
                  </a:moveTo>
                  <a:lnTo>
                    <a:pt x="483" y="282"/>
                  </a:lnTo>
                  <a:lnTo>
                    <a:pt x="409" y="246"/>
                  </a:lnTo>
                  <a:lnTo>
                    <a:pt x="168" y="0"/>
                  </a:lnTo>
                  <a:lnTo>
                    <a:pt x="131" y="105"/>
                  </a:lnTo>
                  <a:lnTo>
                    <a:pt x="21" y="251"/>
                  </a:lnTo>
                  <a:lnTo>
                    <a:pt x="0" y="330"/>
                  </a:lnTo>
                  <a:lnTo>
                    <a:pt x="499" y="330"/>
                  </a:lnTo>
                  <a:close/>
                </a:path>
              </a:pathLst>
            </a:custGeom>
            <a:solidFill>
              <a:srgbClr val="05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3" name="Freeform 6">
              <a:extLst>
                <a:ext uri="{FF2B5EF4-FFF2-40B4-BE49-F238E27FC236}">
                  <a16:creationId xmlns:a16="http://schemas.microsoft.com/office/drawing/2014/main" id="{CFE1365E-5ECB-484D-A5B1-93B9C8ADC654}"/>
                </a:ext>
              </a:extLst>
            </p:cNvPr>
            <p:cNvSpPr>
              <a:spLocks/>
            </p:cNvSpPr>
            <p:nvPr/>
          </p:nvSpPr>
          <p:spPr bwMode="auto">
            <a:xfrm>
              <a:off x="477838" y="1030289"/>
              <a:ext cx="1533525" cy="2200275"/>
            </a:xfrm>
            <a:custGeom>
              <a:avLst/>
              <a:gdLst>
                <a:gd name="T0" fmla="*/ 126 w 966"/>
                <a:gd name="T1" fmla="*/ 330 h 1386"/>
                <a:gd name="T2" fmla="*/ 147 w 966"/>
                <a:gd name="T3" fmla="*/ 251 h 1386"/>
                <a:gd name="T4" fmla="*/ 257 w 966"/>
                <a:gd name="T5" fmla="*/ 110 h 1386"/>
                <a:gd name="T6" fmla="*/ 294 w 966"/>
                <a:gd name="T7" fmla="*/ 0 h 1386"/>
                <a:gd name="T8" fmla="*/ 535 w 966"/>
                <a:gd name="T9" fmla="*/ 246 h 1386"/>
                <a:gd name="T10" fmla="*/ 609 w 966"/>
                <a:gd name="T11" fmla="*/ 282 h 1386"/>
                <a:gd name="T12" fmla="*/ 625 w 966"/>
                <a:gd name="T13" fmla="*/ 330 h 1386"/>
                <a:gd name="T14" fmla="*/ 740 w 966"/>
                <a:gd name="T15" fmla="*/ 377 h 1386"/>
                <a:gd name="T16" fmla="*/ 803 w 966"/>
                <a:gd name="T17" fmla="*/ 497 h 1386"/>
                <a:gd name="T18" fmla="*/ 966 w 966"/>
                <a:gd name="T19" fmla="*/ 565 h 1386"/>
                <a:gd name="T20" fmla="*/ 882 w 966"/>
                <a:gd name="T21" fmla="*/ 806 h 1386"/>
                <a:gd name="T22" fmla="*/ 824 w 966"/>
                <a:gd name="T23" fmla="*/ 916 h 1386"/>
                <a:gd name="T24" fmla="*/ 525 w 966"/>
                <a:gd name="T25" fmla="*/ 1376 h 1386"/>
                <a:gd name="T26" fmla="*/ 399 w 966"/>
                <a:gd name="T27" fmla="*/ 1365 h 1386"/>
                <a:gd name="T28" fmla="*/ 341 w 966"/>
                <a:gd name="T29" fmla="*/ 1386 h 1386"/>
                <a:gd name="T30" fmla="*/ 126 w 966"/>
                <a:gd name="T31" fmla="*/ 1031 h 1386"/>
                <a:gd name="T32" fmla="*/ 10 w 966"/>
                <a:gd name="T33" fmla="*/ 989 h 1386"/>
                <a:gd name="T34" fmla="*/ 10 w 966"/>
                <a:gd name="T35" fmla="*/ 973 h 1386"/>
                <a:gd name="T36" fmla="*/ 126 w 966"/>
                <a:gd name="T37" fmla="*/ 936 h 1386"/>
                <a:gd name="T38" fmla="*/ 0 w 966"/>
                <a:gd name="T39" fmla="*/ 779 h 1386"/>
                <a:gd name="T40" fmla="*/ 31 w 966"/>
                <a:gd name="T41" fmla="*/ 680 h 1386"/>
                <a:gd name="T42" fmla="*/ 73 w 966"/>
                <a:gd name="T43" fmla="*/ 382 h 1386"/>
                <a:gd name="T44" fmla="*/ 126 w 966"/>
                <a:gd name="T45" fmla="*/ 33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6" h="1386">
                  <a:moveTo>
                    <a:pt x="126" y="330"/>
                  </a:moveTo>
                  <a:lnTo>
                    <a:pt x="147" y="251"/>
                  </a:lnTo>
                  <a:lnTo>
                    <a:pt x="257" y="110"/>
                  </a:lnTo>
                  <a:lnTo>
                    <a:pt x="294" y="0"/>
                  </a:lnTo>
                  <a:lnTo>
                    <a:pt x="535" y="246"/>
                  </a:lnTo>
                  <a:lnTo>
                    <a:pt x="609" y="282"/>
                  </a:lnTo>
                  <a:lnTo>
                    <a:pt x="625" y="330"/>
                  </a:lnTo>
                  <a:lnTo>
                    <a:pt x="740" y="377"/>
                  </a:lnTo>
                  <a:lnTo>
                    <a:pt x="803" y="497"/>
                  </a:lnTo>
                  <a:lnTo>
                    <a:pt x="966" y="565"/>
                  </a:lnTo>
                  <a:lnTo>
                    <a:pt x="882" y="806"/>
                  </a:lnTo>
                  <a:lnTo>
                    <a:pt x="824" y="916"/>
                  </a:lnTo>
                  <a:lnTo>
                    <a:pt x="525" y="1376"/>
                  </a:lnTo>
                  <a:lnTo>
                    <a:pt x="399" y="1365"/>
                  </a:lnTo>
                  <a:lnTo>
                    <a:pt x="341" y="1386"/>
                  </a:lnTo>
                  <a:lnTo>
                    <a:pt x="126" y="1031"/>
                  </a:lnTo>
                  <a:lnTo>
                    <a:pt x="10" y="989"/>
                  </a:lnTo>
                  <a:lnTo>
                    <a:pt x="10" y="973"/>
                  </a:lnTo>
                  <a:lnTo>
                    <a:pt x="126" y="936"/>
                  </a:lnTo>
                  <a:lnTo>
                    <a:pt x="0" y="779"/>
                  </a:lnTo>
                  <a:lnTo>
                    <a:pt x="31" y="680"/>
                  </a:lnTo>
                  <a:lnTo>
                    <a:pt x="73" y="382"/>
                  </a:lnTo>
                  <a:lnTo>
                    <a:pt x="126" y="330"/>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4" name="Freeform 7">
              <a:extLst>
                <a:ext uri="{FF2B5EF4-FFF2-40B4-BE49-F238E27FC236}">
                  <a16:creationId xmlns:a16="http://schemas.microsoft.com/office/drawing/2014/main" id="{4F3FBE1B-BE81-44F6-ADC8-3E53994969AD}"/>
                </a:ext>
              </a:extLst>
            </p:cNvPr>
            <p:cNvSpPr>
              <a:spLocks/>
            </p:cNvSpPr>
            <p:nvPr/>
          </p:nvSpPr>
          <p:spPr bwMode="auto">
            <a:xfrm>
              <a:off x="677863" y="1030289"/>
              <a:ext cx="549275" cy="523875"/>
            </a:xfrm>
            <a:custGeom>
              <a:avLst/>
              <a:gdLst>
                <a:gd name="T0" fmla="*/ 189 w 346"/>
                <a:gd name="T1" fmla="*/ 162 h 330"/>
                <a:gd name="T2" fmla="*/ 168 w 346"/>
                <a:gd name="T3" fmla="*/ 0 h 330"/>
                <a:gd name="T4" fmla="*/ 131 w 346"/>
                <a:gd name="T5" fmla="*/ 110 h 330"/>
                <a:gd name="T6" fmla="*/ 21 w 346"/>
                <a:gd name="T7" fmla="*/ 251 h 330"/>
                <a:gd name="T8" fmla="*/ 0 w 346"/>
                <a:gd name="T9" fmla="*/ 330 h 330"/>
                <a:gd name="T10" fmla="*/ 346 w 346"/>
                <a:gd name="T11" fmla="*/ 330 h 330"/>
                <a:gd name="T12" fmla="*/ 189 w 346"/>
                <a:gd name="T13" fmla="*/ 162 h 330"/>
              </a:gdLst>
              <a:ahLst/>
              <a:cxnLst>
                <a:cxn ang="0">
                  <a:pos x="T0" y="T1"/>
                </a:cxn>
                <a:cxn ang="0">
                  <a:pos x="T2" y="T3"/>
                </a:cxn>
                <a:cxn ang="0">
                  <a:pos x="T4" y="T5"/>
                </a:cxn>
                <a:cxn ang="0">
                  <a:pos x="T6" y="T7"/>
                </a:cxn>
                <a:cxn ang="0">
                  <a:pos x="T8" y="T9"/>
                </a:cxn>
                <a:cxn ang="0">
                  <a:pos x="T10" y="T11"/>
                </a:cxn>
                <a:cxn ang="0">
                  <a:pos x="T12" y="T13"/>
                </a:cxn>
              </a:cxnLst>
              <a:rect l="0" t="0" r="r" b="b"/>
              <a:pathLst>
                <a:path w="346" h="330">
                  <a:moveTo>
                    <a:pt x="189" y="162"/>
                  </a:moveTo>
                  <a:lnTo>
                    <a:pt x="168" y="0"/>
                  </a:lnTo>
                  <a:lnTo>
                    <a:pt x="131" y="110"/>
                  </a:lnTo>
                  <a:lnTo>
                    <a:pt x="21" y="251"/>
                  </a:lnTo>
                  <a:lnTo>
                    <a:pt x="0" y="330"/>
                  </a:lnTo>
                  <a:lnTo>
                    <a:pt x="346" y="330"/>
                  </a:lnTo>
                  <a:lnTo>
                    <a:pt x="189" y="162"/>
                  </a:lnTo>
                  <a:close/>
                </a:path>
              </a:pathLst>
            </a:custGeom>
            <a:solidFill>
              <a:srgbClr val="B1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5" name="Freeform 8">
              <a:extLst>
                <a:ext uri="{FF2B5EF4-FFF2-40B4-BE49-F238E27FC236}">
                  <a16:creationId xmlns:a16="http://schemas.microsoft.com/office/drawing/2014/main" id="{41EAA892-2EF6-4599-B2D8-9C8D8C861D7E}"/>
                </a:ext>
              </a:extLst>
            </p:cNvPr>
            <p:cNvSpPr>
              <a:spLocks/>
            </p:cNvSpPr>
            <p:nvPr/>
          </p:nvSpPr>
          <p:spPr bwMode="auto">
            <a:xfrm>
              <a:off x="885826" y="1030289"/>
              <a:ext cx="325438" cy="257175"/>
            </a:xfrm>
            <a:custGeom>
              <a:avLst/>
              <a:gdLst>
                <a:gd name="T0" fmla="*/ 0 w 205"/>
                <a:gd name="T1" fmla="*/ 110 h 162"/>
                <a:gd name="T2" fmla="*/ 58 w 205"/>
                <a:gd name="T3" fmla="*/ 162 h 162"/>
                <a:gd name="T4" fmla="*/ 205 w 205"/>
                <a:gd name="T5" fmla="*/ 162 h 162"/>
                <a:gd name="T6" fmla="*/ 37 w 205"/>
                <a:gd name="T7" fmla="*/ 0 h 162"/>
                <a:gd name="T8" fmla="*/ 0 w 205"/>
                <a:gd name="T9" fmla="*/ 110 h 162"/>
              </a:gdLst>
              <a:ahLst/>
              <a:cxnLst>
                <a:cxn ang="0">
                  <a:pos x="T0" y="T1"/>
                </a:cxn>
                <a:cxn ang="0">
                  <a:pos x="T2" y="T3"/>
                </a:cxn>
                <a:cxn ang="0">
                  <a:pos x="T4" y="T5"/>
                </a:cxn>
                <a:cxn ang="0">
                  <a:pos x="T6" y="T7"/>
                </a:cxn>
                <a:cxn ang="0">
                  <a:pos x="T8" y="T9"/>
                </a:cxn>
              </a:cxnLst>
              <a:rect l="0" t="0" r="r" b="b"/>
              <a:pathLst>
                <a:path w="205" h="162">
                  <a:moveTo>
                    <a:pt x="0" y="110"/>
                  </a:moveTo>
                  <a:lnTo>
                    <a:pt x="58" y="162"/>
                  </a:lnTo>
                  <a:lnTo>
                    <a:pt x="205" y="162"/>
                  </a:lnTo>
                  <a:lnTo>
                    <a:pt x="37" y="0"/>
                  </a:lnTo>
                  <a:lnTo>
                    <a:pt x="0" y="110"/>
                  </a:lnTo>
                  <a:close/>
                </a:path>
              </a:pathLst>
            </a:custGeom>
            <a:solidFill>
              <a:srgbClr val="B1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6" name="Freeform 9">
              <a:extLst>
                <a:ext uri="{FF2B5EF4-FFF2-40B4-BE49-F238E27FC236}">
                  <a16:creationId xmlns:a16="http://schemas.microsoft.com/office/drawing/2014/main" id="{C93D39D0-8053-45B3-96D5-3815325CF985}"/>
                </a:ext>
              </a:extLst>
            </p:cNvPr>
            <p:cNvSpPr>
              <a:spLocks/>
            </p:cNvSpPr>
            <p:nvPr/>
          </p:nvSpPr>
          <p:spPr bwMode="auto">
            <a:xfrm>
              <a:off x="885826" y="1030289"/>
              <a:ext cx="92075" cy="257175"/>
            </a:xfrm>
            <a:custGeom>
              <a:avLst/>
              <a:gdLst>
                <a:gd name="T0" fmla="*/ 0 w 58"/>
                <a:gd name="T1" fmla="*/ 110 h 162"/>
                <a:gd name="T2" fmla="*/ 37 w 58"/>
                <a:gd name="T3" fmla="*/ 0 h 162"/>
                <a:gd name="T4" fmla="*/ 58 w 58"/>
                <a:gd name="T5" fmla="*/ 162 h 162"/>
                <a:gd name="T6" fmla="*/ 21 w 58"/>
                <a:gd name="T7" fmla="*/ 162 h 162"/>
                <a:gd name="T8" fmla="*/ 0 w 58"/>
                <a:gd name="T9" fmla="*/ 110 h 162"/>
              </a:gdLst>
              <a:ahLst/>
              <a:cxnLst>
                <a:cxn ang="0">
                  <a:pos x="T0" y="T1"/>
                </a:cxn>
                <a:cxn ang="0">
                  <a:pos x="T2" y="T3"/>
                </a:cxn>
                <a:cxn ang="0">
                  <a:pos x="T4" y="T5"/>
                </a:cxn>
                <a:cxn ang="0">
                  <a:pos x="T6" y="T7"/>
                </a:cxn>
                <a:cxn ang="0">
                  <a:pos x="T8" y="T9"/>
                </a:cxn>
              </a:cxnLst>
              <a:rect l="0" t="0" r="r" b="b"/>
              <a:pathLst>
                <a:path w="58" h="162">
                  <a:moveTo>
                    <a:pt x="0" y="110"/>
                  </a:moveTo>
                  <a:lnTo>
                    <a:pt x="37" y="0"/>
                  </a:lnTo>
                  <a:lnTo>
                    <a:pt x="58" y="162"/>
                  </a:lnTo>
                  <a:lnTo>
                    <a:pt x="21" y="162"/>
                  </a:lnTo>
                  <a:lnTo>
                    <a:pt x="0" y="110"/>
                  </a:lnTo>
                  <a:close/>
                </a:path>
              </a:pathLst>
            </a:custGeom>
            <a:solidFill>
              <a:srgbClr val="05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7" name="Freeform 10">
              <a:extLst>
                <a:ext uri="{FF2B5EF4-FFF2-40B4-BE49-F238E27FC236}">
                  <a16:creationId xmlns:a16="http://schemas.microsoft.com/office/drawing/2014/main" id="{3AF9D23A-49D1-41BF-8527-8F341AAF2E51}"/>
                </a:ext>
              </a:extLst>
            </p:cNvPr>
            <p:cNvSpPr>
              <a:spLocks/>
            </p:cNvSpPr>
            <p:nvPr/>
          </p:nvSpPr>
          <p:spPr bwMode="auto">
            <a:xfrm>
              <a:off x="885826" y="1030289"/>
              <a:ext cx="92075" cy="257175"/>
            </a:xfrm>
            <a:custGeom>
              <a:avLst/>
              <a:gdLst>
                <a:gd name="T0" fmla="*/ 0 w 58"/>
                <a:gd name="T1" fmla="*/ 110 h 162"/>
                <a:gd name="T2" fmla="*/ 37 w 58"/>
                <a:gd name="T3" fmla="*/ 0 h 162"/>
                <a:gd name="T4" fmla="*/ 58 w 58"/>
                <a:gd name="T5" fmla="*/ 162 h 162"/>
                <a:gd name="T6" fmla="*/ 21 w 58"/>
                <a:gd name="T7" fmla="*/ 162 h 162"/>
                <a:gd name="T8" fmla="*/ 0 w 58"/>
                <a:gd name="T9" fmla="*/ 110 h 162"/>
              </a:gdLst>
              <a:ahLst/>
              <a:cxnLst>
                <a:cxn ang="0">
                  <a:pos x="T0" y="T1"/>
                </a:cxn>
                <a:cxn ang="0">
                  <a:pos x="T2" y="T3"/>
                </a:cxn>
                <a:cxn ang="0">
                  <a:pos x="T4" y="T5"/>
                </a:cxn>
                <a:cxn ang="0">
                  <a:pos x="T6" y="T7"/>
                </a:cxn>
                <a:cxn ang="0">
                  <a:pos x="T8" y="T9"/>
                </a:cxn>
              </a:cxnLst>
              <a:rect l="0" t="0" r="r" b="b"/>
              <a:pathLst>
                <a:path w="58" h="162">
                  <a:moveTo>
                    <a:pt x="0" y="110"/>
                  </a:moveTo>
                  <a:lnTo>
                    <a:pt x="37" y="0"/>
                  </a:lnTo>
                  <a:lnTo>
                    <a:pt x="58" y="162"/>
                  </a:lnTo>
                  <a:lnTo>
                    <a:pt x="21" y="162"/>
                  </a:lnTo>
                  <a:lnTo>
                    <a:pt x="0"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8" name="Freeform 11">
              <a:extLst>
                <a:ext uri="{FF2B5EF4-FFF2-40B4-BE49-F238E27FC236}">
                  <a16:creationId xmlns:a16="http://schemas.microsoft.com/office/drawing/2014/main" id="{BFDADA89-0714-4ACA-90C7-0DB9EAFE5453}"/>
                </a:ext>
              </a:extLst>
            </p:cNvPr>
            <p:cNvSpPr>
              <a:spLocks/>
            </p:cNvSpPr>
            <p:nvPr/>
          </p:nvSpPr>
          <p:spPr bwMode="auto">
            <a:xfrm>
              <a:off x="793751" y="1204914"/>
              <a:ext cx="417513" cy="215900"/>
            </a:xfrm>
            <a:custGeom>
              <a:avLst/>
              <a:gdLst>
                <a:gd name="T0" fmla="*/ 58 w 263"/>
                <a:gd name="T1" fmla="*/ 0 h 136"/>
                <a:gd name="T2" fmla="*/ 116 w 263"/>
                <a:gd name="T3" fmla="*/ 52 h 136"/>
                <a:gd name="T4" fmla="*/ 263 w 263"/>
                <a:gd name="T5" fmla="*/ 52 h 136"/>
                <a:gd name="T6" fmla="*/ 174 w 263"/>
                <a:gd name="T7" fmla="*/ 104 h 136"/>
                <a:gd name="T8" fmla="*/ 0 w 263"/>
                <a:gd name="T9" fmla="*/ 136 h 136"/>
                <a:gd name="T10" fmla="*/ 58 w 263"/>
                <a:gd name="T11" fmla="*/ 0 h 136"/>
              </a:gdLst>
              <a:ahLst/>
              <a:cxnLst>
                <a:cxn ang="0">
                  <a:pos x="T0" y="T1"/>
                </a:cxn>
                <a:cxn ang="0">
                  <a:pos x="T2" y="T3"/>
                </a:cxn>
                <a:cxn ang="0">
                  <a:pos x="T4" y="T5"/>
                </a:cxn>
                <a:cxn ang="0">
                  <a:pos x="T6" y="T7"/>
                </a:cxn>
                <a:cxn ang="0">
                  <a:pos x="T8" y="T9"/>
                </a:cxn>
                <a:cxn ang="0">
                  <a:pos x="T10" y="T11"/>
                </a:cxn>
              </a:cxnLst>
              <a:rect l="0" t="0" r="r" b="b"/>
              <a:pathLst>
                <a:path w="263" h="136">
                  <a:moveTo>
                    <a:pt x="58" y="0"/>
                  </a:moveTo>
                  <a:lnTo>
                    <a:pt x="116" y="52"/>
                  </a:lnTo>
                  <a:lnTo>
                    <a:pt x="263" y="52"/>
                  </a:lnTo>
                  <a:lnTo>
                    <a:pt x="174" y="104"/>
                  </a:lnTo>
                  <a:lnTo>
                    <a:pt x="0" y="136"/>
                  </a:lnTo>
                  <a:lnTo>
                    <a:pt x="58" y="0"/>
                  </a:lnTo>
                  <a:close/>
                </a:path>
              </a:pathLst>
            </a:custGeom>
            <a:solidFill>
              <a:srgbClr val="17B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19" name="Freeform 12">
              <a:extLst>
                <a:ext uri="{FF2B5EF4-FFF2-40B4-BE49-F238E27FC236}">
                  <a16:creationId xmlns:a16="http://schemas.microsoft.com/office/drawing/2014/main" id="{00729C4E-9606-47B2-B48D-5811A763DA85}"/>
                </a:ext>
              </a:extLst>
            </p:cNvPr>
            <p:cNvSpPr>
              <a:spLocks/>
            </p:cNvSpPr>
            <p:nvPr/>
          </p:nvSpPr>
          <p:spPr bwMode="auto">
            <a:xfrm>
              <a:off x="793751" y="2093914"/>
              <a:ext cx="1084263" cy="522288"/>
            </a:xfrm>
            <a:custGeom>
              <a:avLst/>
              <a:gdLst>
                <a:gd name="T0" fmla="*/ 132 w 683"/>
                <a:gd name="T1" fmla="*/ 329 h 329"/>
                <a:gd name="T2" fmla="*/ 305 w 683"/>
                <a:gd name="T3" fmla="*/ 219 h 329"/>
                <a:gd name="T4" fmla="*/ 683 w 683"/>
                <a:gd name="T5" fmla="*/ 136 h 329"/>
                <a:gd name="T6" fmla="*/ 89 w 683"/>
                <a:gd name="T7" fmla="*/ 0 h 329"/>
                <a:gd name="T8" fmla="*/ 0 w 683"/>
                <a:gd name="T9" fmla="*/ 198 h 329"/>
                <a:gd name="T10" fmla="*/ 132 w 683"/>
                <a:gd name="T11" fmla="*/ 329 h 329"/>
              </a:gdLst>
              <a:ahLst/>
              <a:cxnLst>
                <a:cxn ang="0">
                  <a:pos x="T0" y="T1"/>
                </a:cxn>
                <a:cxn ang="0">
                  <a:pos x="T2" y="T3"/>
                </a:cxn>
                <a:cxn ang="0">
                  <a:pos x="T4" y="T5"/>
                </a:cxn>
                <a:cxn ang="0">
                  <a:pos x="T6" y="T7"/>
                </a:cxn>
                <a:cxn ang="0">
                  <a:pos x="T8" y="T9"/>
                </a:cxn>
                <a:cxn ang="0">
                  <a:pos x="T10" y="T11"/>
                </a:cxn>
              </a:cxnLst>
              <a:rect l="0" t="0" r="r" b="b"/>
              <a:pathLst>
                <a:path w="683" h="329">
                  <a:moveTo>
                    <a:pt x="132" y="329"/>
                  </a:moveTo>
                  <a:lnTo>
                    <a:pt x="305" y="219"/>
                  </a:lnTo>
                  <a:lnTo>
                    <a:pt x="683" y="136"/>
                  </a:lnTo>
                  <a:lnTo>
                    <a:pt x="89" y="0"/>
                  </a:lnTo>
                  <a:lnTo>
                    <a:pt x="0" y="198"/>
                  </a:lnTo>
                  <a:lnTo>
                    <a:pt x="132" y="329"/>
                  </a:lnTo>
                  <a:close/>
                </a:path>
              </a:pathLst>
            </a:custGeom>
            <a:solidFill>
              <a:srgbClr val="066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0" name="Freeform 13">
              <a:extLst>
                <a:ext uri="{FF2B5EF4-FFF2-40B4-BE49-F238E27FC236}">
                  <a16:creationId xmlns:a16="http://schemas.microsoft.com/office/drawing/2014/main" id="{D8B490AE-755F-4288-A91D-BD73B8AD878D}"/>
                </a:ext>
              </a:extLst>
            </p:cNvPr>
            <p:cNvSpPr>
              <a:spLocks/>
            </p:cNvSpPr>
            <p:nvPr/>
          </p:nvSpPr>
          <p:spPr bwMode="auto">
            <a:xfrm>
              <a:off x="793751" y="1287464"/>
              <a:ext cx="542925" cy="266700"/>
            </a:xfrm>
            <a:custGeom>
              <a:avLst/>
              <a:gdLst>
                <a:gd name="T0" fmla="*/ 0 w 342"/>
                <a:gd name="T1" fmla="*/ 84 h 168"/>
                <a:gd name="T2" fmla="*/ 273 w 342"/>
                <a:gd name="T3" fmla="*/ 168 h 168"/>
                <a:gd name="T4" fmla="*/ 342 w 342"/>
                <a:gd name="T5" fmla="*/ 84 h 168"/>
                <a:gd name="T6" fmla="*/ 263 w 342"/>
                <a:gd name="T7" fmla="*/ 0 h 168"/>
                <a:gd name="T8" fmla="*/ 0 w 342"/>
                <a:gd name="T9" fmla="*/ 84 h 168"/>
              </a:gdLst>
              <a:ahLst/>
              <a:cxnLst>
                <a:cxn ang="0">
                  <a:pos x="T0" y="T1"/>
                </a:cxn>
                <a:cxn ang="0">
                  <a:pos x="T2" y="T3"/>
                </a:cxn>
                <a:cxn ang="0">
                  <a:pos x="T4" y="T5"/>
                </a:cxn>
                <a:cxn ang="0">
                  <a:pos x="T6" y="T7"/>
                </a:cxn>
                <a:cxn ang="0">
                  <a:pos x="T8" y="T9"/>
                </a:cxn>
              </a:cxnLst>
              <a:rect l="0" t="0" r="r" b="b"/>
              <a:pathLst>
                <a:path w="342" h="168">
                  <a:moveTo>
                    <a:pt x="0" y="84"/>
                  </a:moveTo>
                  <a:lnTo>
                    <a:pt x="273" y="168"/>
                  </a:lnTo>
                  <a:lnTo>
                    <a:pt x="342" y="84"/>
                  </a:lnTo>
                  <a:lnTo>
                    <a:pt x="263" y="0"/>
                  </a:lnTo>
                  <a:lnTo>
                    <a:pt x="0" y="84"/>
                  </a:lnTo>
                  <a:close/>
                </a:path>
              </a:pathLst>
            </a:custGeom>
            <a:solidFill>
              <a:srgbClr val="05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1" name="Freeform 14">
              <a:extLst>
                <a:ext uri="{FF2B5EF4-FFF2-40B4-BE49-F238E27FC236}">
                  <a16:creationId xmlns:a16="http://schemas.microsoft.com/office/drawing/2014/main" id="{5F8C1F91-1BD7-4547-9BB6-0C5453591434}"/>
                </a:ext>
              </a:extLst>
            </p:cNvPr>
            <p:cNvSpPr>
              <a:spLocks/>
            </p:cNvSpPr>
            <p:nvPr/>
          </p:nvSpPr>
          <p:spPr bwMode="auto">
            <a:xfrm>
              <a:off x="460376" y="1636714"/>
              <a:ext cx="542925" cy="506413"/>
            </a:xfrm>
            <a:custGeom>
              <a:avLst/>
              <a:gdLst>
                <a:gd name="T0" fmla="*/ 0 w 342"/>
                <a:gd name="T1" fmla="*/ 204 h 319"/>
                <a:gd name="T2" fmla="*/ 42 w 342"/>
                <a:gd name="T3" fmla="*/ 298 h 319"/>
                <a:gd name="T4" fmla="*/ 310 w 342"/>
                <a:gd name="T5" fmla="*/ 319 h 319"/>
                <a:gd name="T6" fmla="*/ 342 w 342"/>
                <a:gd name="T7" fmla="*/ 204 h 319"/>
                <a:gd name="T8" fmla="*/ 263 w 342"/>
                <a:gd name="T9" fmla="*/ 125 h 319"/>
                <a:gd name="T10" fmla="*/ 84 w 342"/>
                <a:gd name="T11" fmla="*/ 0 h 319"/>
                <a:gd name="T12" fmla="*/ 0 w 342"/>
                <a:gd name="T13" fmla="*/ 204 h 319"/>
              </a:gdLst>
              <a:ahLst/>
              <a:cxnLst>
                <a:cxn ang="0">
                  <a:pos x="T0" y="T1"/>
                </a:cxn>
                <a:cxn ang="0">
                  <a:pos x="T2" y="T3"/>
                </a:cxn>
                <a:cxn ang="0">
                  <a:pos x="T4" y="T5"/>
                </a:cxn>
                <a:cxn ang="0">
                  <a:pos x="T6" y="T7"/>
                </a:cxn>
                <a:cxn ang="0">
                  <a:pos x="T8" y="T9"/>
                </a:cxn>
                <a:cxn ang="0">
                  <a:pos x="T10" y="T11"/>
                </a:cxn>
                <a:cxn ang="0">
                  <a:pos x="T12" y="T13"/>
                </a:cxn>
              </a:cxnLst>
              <a:rect l="0" t="0" r="r" b="b"/>
              <a:pathLst>
                <a:path w="342" h="319">
                  <a:moveTo>
                    <a:pt x="0" y="204"/>
                  </a:moveTo>
                  <a:lnTo>
                    <a:pt x="42" y="298"/>
                  </a:lnTo>
                  <a:lnTo>
                    <a:pt x="310" y="319"/>
                  </a:lnTo>
                  <a:lnTo>
                    <a:pt x="342" y="204"/>
                  </a:lnTo>
                  <a:lnTo>
                    <a:pt x="263" y="125"/>
                  </a:lnTo>
                  <a:lnTo>
                    <a:pt x="84" y="0"/>
                  </a:lnTo>
                  <a:lnTo>
                    <a:pt x="0" y="204"/>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2" name="Freeform 15">
              <a:extLst>
                <a:ext uri="{FF2B5EF4-FFF2-40B4-BE49-F238E27FC236}">
                  <a16:creationId xmlns:a16="http://schemas.microsoft.com/office/drawing/2014/main" id="{482ACBF5-02A2-4CEA-9A70-965A4F1EACED}"/>
                </a:ext>
              </a:extLst>
            </p:cNvPr>
            <p:cNvSpPr>
              <a:spLocks/>
            </p:cNvSpPr>
            <p:nvPr/>
          </p:nvSpPr>
          <p:spPr bwMode="auto">
            <a:xfrm>
              <a:off x="711201" y="1204914"/>
              <a:ext cx="174625" cy="223838"/>
            </a:xfrm>
            <a:custGeom>
              <a:avLst/>
              <a:gdLst>
                <a:gd name="T0" fmla="*/ 52 w 110"/>
                <a:gd name="T1" fmla="*/ 136 h 141"/>
                <a:gd name="T2" fmla="*/ 0 w 110"/>
                <a:gd name="T3" fmla="*/ 141 h 141"/>
                <a:gd name="T4" fmla="*/ 110 w 110"/>
                <a:gd name="T5" fmla="*/ 0 h 141"/>
                <a:gd name="T6" fmla="*/ 52 w 110"/>
                <a:gd name="T7" fmla="*/ 136 h 141"/>
              </a:gdLst>
              <a:ahLst/>
              <a:cxnLst>
                <a:cxn ang="0">
                  <a:pos x="T0" y="T1"/>
                </a:cxn>
                <a:cxn ang="0">
                  <a:pos x="T2" y="T3"/>
                </a:cxn>
                <a:cxn ang="0">
                  <a:pos x="T4" y="T5"/>
                </a:cxn>
                <a:cxn ang="0">
                  <a:pos x="T6" y="T7"/>
                </a:cxn>
              </a:cxnLst>
              <a:rect l="0" t="0" r="r" b="b"/>
              <a:pathLst>
                <a:path w="110" h="141">
                  <a:moveTo>
                    <a:pt x="52" y="136"/>
                  </a:moveTo>
                  <a:lnTo>
                    <a:pt x="0" y="141"/>
                  </a:lnTo>
                  <a:lnTo>
                    <a:pt x="110" y="0"/>
                  </a:lnTo>
                  <a:lnTo>
                    <a:pt x="52" y="136"/>
                  </a:lnTo>
                  <a:close/>
                </a:path>
              </a:pathLst>
            </a:custGeom>
            <a:solidFill>
              <a:srgbClr val="05A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3" name="Freeform 16">
              <a:extLst>
                <a:ext uri="{FF2B5EF4-FFF2-40B4-BE49-F238E27FC236}">
                  <a16:creationId xmlns:a16="http://schemas.microsoft.com/office/drawing/2014/main" id="{389E2431-7AA6-46A4-AB5B-37005C3F26C2}"/>
                </a:ext>
              </a:extLst>
            </p:cNvPr>
            <p:cNvSpPr>
              <a:spLocks/>
            </p:cNvSpPr>
            <p:nvPr/>
          </p:nvSpPr>
          <p:spPr bwMode="auto">
            <a:xfrm>
              <a:off x="1227138" y="1420814"/>
              <a:ext cx="242888" cy="133350"/>
            </a:xfrm>
            <a:custGeom>
              <a:avLst/>
              <a:gdLst>
                <a:gd name="T0" fmla="*/ 153 w 153"/>
                <a:gd name="T1" fmla="*/ 84 h 84"/>
                <a:gd name="T2" fmla="*/ 0 w 153"/>
                <a:gd name="T3" fmla="*/ 84 h 84"/>
                <a:gd name="T4" fmla="*/ 69 w 153"/>
                <a:gd name="T5" fmla="*/ 0 h 84"/>
                <a:gd name="T6" fmla="*/ 137 w 153"/>
                <a:gd name="T7" fmla="*/ 36 h 84"/>
                <a:gd name="T8" fmla="*/ 153 w 153"/>
                <a:gd name="T9" fmla="*/ 84 h 84"/>
              </a:gdLst>
              <a:ahLst/>
              <a:cxnLst>
                <a:cxn ang="0">
                  <a:pos x="T0" y="T1"/>
                </a:cxn>
                <a:cxn ang="0">
                  <a:pos x="T2" y="T3"/>
                </a:cxn>
                <a:cxn ang="0">
                  <a:pos x="T4" y="T5"/>
                </a:cxn>
                <a:cxn ang="0">
                  <a:pos x="T6" y="T7"/>
                </a:cxn>
                <a:cxn ang="0">
                  <a:pos x="T8" y="T9"/>
                </a:cxn>
              </a:cxnLst>
              <a:rect l="0" t="0" r="r" b="b"/>
              <a:pathLst>
                <a:path w="153" h="84">
                  <a:moveTo>
                    <a:pt x="153" y="84"/>
                  </a:moveTo>
                  <a:lnTo>
                    <a:pt x="0" y="84"/>
                  </a:lnTo>
                  <a:lnTo>
                    <a:pt x="69" y="0"/>
                  </a:lnTo>
                  <a:lnTo>
                    <a:pt x="137" y="36"/>
                  </a:lnTo>
                  <a:lnTo>
                    <a:pt x="153" y="84"/>
                  </a:lnTo>
                  <a:close/>
                </a:path>
              </a:pathLst>
            </a:custGeom>
            <a:solidFill>
              <a:srgbClr val="17B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4" name="Freeform 17">
              <a:extLst>
                <a:ext uri="{FF2B5EF4-FFF2-40B4-BE49-F238E27FC236}">
                  <a16:creationId xmlns:a16="http://schemas.microsoft.com/office/drawing/2014/main" id="{2B406775-805E-4B02-A26E-285DE4810CCF}"/>
                </a:ext>
              </a:extLst>
            </p:cNvPr>
            <p:cNvSpPr>
              <a:spLocks/>
            </p:cNvSpPr>
            <p:nvPr/>
          </p:nvSpPr>
          <p:spPr bwMode="auto">
            <a:xfrm>
              <a:off x="1844676" y="1927227"/>
              <a:ext cx="166688" cy="382588"/>
            </a:xfrm>
            <a:custGeom>
              <a:avLst/>
              <a:gdLst>
                <a:gd name="T0" fmla="*/ 21 w 105"/>
                <a:gd name="T1" fmla="*/ 241 h 241"/>
                <a:gd name="T2" fmla="*/ 105 w 105"/>
                <a:gd name="T3" fmla="*/ 225 h 241"/>
                <a:gd name="T4" fmla="*/ 105 w 105"/>
                <a:gd name="T5" fmla="*/ 0 h 241"/>
                <a:gd name="T6" fmla="*/ 0 w 105"/>
                <a:gd name="T7" fmla="*/ 146 h 241"/>
                <a:gd name="T8" fmla="*/ 21 w 105"/>
                <a:gd name="T9" fmla="*/ 241 h 241"/>
              </a:gdLst>
              <a:ahLst/>
              <a:cxnLst>
                <a:cxn ang="0">
                  <a:pos x="T0" y="T1"/>
                </a:cxn>
                <a:cxn ang="0">
                  <a:pos x="T2" y="T3"/>
                </a:cxn>
                <a:cxn ang="0">
                  <a:pos x="T4" y="T5"/>
                </a:cxn>
                <a:cxn ang="0">
                  <a:pos x="T6" y="T7"/>
                </a:cxn>
                <a:cxn ang="0">
                  <a:pos x="T8" y="T9"/>
                </a:cxn>
              </a:cxnLst>
              <a:rect l="0" t="0" r="r" b="b"/>
              <a:pathLst>
                <a:path w="105" h="241">
                  <a:moveTo>
                    <a:pt x="21" y="241"/>
                  </a:moveTo>
                  <a:lnTo>
                    <a:pt x="105" y="225"/>
                  </a:lnTo>
                  <a:lnTo>
                    <a:pt x="105" y="0"/>
                  </a:lnTo>
                  <a:lnTo>
                    <a:pt x="0" y="146"/>
                  </a:lnTo>
                  <a:lnTo>
                    <a:pt x="21" y="241"/>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5" name="Freeform 18">
              <a:extLst>
                <a:ext uri="{FF2B5EF4-FFF2-40B4-BE49-F238E27FC236}">
                  <a16:creationId xmlns:a16="http://schemas.microsoft.com/office/drawing/2014/main" id="{62F065E0-31C9-4106-9C73-6F7F986B716C}"/>
                </a:ext>
              </a:extLst>
            </p:cNvPr>
            <p:cNvSpPr>
              <a:spLocks/>
            </p:cNvSpPr>
            <p:nvPr/>
          </p:nvSpPr>
          <p:spPr bwMode="auto">
            <a:xfrm>
              <a:off x="952501" y="1960564"/>
              <a:ext cx="925513" cy="349250"/>
            </a:xfrm>
            <a:custGeom>
              <a:avLst/>
              <a:gdLst>
                <a:gd name="T0" fmla="*/ 0 w 583"/>
                <a:gd name="T1" fmla="*/ 115 h 220"/>
                <a:gd name="T2" fmla="*/ 583 w 583"/>
                <a:gd name="T3" fmla="*/ 220 h 220"/>
                <a:gd name="T4" fmla="*/ 562 w 583"/>
                <a:gd name="T5" fmla="*/ 125 h 220"/>
                <a:gd name="T6" fmla="*/ 32 w 583"/>
                <a:gd name="T7" fmla="*/ 0 h 220"/>
                <a:gd name="T8" fmla="*/ 0 w 583"/>
                <a:gd name="T9" fmla="*/ 115 h 220"/>
              </a:gdLst>
              <a:ahLst/>
              <a:cxnLst>
                <a:cxn ang="0">
                  <a:pos x="T0" y="T1"/>
                </a:cxn>
                <a:cxn ang="0">
                  <a:pos x="T2" y="T3"/>
                </a:cxn>
                <a:cxn ang="0">
                  <a:pos x="T4" y="T5"/>
                </a:cxn>
                <a:cxn ang="0">
                  <a:pos x="T6" y="T7"/>
                </a:cxn>
                <a:cxn ang="0">
                  <a:pos x="T8" y="T9"/>
                </a:cxn>
              </a:cxnLst>
              <a:rect l="0" t="0" r="r" b="b"/>
              <a:pathLst>
                <a:path w="583" h="220">
                  <a:moveTo>
                    <a:pt x="0" y="115"/>
                  </a:moveTo>
                  <a:lnTo>
                    <a:pt x="583" y="220"/>
                  </a:lnTo>
                  <a:lnTo>
                    <a:pt x="562" y="125"/>
                  </a:lnTo>
                  <a:lnTo>
                    <a:pt x="32" y="0"/>
                  </a:lnTo>
                  <a:lnTo>
                    <a:pt x="0" y="115"/>
                  </a:lnTo>
                  <a:close/>
                </a:path>
              </a:pathLst>
            </a:custGeom>
            <a:solidFill>
              <a:srgbClr val="055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6" name="Freeform 19">
              <a:extLst>
                <a:ext uri="{FF2B5EF4-FFF2-40B4-BE49-F238E27FC236}">
                  <a16:creationId xmlns:a16="http://schemas.microsoft.com/office/drawing/2014/main" id="{5ADBA7C7-0375-4D57-A78D-832C97CB0E2A}"/>
                </a:ext>
              </a:extLst>
            </p:cNvPr>
            <p:cNvSpPr>
              <a:spLocks/>
            </p:cNvSpPr>
            <p:nvPr/>
          </p:nvSpPr>
          <p:spPr bwMode="auto">
            <a:xfrm>
              <a:off x="1003301" y="1803402"/>
              <a:ext cx="1008063" cy="355600"/>
            </a:xfrm>
            <a:custGeom>
              <a:avLst/>
              <a:gdLst>
                <a:gd name="T0" fmla="*/ 0 w 635"/>
                <a:gd name="T1" fmla="*/ 99 h 224"/>
                <a:gd name="T2" fmla="*/ 530 w 635"/>
                <a:gd name="T3" fmla="*/ 224 h 224"/>
                <a:gd name="T4" fmla="*/ 635 w 635"/>
                <a:gd name="T5" fmla="*/ 78 h 224"/>
                <a:gd name="T6" fmla="*/ 472 w 635"/>
                <a:gd name="T7" fmla="*/ 10 h 224"/>
                <a:gd name="T8" fmla="*/ 357 w 635"/>
                <a:gd name="T9" fmla="*/ 0 h 224"/>
                <a:gd name="T10" fmla="*/ 0 w 635"/>
                <a:gd name="T11" fmla="*/ 99 h 224"/>
              </a:gdLst>
              <a:ahLst/>
              <a:cxnLst>
                <a:cxn ang="0">
                  <a:pos x="T0" y="T1"/>
                </a:cxn>
                <a:cxn ang="0">
                  <a:pos x="T2" y="T3"/>
                </a:cxn>
                <a:cxn ang="0">
                  <a:pos x="T4" y="T5"/>
                </a:cxn>
                <a:cxn ang="0">
                  <a:pos x="T6" y="T7"/>
                </a:cxn>
                <a:cxn ang="0">
                  <a:pos x="T8" y="T9"/>
                </a:cxn>
                <a:cxn ang="0">
                  <a:pos x="T10" y="T11"/>
                </a:cxn>
              </a:cxnLst>
              <a:rect l="0" t="0" r="r" b="b"/>
              <a:pathLst>
                <a:path w="635" h="224">
                  <a:moveTo>
                    <a:pt x="0" y="99"/>
                  </a:moveTo>
                  <a:lnTo>
                    <a:pt x="530" y="224"/>
                  </a:lnTo>
                  <a:lnTo>
                    <a:pt x="635" y="78"/>
                  </a:lnTo>
                  <a:lnTo>
                    <a:pt x="472" y="10"/>
                  </a:lnTo>
                  <a:lnTo>
                    <a:pt x="357" y="0"/>
                  </a:lnTo>
                  <a:lnTo>
                    <a:pt x="0" y="99"/>
                  </a:lnTo>
                  <a:close/>
                </a:path>
              </a:pathLst>
            </a:custGeom>
            <a:solidFill>
              <a:srgbClr val="066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7" name="Freeform 20">
              <a:extLst>
                <a:ext uri="{FF2B5EF4-FFF2-40B4-BE49-F238E27FC236}">
                  <a16:creationId xmlns:a16="http://schemas.microsoft.com/office/drawing/2014/main" id="{97F41267-6D3A-4086-9E91-76843FD76F81}"/>
                </a:ext>
              </a:extLst>
            </p:cNvPr>
            <p:cNvSpPr>
              <a:spLocks/>
            </p:cNvSpPr>
            <p:nvPr/>
          </p:nvSpPr>
          <p:spPr bwMode="auto">
            <a:xfrm>
              <a:off x="1003301" y="1803402"/>
              <a:ext cx="1008063" cy="157163"/>
            </a:xfrm>
            <a:custGeom>
              <a:avLst/>
              <a:gdLst>
                <a:gd name="T0" fmla="*/ 0 w 635"/>
                <a:gd name="T1" fmla="*/ 99 h 99"/>
                <a:gd name="T2" fmla="*/ 635 w 635"/>
                <a:gd name="T3" fmla="*/ 78 h 99"/>
                <a:gd name="T4" fmla="*/ 472 w 635"/>
                <a:gd name="T5" fmla="*/ 10 h 99"/>
                <a:gd name="T6" fmla="*/ 357 w 635"/>
                <a:gd name="T7" fmla="*/ 0 h 99"/>
                <a:gd name="T8" fmla="*/ 0 w 635"/>
                <a:gd name="T9" fmla="*/ 99 h 99"/>
              </a:gdLst>
              <a:ahLst/>
              <a:cxnLst>
                <a:cxn ang="0">
                  <a:pos x="T0" y="T1"/>
                </a:cxn>
                <a:cxn ang="0">
                  <a:pos x="T2" y="T3"/>
                </a:cxn>
                <a:cxn ang="0">
                  <a:pos x="T4" y="T5"/>
                </a:cxn>
                <a:cxn ang="0">
                  <a:pos x="T6" y="T7"/>
                </a:cxn>
                <a:cxn ang="0">
                  <a:pos x="T8" y="T9"/>
                </a:cxn>
              </a:cxnLst>
              <a:rect l="0" t="0" r="r" b="b"/>
              <a:pathLst>
                <a:path w="635" h="99">
                  <a:moveTo>
                    <a:pt x="0" y="99"/>
                  </a:moveTo>
                  <a:lnTo>
                    <a:pt x="635" y="78"/>
                  </a:lnTo>
                  <a:lnTo>
                    <a:pt x="472" y="10"/>
                  </a:lnTo>
                  <a:lnTo>
                    <a:pt x="357" y="0"/>
                  </a:lnTo>
                  <a:lnTo>
                    <a:pt x="0" y="99"/>
                  </a:lnTo>
                  <a:close/>
                </a:path>
              </a:pathLst>
            </a:custGeom>
            <a:solidFill>
              <a:srgbClr val="066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8" name="Freeform 21">
              <a:extLst>
                <a:ext uri="{FF2B5EF4-FFF2-40B4-BE49-F238E27FC236}">
                  <a16:creationId xmlns:a16="http://schemas.microsoft.com/office/drawing/2014/main" id="{1162B5AD-2C02-42E4-9AC0-5DC3B4B4CCD9}"/>
                </a:ext>
              </a:extLst>
            </p:cNvPr>
            <p:cNvSpPr>
              <a:spLocks/>
            </p:cNvSpPr>
            <p:nvPr/>
          </p:nvSpPr>
          <p:spPr bwMode="auto">
            <a:xfrm>
              <a:off x="1003301" y="1628777"/>
              <a:ext cx="749300" cy="331788"/>
            </a:xfrm>
            <a:custGeom>
              <a:avLst/>
              <a:gdLst>
                <a:gd name="T0" fmla="*/ 0 w 472"/>
                <a:gd name="T1" fmla="*/ 209 h 209"/>
                <a:gd name="T2" fmla="*/ 357 w 472"/>
                <a:gd name="T3" fmla="*/ 110 h 209"/>
                <a:gd name="T4" fmla="*/ 472 w 472"/>
                <a:gd name="T5" fmla="*/ 120 h 209"/>
                <a:gd name="T6" fmla="*/ 409 w 472"/>
                <a:gd name="T7" fmla="*/ 0 h 209"/>
                <a:gd name="T8" fmla="*/ 0 w 472"/>
                <a:gd name="T9" fmla="*/ 209 h 209"/>
              </a:gdLst>
              <a:ahLst/>
              <a:cxnLst>
                <a:cxn ang="0">
                  <a:pos x="T0" y="T1"/>
                </a:cxn>
                <a:cxn ang="0">
                  <a:pos x="T2" y="T3"/>
                </a:cxn>
                <a:cxn ang="0">
                  <a:pos x="T4" y="T5"/>
                </a:cxn>
                <a:cxn ang="0">
                  <a:pos x="T6" y="T7"/>
                </a:cxn>
                <a:cxn ang="0">
                  <a:pos x="T8" y="T9"/>
                </a:cxn>
              </a:cxnLst>
              <a:rect l="0" t="0" r="r" b="b"/>
              <a:pathLst>
                <a:path w="472" h="209">
                  <a:moveTo>
                    <a:pt x="0" y="209"/>
                  </a:moveTo>
                  <a:lnTo>
                    <a:pt x="357" y="110"/>
                  </a:lnTo>
                  <a:lnTo>
                    <a:pt x="472" y="120"/>
                  </a:lnTo>
                  <a:lnTo>
                    <a:pt x="409" y="0"/>
                  </a:lnTo>
                  <a:lnTo>
                    <a:pt x="0" y="209"/>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29" name="Freeform 22">
              <a:extLst>
                <a:ext uri="{FF2B5EF4-FFF2-40B4-BE49-F238E27FC236}">
                  <a16:creationId xmlns:a16="http://schemas.microsoft.com/office/drawing/2014/main" id="{9DF1EC1E-A8A0-42E8-A14D-2CA3D9A8D07E}"/>
                </a:ext>
              </a:extLst>
            </p:cNvPr>
            <p:cNvSpPr>
              <a:spLocks/>
            </p:cNvSpPr>
            <p:nvPr/>
          </p:nvSpPr>
          <p:spPr bwMode="auto">
            <a:xfrm>
              <a:off x="593726" y="1554164"/>
              <a:ext cx="633413" cy="280988"/>
            </a:xfrm>
            <a:custGeom>
              <a:avLst/>
              <a:gdLst>
                <a:gd name="T0" fmla="*/ 399 w 399"/>
                <a:gd name="T1" fmla="*/ 0 h 177"/>
                <a:gd name="T2" fmla="*/ 53 w 399"/>
                <a:gd name="T3" fmla="*/ 0 h 177"/>
                <a:gd name="T4" fmla="*/ 0 w 399"/>
                <a:gd name="T5" fmla="*/ 52 h 177"/>
                <a:gd name="T6" fmla="*/ 179 w 399"/>
                <a:gd name="T7" fmla="*/ 177 h 177"/>
                <a:gd name="T8" fmla="*/ 399 w 399"/>
                <a:gd name="T9" fmla="*/ 0 h 177"/>
              </a:gdLst>
              <a:ahLst/>
              <a:cxnLst>
                <a:cxn ang="0">
                  <a:pos x="T0" y="T1"/>
                </a:cxn>
                <a:cxn ang="0">
                  <a:pos x="T2" y="T3"/>
                </a:cxn>
                <a:cxn ang="0">
                  <a:pos x="T4" y="T5"/>
                </a:cxn>
                <a:cxn ang="0">
                  <a:pos x="T6" y="T7"/>
                </a:cxn>
                <a:cxn ang="0">
                  <a:pos x="T8" y="T9"/>
                </a:cxn>
              </a:cxnLst>
              <a:rect l="0" t="0" r="r" b="b"/>
              <a:pathLst>
                <a:path w="399" h="177">
                  <a:moveTo>
                    <a:pt x="399" y="0"/>
                  </a:moveTo>
                  <a:lnTo>
                    <a:pt x="53" y="0"/>
                  </a:lnTo>
                  <a:lnTo>
                    <a:pt x="0" y="52"/>
                  </a:lnTo>
                  <a:lnTo>
                    <a:pt x="179" y="177"/>
                  </a:lnTo>
                  <a:lnTo>
                    <a:pt x="399" y="0"/>
                  </a:lnTo>
                  <a:close/>
                </a:path>
              </a:pathLst>
            </a:custGeom>
            <a:solidFill>
              <a:srgbClr val="066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0" name="Freeform 23">
              <a:extLst>
                <a:ext uri="{FF2B5EF4-FFF2-40B4-BE49-F238E27FC236}">
                  <a16:creationId xmlns:a16="http://schemas.microsoft.com/office/drawing/2014/main" id="{CE9457F7-A849-4B6D-98B9-B2A01ED46C7D}"/>
                </a:ext>
              </a:extLst>
            </p:cNvPr>
            <p:cNvSpPr>
              <a:spLocks/>
            </p:cNvSpPr>
            <p:nvPr/>
          </p:nvSpPr>
          <p:spPr bwMode="auto">
            <a:xfrm>
              <a:off x="868363" y="1554164"/>
              <a:ext cx="784225" cy="406400"/>
            </a:xfrm>
            <a:custGeom>
              <a:avLst/>
              <a:gdLst>
                <a:gd name="T0" fmla="*/ 0 w 494"/>
                <a:gd name="T1" fmla="*/ 172 h 256"/>
                <a:gd name="T2" fmla="*/ 85 w 494"/>
                <a:gd name="T3" fmla="*/ 256 h 256"/>
                <a:gd name="T4" fmla="*/ 494 w 494"/>
                <a:gd name="T5" fmla="*/ 47 h 256"/>
                <a:gd name="T6" fmla="*/ 379 w 494"/>
                <a:gd name="T7" fmla="*/ 0 h 256"/>
                <a:gd name="T8" fmla="*/ 226 w 494"/>
                <a:gd name="T9" fmla="*/ 0 h 256"/>
                <a:gd name="T10" fmla="*/ 0 w 494"/>
                <a:gd name="T11" fmla="*/ 172 h 256"/>
              </a:gdLst>
              <a:ahLst/>
              <a:cxnLst>
                <a:cxn ang="0">
                  <a:pos x="T0" y="T1"/>
                </a:cxn>
                <a:cxn ang="0">
                  <a:pos x="T2" y="T3"/>
                </a:cxn>
                <a:cxn ang="0">
                  <a:pos x="T4" y="T5"/>
                </a:cxn>
                <a:cxn ang="0">
                  <a:pos x="T6" y="T7"/>
                </a:cxn>
                <a:cxn ang="0">
                  <a:pos x="T8" y="T9"/>
                </a:cxn>
                <a:cxn ang="0">
                  <a:pos x="T10" y="T11"/>
                </a:cxn>
              </a:cxnLst>
              <a:rect l="0" t="0" r="r" b="b"/>
              <a:pathLst>
                <a:path w="494" h="256">
                  <a:moveTo>
                    <a:pt x="0" y="172"/>
                  </a:moveTo>
                  <a:lnTo>
                    <a:pt x="85" y="256"/>
                  </a:lnTo>
                  <a:lnTo>
                    <a:pt x="494" y="47"/>
                  </a:lnTo>
                  <a:lnTo>
                    <a:pt x="379" y="0"/>
                  </a:lnTo>
                  <a:lnTo>
                    <a:pt x="226" y="0"/>
                  </a:lnTo>
                  <a:lnTo>
                    <a:pt x="0" y="172"/>
                  </a:lnTo>
                  <a:close/>
                </a:path>
              </a:pathLst>
            </a:custGeom>
            <a:solidFill>
              <a:srgbClr val="055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1" name="Freeform 24">
              <a:extLst>
                <a:ext uri="{FF2B5EF4-FFF2-40B4-BE49-F238E27FC236}">
                  <a16:creationId xmlns:a16="http://schemas.microsoft.com/office/drawing/2014/main" id="{4A7F538D-0568-4F3D-8E7F-ED09FA4E9C45}"/>
                </a:ext>
              </a:extLst>
            </p:cNvPr>
            <p:cNvSpPr>
              <a:spLocks/>
            </p:cNvSpPr>
            <p:nvPr/>
          </p:nvSpPr>
          <p:spPr bwMode="auto">
            <a:xfrm>
              <a:off x="452438" y="2109789"/>
              <a:ext cx="550863" cy="506413"/>
            </a:xfrm>
            <a:custGeom>
              <a:avLst/>
              <a:gdLst>
                <a:gd name="T0" fmla="*/ 315 w 347"/>
                <a:gd name="T1" fmla="*/ 21 h 319"/>
                <a:gd name="T2" fmla="*/ 289 w 347"/>
                <a:gd name="T3" fmla="*/ 110 h 319"/>
                <a:gd name="T4" fmla="*/ 347 w 347"/>
                <a:gd name="T5" fmla="*/ 319 h 319"/>
                <a:gd name="T6" fmla="*/ 26 w 347"/>
                <a:gd name="T7" fmla="*/ 309 h 319"/>
                <a:gd name="T8" fmla="*/ 0 w 347"/>
                <a:gd name="T9" fmla="*/ 277 h 319"/>
                <a:gd name="T10" fmla="*/ 73 w 347"/>
                <a:gd name="T11" fmla="*/ 241 h 319"/>
                <a:gd name="T12" fmla="*/ 16 w 347"/>
                <a:gd name="T13" fmla="*/ 99 h 319"/>
                <a:gd name="T14" fmla="*/ 47 w 347"/>
                <a:gd name="T15" fmla="*/ 0 h 319"/>
                <a:gd name="T16" fmla="*/ 315 w 347"/>
                <a:gd name="T17" fmla="*/ 2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319">
                  <a:moveTo>
                    <a:pt x="315" y="21"/>
                  </a:moveTo>
                  <a:lnTo>
                    <a:pt x="289" y="110"/>
                  </a:lnTo>
                  <a:lnTo>
                    <a:pt x="347" y="319"/>
                  </a:lnTo>
                  <a:lnTo>
                    <a:pt x="26" y="309"/>
                  </a:lnTo>
                  <a:lnTo>
                    <a:pt x="0" y="277"/>
                  </a:lnTo>
                  <a:lnTo>
                    <a:pt x="73" y="241"/>
                  </a:lnTo>
                  <a:lnTo>
                    <a:pt x="16" y="99"/>
                  </a:lnTo>
                  <a:lnTo>
                    <a:pt x="47" y="0"/>
                  </a:lnTo>
                  <a:lnTo>
                    <a:pt x="315" y="21"/>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2" name="Freeform 25">
              <a:extLst>
                <a:ext uri="{FF2B5EF4-FFF2-40B4-BE49-F238E27FC236}">
                  <a16:creationId xmlns:a16="http://schemas.microsoft.com/office/drawing/2014/main" id="{F890008F-DD64-4503-ADC9-31D790486F62}"/>
                </a:ext>
              </a:extLst>
            </p:cNvPr>
            <p:cNvSpPr>
              <a:spLocks/>
            </p:cNvSpPr>
            <p:nvPr/>
          </p:nvSpPr>
          <p:spPr bwMode="auto">
            <a:xfrm>
              <a:off x="477838" y="2109789"/>
              <a:ext cx="474663" cy="174625"/>
            </a:xfrm>
            <a:custGeom>
              <a:avLst/>
              <a:gdLst>
                <a:gd name="T0" fmla="*/ 0 w 299"/>
                <a:gd name="T1" fmla="*/ 99 h 110"/>
                <a:gd name="T2" fmla="*/ 31 w 299"/>
                <a:gd name="T3" fmla="*/ 0 h 110"/>
                <a:gd name="T4" fmla="*/ 299 w 299"/>
                <a:gd name="T5" fmla="*/ 21 h 110"/>
                <a:gd name="T6" fmla="*/ 273 w 299"/>
                <a:gd name="T7" fmla="*/ 110 h 110"/>
                <a:gd name="T8" fmla="*/ 0 w 299"/>
                <a:gd name="T9" fmla="*/ 99 h 110"/>
              </a:gdLst>
              <a:ahLst/>
              <a:cxnLst>
                <a:cxn ang="0">
                  <a:pos x="T0" y="T1"/>
                </a:cxn>
                <a:cxn ang="0">
                  <a:pos x="T2" y="T3"/>
                </a:cxn>
                <a:cxn ang="0">
                  <a:pos x="T4" y="T5"/>
                </a:cxn>
                <a:cxn ang="0">
                  <a:pos x="T6" y="T7"/>
                </a:cxn>
                <a:cxn ang="0">
                  <a:pos x="T8" y="T9"/>
                </a:cxn>
              </a:cxnLst>
              <a:rect l="0" t="0" r="r" b="b"/>
              <a:pathLst>
                <a:path w="299" h="110">
                  <a:moveTo>
                    <a:pt x="0" y="99"/>
                  </a:moveTo>
                  <a:lnTo>
                    <a:pt x="31" y="0"/>
                  </a:lnTo>
                  <a:lnTo>
                    <a:pt x="299" y="21"/>
                  </a:lnTo>
                  <a:lnTo>
                    <a:pt x="273" y="110"/>
                  </a:lnTo>
                  <a:lnTo>
                    <a:pt x="0" y="99"/>
                  </a:lnTo>
                  <a:close/>
                </a:path>
              </a:pathLst>
            </a:custGeom>
            <a:solidFill>
              <a:srgbClr val="055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3" name="Freeform 26">
              <a:extLst>
                <a:ext uri="{FF2B5EF4-FFF2-40B4-BE49-F238E27FC236}">
                  <a16:creationId xmlns:a16="http://schemas.microsoft.com/office/drawing/2014/main" id="{47DAD7F1-D6CA-4950-9C91-AAFF2E3E4A05}"/>
                </a:ext>
              </a:extLst>
            </p:cNvPr>
            <p:cNvSpPr>
              <a:spLocks/>
            </p:cNvSpPr>
            <p:nvPr/>
          </p:nvSpPr>
          <p:spPr bwMode="auto">
            <a:xfrm>
              <a:off x="1003301" y="2441577"/>
              <a:ext cx="307975" cy="773113"/>
            </a:xfrm>
            <a:custGeom>
              <a:avLst/>
              <a:gdLst>
                <a:gd name="T0" fmla="*/ 94 w 194"/>
                <a:gd name="T1" fmla="*/ 476 h 487"/>
                <a:gd name="T2" fmla="*/ 0 w 194"/>
                <a:gd name="T3" fmla="*/ 110 h 487"/>
                <a:gd name="T4" fmla="*/ 173 w 194"/>
                <a:gd name="T5" fmla="*/ 0 h 487"/>
                <a:gd name="T6" fmla="*/ 194 w 194"/>
                <a:gd name="T7" fmla="*/ 487 h 487"/>
                <a:gd name="T8" fmla="*/ 94 w 194"/>
                <a:gd name="T9" fmla="*/ 476 h 487"/>
              </a:gdLst>
              <a:ahLst/>
              <a:cxnLst>
                <a:cxn ang="0">
                  <a:pos x="T0" y="T1"/>
                </a:cxn>
                <a:cxn ang="0">
                  <a:pos x="T2" y="T3"/>
                </a:cxn>
                <a:cxn ang="0">
                  <a:pos x="T4" y="T5"/>
                </a:cxn>
                <a:cxn ang="0">
                  <a:pos x="T6" y="T7"/>
                </a:cxn>
                <a:cxn ang="0">
                  <a:pos x="T8" y="T9"/>
                </a:cxn>
              </a:cxnLst>
              <a:rect l="0" t="0" r="r" b="b"/>
              <a:pathLst>
                <a:path w="194" h="487">
                  <a:moveTo>
                    <a:pt x="94" y="476"/>
                  </a:moveTo>
                  <a:lnTo>
                    <a:pt x="0" y="110"/>
                  </a:lnTo>
                  <a:lnTo>
                    <a:pt x="173" y="0"/>
                  </a:lnTo>
                  <a:lnTo>
                    <a:pt x="194" y="487"/>
                  </a:lnTo>
                  <a:lnTo>
                    <a:pt x="94" y="476"/>
                  </a:lnTo>
                  <a:close/>
                </a:path>
              </a:pathLst>
            </a:custGeom>
            <a:solidFill>
              <a:srgbClr val="066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4" name="Freeform 27">
              <a:extLst>
                <a:ext uri="{FF2B5EF4-FFF2-40B4-BE49-F238E27FC236}">
                  <a16:creationId xmlns:a16="http://schemas.microsoft.com/office/drawing/2014/main" id="{B7F652B8-545C-47B2-B9C9-C2E19BAC1552}"/>
                </a:ext>
              </a:extLst>
            </p:cNvPr>
            <p:cNvSpPr>
              <a:spLocks/>
            </p:cNvSpPr>
            <p:nvPr/>
          </p:nvSpPr>
          <p:spPr bwMode="auto">
            <a:xfrm>
              <a:off x="1003301" y="2441577"/>
              <a:ext cx="290513" cy="249238"/>
            </a:xfrm>
            <a:custGeom>
              <a:avLst/>
              <a:gdLst>
                <a:gd name="T0" fmla="*/ 173 w 183"/>
                <a:gd name="T1" fmla="*/ 0 h 157"/>
                <a:gd name="T2" fmla="*/ 0 w 183"/>
                <a:gd name="T3" fmla="*/ 110 h 157"/>
                <a:gd name="T4" fmla="*/ 183 w 183"/>
                <a:gd name="T5" fmla="*/ 157 h 157"/>
                <a:gd name="T6" fmla="*/ 173 w 183"/>
                <a:gd name="T7" fmla="*/ 0 h 157"/>
              </a:gdLst>
              <a:ahLst/>
              <a:cxnLst>
                <a:cxn ang="0">
                  <a:pos x="T0" y="T1"/>
                </a:cxn>
                <a:cxn ang="0">
                  <a:pos x="T2" y="T3"/>
                </a:cxn>
                <a:cxn ang="0">
                  <a:pos x="T4" y="T5"/>
                </a:cxn>
                <a:cxn ang="0">
                  <a:pos x="T6" y="T7"/>
                </a:cxn>
              </a:cxnLst>
              <a:rect l="0" t="0" r="r" b="b"/>
              <a:pathLst>
                <a:path w="183" h="157">
                  <a:moveTo>
                    <a:pt x="173" y="0"/>
                  </a:moveTo>
                  <a:lnTo>
                    <a:pt x="0" y="110"/>
                  </a:lnTo>
                  <a:lnTo>
                    <a:pt x="183" y="157"/>
                  </a:lnTo>
                  <a:lnTo>
                    <a:pt x="173" y="0"/>
                  </a:lnTo>
                  <a:close/>
                </a:path>
              </a:pathLst>
            </a:custGeom>
            <a:solidFill>
              <a:srgbClr val="055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5" name="Freeform 28">
              <a:extLst>
                <a:ext uri="{FF2B5EF4-FFF2-40B4-BE49-F238E27FC236}">
                  <a16:creationId xmlns:a16="http://schemas.microsoft.com/office/drawing/2014/main" id="{6C3C3ABD-5688-4E5E-A9A0-89BF2BA4469A}"/>
                </a:ext>
              </a:extLst>
            </p:cNvPr>
            <p:cNvSpPr>
              <a:spLocks/>
            </p:cNvSpPr>
            <p:nvPr/>
          </p:nvSpPr>
          <p:spPr bwMode="auto">
            <a:xfrm>
              <a:off x="493713" y="2600327"/>
              <a:ext cx="658813" cy="688975"/>
            </a:xfrm>
            <a:custGeom>
              <a:avLst/>
              <a:gdLst>
                <a:gd name="T0" fmla="*/ 321 w 415"/>
                <a:gd name="T1" fmla="*/ 10 h 434"/>
                <a:gd name="T2" fmla="*/ 415 w 415"/>
                <a:gd name="T3" fmla="*/ 376 h 434"/>
                <a:gd name="T4" fmla="*/ 389 w 415"/>
                <a:gd name="T5" fmla="*/ 434 h 434"/>
                <a:gd name="T6" fmla="*/ 305 w 415"/>
                <a:gd name="T7" fmla="*/ 434 h 434"/>
                <a:gd name="T8" fmla="*/ 126 w 415"/>
                <a:gd name="T9" fmla="*/ 115 h 434"/>
                <a:gd name="T10" fmla="*/ 0 w 415"/>
                <a:gd name="T11" fmla="*/ 36 h 434"/>
                <a:gd name="T12" fmla="*/ 0 w 415"/>
                <a:gd name="T13" fmla="*/ 0 h 434"/>
                <a:gd name="T14" fmla="*/ 321 w 415"/>
                <a:gd name="T15" fmla="*/ 10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434">
                  <a:moveTo>
                    <a:pt x="321" y="10"/>
                  </a:moveTo>
                  <a:lnTo>
                    <a:pt x="415" y="376"/>
                  </a:lnTo>
                  <a:lnTo>
                    <a:pt x="389" y="434"/>
                  </a:lnTo>
                  <a:lnTo>
                    <a:pt x="305" y="434"/>
                  </a:lnTo>
                  <a:lnTo>
                    <a:pt x="126" y="115"/>
                  </a:lnTo>
                  <a:lnTo>
                    <a:pt x="0" y="36"/>
                  </a:lnTo>
                  <a:lnTo>
                    <a:pt x="0" y="0"/>
                  </a:lnTo>
                  <a:lnTo>
                    <a:pt x="321" y="10"/>
                  </a:lnTo>
                  <a:close/>
                </a:path>
              </a:pathLst>
            </a:custGeom>
            <a:solidFill>
              <a:srgbClr val="055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sp>
          <p:nvSpPr>
            <p:cNvPr id="36" name="Freeform 29">
              <a:extLst>
                <a:ext uri="{FF2B5EF4-FFF2-40B4-BE49-F238E27FC236}">
                  <a16:creationId xmlns:a16="http://schemas.microsoft.com/office/drawing/2014/main" id="{DF3B8866-A864-47FB-9EE9-461397809183}"/>
                </a:ext>
              </a:extLst>
            </p:cNvPr>
            <p:cNvSpPr>
              <a:spLocks/>
            </p:cNvSpPr>
            <p:nvPr/>
          </p:nvSpPr>
          <p:spPr bwMode="auto">
            <a:xfrm>
              <a:off x="1277938" y="2309814"/>
              <a:ext cx="600075" cy="904875"/>
            </a:xfrm>
            <a:custGeom>
              <a:avLst/>
              <a:gdLst>
                <a:gd name="T0" fmla="*/ 0 w 378"/>
                <a:gd name="T1" fmla="*/ 83 h 570"/>
                <a:gd name="T2" fmla="*/ 21 w 378"/>
                <a:gd name="T3" fmla="*/ 570 h 570"/>
                <a:gd name="T4" fmla="*/ 357 w 378"/>
                <a:gd name="T5" fmla="*/ 282 h 570"/>
                <a:gd name="T6" fmla="*/ 378 w 378"/>
                <a:gd name="T7" fmla="*/ 0 h 570"/>
                <a:gd name="T8" fmla="*/ 0 w 378"/>
                <a:gd name="T9" fmla="*/ 83 h 570"/>
              </a:gdLst>
              <a:ahLst/>
              <a:cxnLst>
                <a:cxn ang="0">
                  <a:pos x="T0" y="T1"/>
                </a:cxn>
                <a:cxn ang="0">
                  <a:pos x="T2" y="T3"/>
                </a:cxn>
                <a:cxn ang="0">
                  <a:pos x="T4" y="T5"/>
                </a:cxn>
                <a:cxn ang="0">
                  <a:pos x="T6" y="T7"/>
                </a:cxn>
                <a:cxn ang="0">
                  <a:pos x="T8" y="T9"/>
                </a:cxn>
              </a:cxnLst>
              <a:rect l="0" t="0" r="r" b="b"/>
              <a:pathLst>
                <a:path w="378" h="570">
                  <a:moveTo>
                    <a:pt x="0" y="83"/>
                  </a:moveTo>
                  <a:lnTo>
                    <a:pt x="21" y="570"/>
                  </a:lnTo>
                  <a:lnTo>
                    <a:pt x="357" y="282"/>
                  </a:lnTo>
                  <a:lnTo>
                    <a:pt x="378" y="0"/>
                  </a:lnTo>
                  <a:lnTo>
                    <a:pt x="0" y="83"/>
                  </a:lnTo>
                  <a:close/>
                </a:path>
              </a:pathLst>
            </a:custGeom>
            <a:solidFill>
              <a:srgbClr val="044C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Calibri"/>
              </a:endParaRPr>
            </a:p>
          </p:txBody>
        </p:sp>
      </p:grpSp>
      <p:sp>
        <p:nvSpPr>
          <p:cNvPr id="37" name="Title 1">
            <a:extLst>
              <a:ext uri="{FF2B5EF4-FFF2-40B4-BE49-F238E27FC236}">
                <a16:creationId xmlns:a16="http://schemas.microsoft.com/office/drawing/2014/main" id="{724343D7-414B-4563-B1A1-CB916929AFC1}"/>
              </a:ext>
            </a:extLst>
          </p:cNvPr>
          <p:cNvSpPr>
            <a:spLocks noGrp="1"/>
          </p:cNvSpPr>
          <p:nvPr>
            <p:ph type="title"/>
          </p:nvPr>
        </p:nvSpPr>
        <p:spPr>
          <a:xfrm>
            <a:off x="326930" y="852350"/>
            <a:ext cx="2048593" cy="1976612"/>
          </a:xfrm>
        </p:spPr>
        <p:txBody>
          <a:bodyPr>
            <a:noAutofit/>
          </a:bodyPr>
          <a:lstStyle/>
          <a:p>
            <a:pPr algn="ctr"/>
            <a:r>
              <a:rPr lang="en-US" sz="3733" b="1" dirty="0">
                <a:solidFill>
                  <a:schemeClr val="accent1">
                    <a:lumMod val="50000"/>
                  </a:schemeClr>
                </a:solidFill>
              </a:rPr>
              <a:t>The Truth and the Error</a:t>
            </a:r>
          </a:p>
        </p:txBody>
      </p:sp>
      <p:grpSp>
        <p:nvGrpSpPr>
          <p:cNvPr id="2" name="Group 1">
            <a:extLst>
              <a:ext uri="{FF2B5EF4-FFF2-40B4-BE49-F238E27FC236}">
                <a16:creationId xmlns:a16="http://schemas.microsoft.com/office/drawing/2014/main" id="{4E7D900E-40DA-4602-B2A6-2615EF2CAA5D}"/>
              </a:ext>
            </a:extLst>
          </p:cNvPr>
          <p:cNvGrpSpPr/>
          <p:nvPr/>
        </p:nvGrpSpPr>
        <p:grpSpPr>
          <a:xfrm>
            <a:off x="3091438" y="241906"/>
            <a:ext cx="4100561" cy="3021247"/>
            <a:chOff x="2459357" y="438290"/>
            <a:chExt cx="2934642" cy="1904860"/>
          </a:xfrm>
        </p:grpSpPr>
        <p:sp>
          <p:nvSpPr>
            <p:cNvPr id="42" name="Rounded Rectangle 6">
              <a:extLst>
                <a:ext uri="{FF2B5EF4-FFF2-40B4-BE49-F238E27FC236}">
                  <a16:creationId xmlns:a16="http://schemas.microsoft.com/office/drawing/2014/main" id="{C93128DF-EC0D-4419-B4EA-6723DF62A1E6}"/>
                </a:ext>
              </a:extLst>
            </p:cNvPr>
            <p:cNvSpPr/>
            <p:nvPr/>
          </p:nvSpPr>
          <p:spPr>
            <a:xfrm>
              <a:off x="2712993" y="633575"/>
              <a:ext cx="2681006" cy="1709575"/>
            </a:xfrm>
            <a:prstGeom prst="round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219170">
                <a:lnSpc>
                  <a:spcPct val="120000"/>
                </a:lnSpc>
              </a:pPr>
              <a:r>
                <a:rPr lang="en-US" sz="2133" dirty="0">
                  <a:solidFill>
                    <a:srgbClr val="2C366C"/>
                  </a:solidFill>
                  <a:latin typeface="Calibri"/>
                </a:rPr>
                <a:t> </a:t>
              </a:r>
              <a:r>
                <a:rPr lang="en-US" sz="2400" b="1" dirty="0">
                  <a:solidFill>
                    <a:srgbClr val="2C366C"/>
                  </a:solidFill>
                  <a:latin typeface="Calibri"/>
                </a:rPr>
                <a:t>True: </a:t>
              </a:r>
              <a:r>
                <a:rPr lang="en-US" sz="2133" b="1" dirty="0">
                  <a:solidFill>
                    <a:srgbClr val="2C366C"/>
                  </a:solidFill>
                  <a:latin typeface="Calibri"/>
                </a:rPr>
                <a:t>The New Jerusalem, the Millennial land, and the eternal state are described in the Bible in paradisiacal terms, (Ez.  51:3), but they are not Eden restored.</a:t>
              </a:r>
            </a:p>
          </p:txBody>
        </p:sp>
        <p:sp>
          <p:nvSpPr>
            <p:cNvPr id="43" name="Hexagon 42">
              <a:extLst>
                <a:ext uri="{FF2B5EF4-FFF2-40B4-BE49-F238E27FC236}">
                  <a16:creationId xmlns:a16="http://schemas.microsoft.com/office/drawing/2014/main" id="{9B5B3AD3-0661-4DC0-BDCC-91CA1ACC4243}"/>
                </a:ext>
              </a:extLst>
            </p:cNvPr>
            <p:cNvSpPr/>
            <p:nvPr/>
          </p:nvSpPr>
          <p:spPr>
            <a:xfrm>
              <a:off x="2459357" y="438290"/>
              <a:ext cx="489340" cy="421845"/>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3200" b="1" dirty="0">
                  <a:solidFill>
                    <a:prstClr val="white"/>
                  </a:solidFill>
                  <a:latin typeface="Franklin Gothic Heavy"/>
                </a:rPr>
                <a:t>A</a:t>
              </a:r>
            </a:p>
          </p:txBody>
        </p:sp>
      </p:grpSp>
      <p:grpSp>
        <p:nvGrpSpPr>
          <p:cNvPr id="44" name="Group 43">
            <a:extLst>
              <a:ext uri="{FF2B5EF4-FFF2-40B4-BE49-F238E27FC236}">
                <a16:creationId xmlns:a16="http://schemas.microsoft.com/office/drawing/2014/main" id="{BF64C843-0F9E-44F5-8969-561AD27FBA0A}"/>
              </a:ext>
            </a:extLst>
          </p:cNvPr>
          <p:cNvGrpSpPr/>
          <p:nvPr/>
        </p:nvGrpSpPr>
        <p:grpSpPr>
          <a:xfrm>
            <a:off x="7346559" y="273209"/>
            <a:ext cx="4479901" cy="2683616"/>
            <a:chOff x="5877923" y="1617022"/>
            <a:chExt cx="3028233" cy="2012712"/>
          </a:xfrm>
        </p:grpSpPr>
        <p:sp>
          <p:nvSpPr>
            <p:cNvPr id="45" name="Rounded Rectangle 7">
              <a:extLst>
                <a:ext uri="{FF2B5EF4-FFF2-40B4-BE49-F238E27FC236}">
                  <a16:creationId xmlns:a16="http://schemas.microsoft.com/office/drawing/2014/main" id="{1645B0E2-426C-461D-A91E-CEBC71E60623}"/>
                </a:ext>
              </a:extLst>
            </p:cNvPr>
            <p:cNvSpPr/>
            <p:nvPr/>
          </p:nvSpPr>
          <p:spPr>
            <a:xfrm>
              <a:off x="6134342" y="1862254"/>
              <a:ext cx="2771814" cy="1767480"/>
            </a:xfrm>
            <a:prstGeom prst="roundRect">
              <a:avLst/>
            </a:prstGeom>
            <a:solidFill>
              <a:srgbClr val="4A8EF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219170">
                <a:lnSpc>
                  <a:spcPct val="120000"/>
                </a:lnSpc>
              </a:pPr>
              <a:r>
                <a:rPr lang="en-US" sz="2400" b="1" dirty="0">
                  <a:solidFill>
                    <a:prstClr val="white"/>
                  </a:solidFill>
                  <a:latin typeface="Calibri"/>
                </a:rPr>
                <a:t>False: </a:t>
              </a:r>
              <a:r>
                <a:rPr lang="en-US" sz="1867" b="1" dirty="0">
                  <a:solidFill>
                    <a:srgbClr val="2C366C"/>
                  </a:solidFill>
                  <a:latin typeface="Calibri"/>
                </a:rPr>
                <a:t>God’s story is about far more than </a:t>
              </a:r>
              <a:r>
                <a:rPr lang="en-US" sz="1867" b="1" dirty="0">
                  <a:solidFill>
                    <a:prstClr val="white"/>
                  </a:solidFill>
                  <a:latin typeface="Calibri"/>
                </a:rPr>
                <a:t>Eden lost </a:t>
              </a:r>
              <a:r>
                <a:rPr lang="en-US" sz="1867" b="1" dirty="0">
                  <a:solidFill>
                    <a:srgbClr val="2C366C"/>
                  </a:solidFill>
                  <a:latin typeface="Calibri"/>
                </a:rPr>
                <a:t>and </a:t>
              </a:r>
              <a:r>
                <a:rPr lang="en-US" sz="1867" b="1" dirty="0">
                  <a:solidFill>
                    <a:prstClr val="white"/>
                  </a:solidFill>
                  <a:latin typeface="Calibri"/>
                </a:rPr>
                <a:t>Eden restored</a:t>
              </a:r>
              <a:r>
                <a:rPr lang="en-US" sz="1867" b="1" dirty="0">
                  <a:solidFill>
                    <a:srgbClr val="2C366C"/>
                  </a:solidFill>
                  <a:latin typeface="Calibri"/>
                </a:rPr>
                <a:t>!  It is about far more than </a:t>
              </a:r>
              <a:r>
                <a:rPr lang="en-US" sz="1867" b="1" dirty="0">
                  <a:solidFill>
                    <a:prstClr val="white"/>
                  </a:solidFill>
                  <a:latin typeface="Calibri"/>
                </a:rPr>
                <a:t>dominion lost </a:t>
              </a:r>
              <a:r>
                <a:rPr lang="en-US" sz="1867" b="1" dirty="0">
                  <a:solidFill>
                    <a:srgbClr val="2C366C"/>
                  </a:solidFill>
                  <a:latin typeface="Calibri"/>
                </a:rPr>
                <a:t>and </a:t>
              </a:r>
              <a:r>
                <a:rPr lang="en-US" sz="1867" b="1" dirty="0">
                  <a:solidFill>
                    <a:prstClr val="white"/>
                  </a:solidFill>
                  <a:latin typeface="Calibri"/>
                </a:rPr>
                <a:t>dominion regained</a:t>
              </a:r>
              <a:r>
                <a:rPr lang="en-US" sz="1867" b="1" dirty="0">
                  <a:solidFill>
                    <a:srgbClr val="2C366C"/>
                  </a:solidFill>
                  <a:latin typeface="Calibri"/>
                </a:rPr>
                <a:t>! Salvation is far more than </a:t>
              </a:r>
              <a:r>
                <a:rPr lang="en-US" sz="1867" b="1" dirty="0">
                  <a:solidFill>
                    <a:prstClr val="white"/>
                  </a:solidFill>
                  <a:latin typeface="Calibri"/>
                </a:rPr>
                <a:t>regaining</a:t>
              </a:r>
              <a:r>
                <a:rPr lang="en-US" sz="1867" b="1" dirty="0">
                  <a:solidFill>
                    <a:srgbClr val="2C366C"/>
                  </a:solidFill>
                  <a:latin typeface="Calibri"/>
                </a:rPr>
                <a:t> lost ground and </a:t>
              </a:r>
              <a:r>
                <a:rPr lang="en-US" sz="1867" b="1" dirty="0">
                  <a:solidFill>
                    <a:prstClr val="white"/>
                  </a:solidFill>
                  <a:latin typeface="Calibri"/>
                </a:rPr>
                <a:t>ruling</a:t>
              </a:r>
              <a:r>
                <a:rPr lang="en-US" sz="1867" b="1" dirty="0">
                  <a:solidFill>
                    <a:srgbClr val="2C366C"/>
                  </a:solidFill>
                  <a:latin typeface="Calibri"/>
                </a:rPr>
                <a:t> a new Edenic world.</a:t>
              </a:r>
            </a:p>
          </p:txBody>
        </p:sp>
        <p:sp>
          <p:nvSpPr>
            <p:cNvPr id="46" name="Hexagon 45">
              <a:extLst>
                <a:ext uri="{FF2B5EF4-FFF2-40B4-BE49-F238E27FC236}">
                  <a16:creationId xmlns:a16="http://schemas.microsoft.com/office/drawing/2014/main" id="{33B07EAE-230B-4B3C-8216-2617AC6F81E1}"/>
                </a:ext>
              </a:extLst>
            </p:cNvPr>
            <p:cNvSpPr/>
            <p:nvPr/>
          </p:nvSpPr>
          <p:spPr>
            <a:xfrm>
              <a:off x="5877923" y="1617022"/>
              <a:ext cx="512836" cy="442100"/>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3200" b="1">
                  <a:solidFill>
                    <a:prstClr val="white"/>
                  </a:solidFill>
                  <a:latin typeface="Franklin Gothic Heavy"/>
                </a:rPr>
                <a:t>B</a:t>
              </a:r>
            </a:p>
          </p:txBody>
        </p:sp>
      </p:grpSp>
      <p:grpSp>
        <p:nvGrpSpPr>
          <p:cNvPr id="47" name="Group 46">
            <a:extLst>
              <a:ext uri="{FF2B5EF4-FFF2-40B4-BE49-F238E27FC236}">
                <a16:creationId xmlns:a16="http://schemas.microsoft.com/office/drawing/2014/main" id="{5F17C390-D3E5-4465-AC7E-1D4C7023B854}"/>
              </a:ext>
            </a:extLst>
          </p:cNvPr>
          <p:cNvGrpSpPr/>
          <p:nvPr/>
        </p:nvGrpSpPr>
        <p:grpSpPr>
          <a:xfrm>
            <a:off x="3091837" y="3366793"/>
            <a:ext cx="4314271" cy="3155791"/>
            <a:chOff x="2538233" y="1617022"/>
            <a:chExt cx="3046458" cy="1995775"/>
          </a:xfrm>
        </p:grpSpPr>
        <p:sp>
          <p:nvSpPr>
            <p:cNvPr id="48" name="Rounded Rectangle 17">
              <a:extLst>
                <a:ext uri="{FF2B5EF4-FFF2-40B4-BE49-F238E27FC236}">
                  <a16:creationId xmlns:a16="http://schemas.microsoft.com/office/drawing/2014/main" id="{34B23FBE-6C88-421E-9360-7CFD96B0CC05}"/>
                </a:ext>
              </a:extLst>
            </p:cNvPr>
            <p:cNvSpPr/>
            <p:nvPr/>
          </p:nvSpPr>
          <p:spPr>
            <a:xfrm>
              <a:off x="2774954" y="1768989"/>
              <a:ext cx="2809737" cy="1843808"/>
            </a:xfrm>
            <a:prstGeom prst="roundRect">
              <a:avLst/>
            </a:prstGeom>
            <a:solidFill>
              <a:schemeClr val="bg2">
                <a:lumMod val="7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219170">
                <a:lnSpc>
                  <a:spcPct val="120000"/>
                </a:lnSpc>
              </a:pPr>
              <a:r>
                <a:rPr lang="en-US" sz="2400" b="1" dirty="0">
                  <a:solidFill>
                    <a:prstClr val="white"/>
                  </a:solidFill>
                  <a:latin typeface="Calibri"/>
                </a:rPr>
                <a:t>False: </a:t>
              </a:r>
              <a:r>
                <a:rPr lang="en-US" sz="2133" b="1" dirty="0">
                  <a:solidFill>
                    <a:srgbClr val="2C366C"/>
                  </a:solidFill>
                  <a:latin typeface="Calibri"/>
                </a:rPr>
                <a:t>History is </a:t>
              </a:r>
              <a:r>
                <a:rPr lang="en-US" sz="2133" b="1" u="sng" dirty="0">
                  <a:solidFill>
                    <a:prstClr val="white"/>
                  </a:solidFill>
                  <a:latin typeface="Calibri"/>
                </a:rPr>
                <a:t>not</a:t>
              </a:r>
              <a:r>
                <a:rPr lang="en-US" sz="2133" b="1" dirty="0">
                  <a:solidFill>
                    <a:srgbClr val="2C366C"/>
                  </a:solidFill>
                  <a:latin typeface="Calibri"/>
                </a:rPr>
                <a:t>  about  God’s authority being relinquished to His “free agent” creatures. It is about is the glorification of our loving God through our </a:t>
              </a:r>
              <a:r>
                <a:rPr lang="en-US" sz="2133" b="1" i="1" dirty="0">
                  <a:solidFill>
                    <a:srgbClr val="2C366C"/>
                  </a:solidFill>
                  <a:latin typeface="Calibri"/>
                </a:rPr>
                <a:t>justification</a:t>
              </a:r>
              <a:r>
                <a:rPr lang="en-US" sz="2133" b="1" dirty="0">
                  <a:solidFill>
                    <a:srgbClr val="2C366C"/>
                  </a:solidFill>
                  <a:latin typeface="Calibri"/>
                </a:rPr>
                <a:t> &amp; redemption. </a:t>
              </a:r>
            </a:p>
          </p:txBody>
        </p:sp>
        <p:sp>
          <p:nvSpPr>
            <p:cNvPr id="49" name="Hexagon 48">
              <a:extLst>
                <a:ext uri="{FF2B5EF4-FFF2-40B4-BE49-F238E27FC236}">
                  <a16:creationId xmlns:a16="http://schemas.microsoft.com/office/drawing/2014/main" id="{4167327E-BB74-401F-9079-AFEA38F53671}"/>
                </a:ext>
              </a:extLst>
            </p:cNvPr>
            <p:cNvSpPr/>
            <p:nvPr/>
          </p:nvSpPr>
          <p:spPr>
            <a:xfrm>
              <a:off x="2538233" y="1617022"/>
              <a:ext cx="512836" cy="442100"/>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3200" b="1">
                  <a:solidFill>
                    <a:prstClr val="white"/>
                  </a:solidFill>
                  <a:latin typeface="Franklin Gothic Heavy"/>
                </a:rPr>
                <a:t>C</a:t>
              </a:r>
            </a:p>
          </p:txBody>
        </p:sp>
      </p:grpSp>
      <p:grpSp>
        <p:nvGrpSpPr>
          <p:cNvPr id="50" name="Group 49">
            <a:extLst>
              <a:ext uri="{FF2B5EF4-FFF2-40B4-BE49-F238E27FC236}">
                <a16:creationId xmlns:a16="http://schemas.microsoft.com/office/drawing/2014/main" id="{46CDEA6D-E0E6-4417-82E3-DEB9223E52D3}"/>
              </a:ext>
            </a:extLst>
          </p:cNvPr>
          <p:cNvGrpSpPr/>
          <p:nvPr/>
        </p:nvGrpSpPr>
        <p:grpSpPr>
          <a:xfrm>
            <a:off x="7332455" y="2998086"/>
            <a:ext cx="4490832" cy="3409997"/>
            <a:chOff x="5841638" y="1617022"/>
            <a:chExt cx="3368124" cy="2197325"/>
          </a:xfrm>
          <a:solidFill>
            <a:schemeClr val="bg2">
              <a:lumMod val="75000"/>
            </a:schemeClr>
          </a:solidFill>
        </p:grpSpPr>
        <p:sp>
          <p:nvSpPr>
            <p:cNvPr id="51" name="Rounded Rectangle 20">
              <a:extLst>
                <a:ext uri="{FF2B5EF4-FFF2-40B4-BE49-F238E27FC236}">
                  <a16:creationId xmlns:a16="http://schemas.microsoft.com/office/drawing/2014/main" id="{BB7AFBD0-9B07-4547-A939-6958C27F7E05}"/>
                </a:ext>
              </a:extLst>
            </p:cNvPr>
            <p:cNvSpPr/>
            <p:nvPr/>
          </p:nvSpPr>
          <p:spPr>
            <a:xfrm>
              <a:off x="6134341" y="1724008"/>
              <a:ext cx="3075421" cy="2090339"/>
            </a:xfrm>
            <a:prstGeom prst="roundRect">
              <a:avLst/>
            </a:prstGeom>
            <a:grp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219170">
                <a:lnSpc>
                  <a:spcPct val="120000"/>
                </a:lnSpc>
              </a:pPr>
              <a:r>
                <a:rPr lang="en-US" sz="2400" b="1" dirty="0">
                  <a:solidFill>
                    <a:prstClr val="white"/>
                  </a:solidFill>
                  <a:latin typeface="Calibri"/>
                </a:rPr>
                <a:t>False: </a:t>
              </a:r>
              <a:r>
                <a:rPr lang="en-US" sz="2133" b="1" dirty="0">
                  <a:solidFill>
                    <a:srgbClr val="2C366C"/>
                  </a:solidFill>
                  <a:latin typeface="Calibri"/>
                </a:rPr>
                <a:t>The ultimate BP message that </a:t>
              </a:r>
              <a:r>
                <a:rPr lang="en-US" sz="2133" b="1" dirty="0">
                  <a:solidFill>
                    <a:prstClr val="white"/>
                  </a:solidFill>
                  <a:latin typeface="Calibri"/>
                </a:rPr>
                <a:t>evil is overcome through sacrificial love </a:t>
              </a:r>
              <a:r>
                <a:rPr lang="en-US" sz="2133" b="1" dirty="0">
                  <a:solidFill>
                    <a:srgbClr val="2C366C"/>
                  </a:solidFill>
                  <a:latin typeface="Calibri"/>
                </a:rPr>
                <a:t>is not biblical. The victory that overcomes the world is our faith in the </a:t>
              </a:r>
              <a:r>
                <a:rPr lang="en-US" sz="2133" b="1" dirty="0">
                  <a:solidFill>
                    <a:prstClr val="white"/>
                  </a:solidFill>
                  <a:latin typeface="Calibri"/>
                </a:rPr>
                <a:t>vicarious work </a:t>
              </a:r>
              <a:r>
                <a:rPr lang="en-US" sz="2133" b="1" dirty="0">
                  <a:solidFill>
                    <a:srgbClr val="2C366C"/>
                  </a:solidFill>
                  <a:latin typeface="Calibri"/>
                </a:rPr>
                <a:t>of Christ, not merely His self-sacrificial act of love.  </a:t>
              </a:r>
            </a:p>
          </p:txBody>
        </p:sp>
        <p:sp>
          <p:nvSpPr>
            <p:cNvPr id="52" name="Hexagon 51">
              <a:extLst>
                <a:ext uri="{FF2B5EF4-FFF2-40B4-BE49-F238E27FC236}">
                  <a16:creationId xmlns:a16="http://schemas.microsoft.com/office/drawing/2014/main" id="{8C426F1F-E7EE-41BA-BC7B-C97E05F635C5}"/>
                </a:ext>
              </a:extLst>
            </p:cNvPr>
            <p:cNvSpPr/>
            <p:nvPr/>
          </p:nvSpPr>
          <p:spPr>
            <a:xfrm>
              <a:off x="5841638" y="1617022"/>
              <a:ext cx="512836" cy="442100"/>
            </a:xfrm>
            <a:prstGeom prst="hexagon">
              <a:avLst/>
            </a:prstGeom>
            <a:grp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3200" b="1" dirty="0">
                  <a:solidFill>
                    <a:prstClr val="white"/>
                  </a:solidFill>
                  <a:latin typeface="Franklin Gothic Heavy"/>
                </a:rPr>
                <a:t>D</a:t>
              </a:r>
            </a:p>
          </p:txBody>
        </p:sp>
      </p:grpSp>
      <p:sp>
        <p:nvSpPr>
          <p:cNvPr id="53" name="Hexagon 52">
            <a:extLst>
              <a:ext uri="{FF2B5EF4-FFF2-40B4-BE49-F238E27FC236}">
                <a16:creationId xmlns:a16="http://schemas.microsoft.com/office/drawing/2014/main" id="{CBA825E7-3E32-4344-B080-885C2664F6D5}"/>
              </a:ext>
            </a:extLst>
          </p:cNvPr>
          <p:cNvSpPr/>
          <p:nvPr/>
        </p:nvSpPr>
        <p:spPr>
          <a:xfrm>
            <a:off x="989824" y="4210189"/>
            <a:ext cx="522561" cy="450484"/>
          </a:xfrm>
          <a:prstGeom prst="hexagon">
            <a:avLst>
              <a:gd name="adj" fmla="val 58000"/>
              <a:gd name="vf" fmla="val 115470"/>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2400" b="1" dirty="0">
                <a:solidFill>
                  <a:prstClr val="white"/>
                </a:solidFill>
                <a:latin typeface="Franklin Gothic Heavy"/>
              </a:rPr>
              <a:t>A</a:t>
            </a:r>
          </a:p>
        </p:txBody>
      </p:sp>
      <p:sp>
        <p:nvSpPr>
          <p:cNvPr id="54" name="Hexagon 53">
            <a:extLst>
              <a:ext uri="{FF2B5EF4-FFF2-40B4-BE49-F238E27FC236}">
                <a16:creationId xmlns:a16="http://schemas.microsoft.com/office/drawing/2014/main" id="{B1B61E2C-3884-4DF6-A9AE-9A51EB5B2F3A}"/>
              </a:ext>
            </a:extLst>
          </p:cNvPr>
          <p:cNvSpPr/>
          <p:nvPr/>
        </p:nvSpPr>
        <p:spPr>
          <a:xfrm>
            <a:off x="549269" y="5141517"/>
            <a:ext cx="522561" cy="450484"/>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2400" b="1" dirty="0">
                <a:solidFill>
                  <a:prstClr val="white"/>
                </a:solidFill>
                <a:latin typeface="Franklin Gothic Heavy"/>
              </a:rPr>
              <a:t>B</a:t>
            </a:r>
          </a:p>
        </p:txBody>
      </p:sp>
      <p:sp>
        <p:nvSpPr>
          <p:cNvPr id="55" name="Hexagon 54">
            <a:extLst>
              <a:ext uri="{FF2B5EF4-FFF2-40B4-BE49-F238E27FC236}">
                <a16:creationId xmlns:a16="http://schemas.microsoft.com/office/drawing/2014/main" id="{0CAA220F-4C4B-411A-B250-800D77B146B0}"/>
              </a:ext>
            </a:extLst>
          </p:cNvPr>
          <p:cNvSpPr/>
          <p:nvPr/>
        </p:nvSpPr>
        <p:spPr>
          <a:xfrm>
            <a:off x="1508630" y="5810583"/>
            <a:ext cx="522561" cy="450484"/>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2400" b="1" dirty="0">
                <a:solidFill>
                  <a:prstClr val="white"/>
                </a:solidFill>
                <a:latin typeface="Franklin Gothic Heavy"/>
              </a:rPr>
              <a:t>C</a:t>
            </a:r>
          </a:p>
        </p:txBody>
      </p:sp>
      <p:sp>
        <p:nvSpPr>
          <p:cNvPr id="56" name="Hexagon 55">
            <a:extLst>
              <a:ext uri="{FF2B5EF4-FFF2-40B4-BE49-F238E27FC236}">
                <a16:creationId xmlns:a16="http://schemas.microsoft.com/office/drawing/2014/main" id="{5EB6D250-C814-4F57-AD66-FC11C9F26FC5}"/>
              </a:ext>
            </a:extLst>
          </p:cNvPr>
          <p:cNvSpPr/>
          <p:nvPr/>
        </p:nvSpPr>
        <p:spPr>
          <a:xfrm>
            <a:off x="595040" y="6172201"/>
            <a:ext cx="522561" cy="450484"/>
          </a:xfrm>
          <a:prstGeom prst="hexagon">
            <a:avLst/>
          </a:prstGeom>
          <a:solidFill>
            <a:srgbClr val="25B0EC"/>
          </a:solidFill>
          <a:ln>
            <a:solidFill>
              <a:srgbClr val="2BA8C7"/>
            </a:solidFill>
          </a:ln>
          <a:effectLst>
            <a:outerShdw blurRad="41275" dist="12700" dir="2940000" sx="98000" sy="98000" rotWithShape="0">
              <a:schemeClr val="tx2">
                <a:alpha val="37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1219170">
              <a:lnSpc>
                <a:spcPct val="90000"/>
              </a:lnSpc>
            </a:pPr>
            <a:r>
              <a:rPr lang="en-US" sz="2400" b="1" dirty="0">
                <a:solidFill>
                  <a:prstClr val="white"/>
                </a:solidFill>
                <a:latin typeface="Franklin Gothic Heavy"/>
              </a:rPr>
              <a:t>D</a:t>
            </a:r>
          </a:p>
        </p:txBody>
      </p:sp>
    </p:spTree>
    <p:extLst>
      <p:ext uri="{BB962C8B-B14F-4D97-AF65-F5344CB8AC3E}">
        <p14:creationId xmlns:p14="http://schemas.microsoft.com/office/powerpoint/2010/main" val="8291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3000">
              <a:schemeClr val="bg2">
                <a:lumMod val="90000"/>
              </a:schemeClr>
            </a:gs>
            <a:gs pos="63000">
              <a:schemeClr val="bg2">
                <a:lumMod val="7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8060-B21A-4E40-A4A8-F4F3244B7EE6}"/>
              </a:ext>
            </a:extLst>
          </p:cNvPr>
          <p:cNvSpPr>
            <a:spLocks noGrp="1"/>
          </p:cNvSpPr>
          <p:nvPr>
            <p:ph type="title"/>
          </p:nvPr>
        </p:nvSpPr>
        <p:spPr/>
        <p:txBody>
          <a:bodyPr>
            <a:normAutofit fontScale="90000"/>
          </a:bodyPr>
          <a:lstStyle/>
          <a:p>
            <a:pPr algn="ctr"/>
            <a:r>
              <a:rPr lang="en-US" dirty="0">
                <a:ln w="0"/>
                <a:solidFill>
                  <a:schemeClr val="tx1"/>
                </a:solidFill>
                <a:effectLst>
                  <a:outerShdw blurRad="38100" dist="19050" dir="2700000" algn="tl" rotWithShape="0">
                    <a:schemeClr val="dk1">
                      <a:alpha val="40000"/>
                    </a:schemeClr>
                  </a:outerShdw>
                </a:effectLst>
              </a:rPr>
              <a:t>Video: </a:t>
            </a:r>
            <a:r>
              <a:rPr lang="en-US" dirty="0">
                <a:ln w="0"/>
                <a:solidFill>
                  <a:schemeClr val="bg2">
                    <a:lumMod val="25000"/>
                  </a:schemeClr>
                </a:solidFill>
                <a:effectLst>
                  <a:outerShdw blurRad="38100" dist="19050" dir="2700000" algn="tl" rotWithShape="0">
                    <a:schemeClr val="dk1">
                      <a:alpha val="40000"/>
                    </a:schemeClr>
                  </a:outerShdw>
                </a:effectLst>
              </a:rPr>
              <a:t>Heaven and Earth</a:t>
            </a:r>
          </a:p>
        </p:txBody>
      </p:sp>
      <p:pic>
        <p:nvPicPr>
          <p:cNvPr id="5" name="Content Placeholder 4" descr="A close up of a logo&#10;&#10;Description automatically generated">
            <a:extLst>
              <a:ext uri="{FF2B5EF4-FFF2-40B4-BE49-F238E27FC236}">
                <a16:creationId xmlns:a16="http://schemas.microsoft.com/office/drawing/2014/main" id="{B2FE92E1-C5CF-4072-AEF5-641219E4071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84525" y="1343610"/>
            <a:ext cx="4757392" cy="4906433"/>
          </a:xfrm>
          <a:effectLst>
            <a:glow rad="1447800">
              <a:schemeClr val="accent3">
                <a:satMod val="175000"/>
                <a:alpha val="53000"/>
              </a:schemeClr>
            </a:glow>
            <a:softEdge rad="25400"/>
          </a:effectLst>
        </p:spPr>
      </p:pic>
      <p:pic>
        <p:nvPicPr>
          <p:cNvPr id="3" name="Picture 2">
            <a:extLst>
              <a:ext uri="{FF2B5EF4-FFF2-40B4-BE49-F238E27FC236}">
                <a16:creationId xmlns:a16="http://schemas.microsoft.com/office/drawing/2014/main" id="{5AA2D9B1-F43E-4157-8632-73FA94DF6DEC}"/>
              </a:ext>
            </a:extLst>
          </p:cNvPr>
          <p:cNvPicPr>
            <a:picLocks noChangeAspect="1"/>
          </p:cNvPicPr>
          <p:nvPr/>
        </p:nvPicPr>
        <p:blipFill>
          <a:blip r:embed="rId5"/>
          <a:stretch>
            <a:fillRect/>
          </a:stretch>
        </p:blipFill>
        <p:spPr>
          <a:xfrm>
            <a:off x="-2765504" y="0"/>
            <a:ext cx="5330981" cy="6858000"/>
          </a:xfrm>
          <a:prstGeom prst="rect">
            <a:avLst/>
          </a:prstGeom>
          <a:gradFill>
            <a:gsLst>
              <a:gs pos="0">
                <a:schemeClr val="accent1">
                  <a:lumMod val="5000"/>
                  <a:lumOff val="95000"/>
                </a:schemeClr>
              </a:gs>
              <a:gs pos="33000">
                <a:schemeClr val="bg2">
                  <a:lumMod val="90000"/>
                </a:schemeClr>
              </a:gs>
              <a:gs pos="63000">
                <a:schemeClr val="bg2">
                  <a:lumMod val="75000"/>
                </a:schemeClr>
              </a:gs>
              <a:gs pos="100000">
                <a:schemeClr val="bg2">
                  <a:lumMod val="25000"/>
                </a:schemeClr>
              </a:gs>
            </a:gsLst>
            <a:lin ang="5400000" scaled="1"/>
          </a:gradFill>
        </p:spPr>
      </p:pic>
      <p:sp>
        <p:nvSpPr>
          <p:cNvPr id="4" name="Rectangle 3">
            <a:extLst>
              <a:ext uri="{FF2B5EF4-FFF2-40B4-BE49-F238E27FC236}">
                <a16:creationId xmlns:a16="http://schemas.microsoft.com/office/drawing/2014/main" id="{1E2B1796-7242-4B18-8A21-4AE5AD0DBBB6}"/>
              </a:ext>
            </a:extLst>
          </p:cNvPr>
          <p:cNvSpPr/>
          <p:nvPr/>
        </p:nvSpPr>
        <p:spPr>
          <a:xfrm>
            <a:off x="-416313" y="1219200"/>
            <a:ext cx="3156025" cy="2215991"/>
          </a:xfrm>
          <a:prstGeom prst="rect">
            <a:avLst/>
          </a:prstGeom>
          <a:noFill/>
        </p:spPr>
        <p:txBody>
          <a:bodyPr wrap="square" lIns="121920" tIns="60960" rIns="121920" bIns="60960">
            <a:spAutoFit/>
          </a:bodyPr>
          <a:lstStyle/>
          <a:p>
            <a:pPr algn="ctr" defTabSz="1219170">
              <a:defRPr/>
            </a:pPr>
            <a:r>
              <a:rPr lang="en-US" sz="7200" b="1" dirty="0">
                <a:ln w="22225">
                  <a:solidFill>
                    <a:srgbClr val="297FD5"/>
                  </a:solidFill>
                  <a:prstDash val="solid"/>
                </a:ln>
                <a:solidFill>
                  <a:srgbClr val="297FD5">
                    <a:lumMod val="40000"/>
                    <a:lumOff val="60000"/>
                  </a:srgbClr>
                </a:solidFill>
                <a:latin typeface="Calibri"/>
              </a:rPr>
              <a:t>Video </a:t>
            </a:r>
          </a:p>
          <a:p>
            <a:pPr algn="ctr" defTabSz="1219170">
              <a:defRPr/>
            </a:pPr>
            <a:r>
              <a:rPr lang="en-US" sz="6400" b="1" dirty="0">
                <a:ln w="22225">
                  <a:solidFill>
                    <a:srgbClr val="297FD5"/>
                  </a:solidFill>
                  <a:prstDash val="solid"/>
                </a:ln>
                <a:solidFill>
                  <a:srgbClr val="297FD5">
                    <a:lumMod val="40000"/>
                    <a:lumOff val="60000"/>
                  </a:srgbClr>
                </a:solidFill>
                <a:latin typeface="Calibri"/>
              </a:rPr>
              <a:t>Review</a:t>
            </a:r>
          </a:p>
        </p:txBody>
      </p:sp>
      <p:pic>
        <p:nvPicPr>
          <p:cNvPr id="6" name="Picture 5">
            <a:extLst>
              <a:ext uri="{FF2B5EF4-FFF2-40B4-BE49-F238E27FC236}">
                <a16:creationId xmlns:a16="http://schemas.microsoft.com/office/drawing/2014/main" id="{72E882D7-E81F-459C-8938-472388776796}"/>
              </a:ext>
            </a:extLst>
          </p:cNvPr>
          <p:cNvPicPr>
            <a:picLocks noChangeAspect="1"/>
          </p:cNvPicPr>
          <p:nvPr/>
        </p:nvPicPr>
        <p:blipFill>
          <a:blip r:embed="rId6"/>
          <a:stretch>
            <a:fillRect/>
          </a:stretch>
        </p:blipFill>
        <p:spPr>
          <a:xfrm rot="7699234">
            <a:off x="10681147" y="300827"/>
            <a:ext cx="982000" cy="1153117"/>
          </a:xfrm>
          <a:prstGeom prst="rect">
            <a:avLst/>
          </a:prstGeom>
        </p:spPr>
      </p:pic>
      <p:sp>
        <p:nvSpPr>
          <p:cNvPr id="7" name="TextBox 6">
            <a:extLst>
              <a:ext uri="{FF2B5EF4-FFF2-40B4-BE49-F238E27FC236}">
                <a16:creationId xmlns:a16="http://schemas.microsoft.com/office/drawing/2014/main" id="{497821DB-5CDB-4A82-B518-F27159161481}"/>
              </a:ext>
            </a:extLst>
          </p:cNvPr>
          <p:cNvSpPr txBox="1"/>
          <p:nvPr/>
        </p:nvSpPr>
        <p:spPr>
          <a:xfrm>
            <a:off x="7786731" y="1703945"/>
            <a:ext cx="3632719" cy="3416320"/>
          </a:xfrm>
          <a:prstGeom prst="rect">
            <a:avLst/>
          </a:prstGeom>
          <a:noFill/>
        </p:spPr>
        <p:txBody>
          <a:bodyPr wrap="square" rtlCol="0">
            <a:spAutoFit/>
          </a:bodyPr>
          <a:lstStyle/>
          <a:p>
            <a:pPr defTabSz="1219170"/>
            <a:r>
              <a:rPr lang="en-US" sz="2400" b="1" dirty="0">
                <a:solidFill>
                  <a:prstClr val="white"/>
                </a:solidFill>
                <a:latin typeface="Calibri"/>
              </a:rPr>
              <a:t>This is no innocent use of metaphor in order to present a fresh new presentation of the gospel.</a:t>
            </a:r>
          </a:p>
          <a:p>
            <a:pPr defTabSz="1219170"/>
            <a:endParaRPr lang="en-US" sz="2400" b="1" dirty="0">
              <a:solidFill>
                <a:prstClr val="white"/>
              </a:solidFill>
              <a:latin typeface="Calibri"/>
            </a:endParaRPr>
          </a:p>
          <a:p>
            <a:pPr defTabSz="1219170"/>
            <a:r>
              <a:rPr lang="en-US" sz="2400" b="1" dirty="0">
                <a:solidFill>
                  <a:prstClr val="white"/>
                </a:solidFill>
                <a:latin typeface="Calibri"/>
              </a:rPr>
              <a:t>You have just witnessed a tiny dose of the BP’s great infusion of pagan thinking into our biblical worldview. </a:t>
            </a:r>
          </a:p>
        </p:txBody>
      </p:sp>
    </p:spTree>
    <p:extLst>
      <p:ext uri="{BB962C8B-B14F-4D97-AF65-F5344CB8AC3E}">
        <p14:creationId xmlns:p14="http://schemas.microsoft.com/office/powerpoint/2010/main" val="5827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27" presetClass="emph" presetSubtype="0" repeatCount="indefinite" fill="remove" nodeType="withEffect">
                                  <p:stCondLst>
                                    <p:cond delay="100"/>
                                  </p:stCondLst>
                                  <p:endCondLst>
                                    <p:cond evt="onNext" delay="0">
                                      <p:tgtEl>
                                        <p:sldTgt/>
                                      </p:tgtEl>
                                    </p:cond>
                                  </p:endCondLst>
                                  <p:childTnLst>
                                    <p:animClr clrSpc="rgb" dir="cw">
                                      <p:cBhvr override="childStyle">
                                        <p:cTn id="14" dur="250" autoRev="1" fill="remove"/>
                                        <p:tgtEl>
                                          <p:spTgt spid="4">
                                            <p:txEl>
                                              <p:pRg st="0" end="0"/>
                                            </p:txEl>
                                          </p:spTgt>
                                        </p:tgtEl>
                                        <p:attrNameLst>
                                          <p:attrName>style.color</p:attrName>
                                        </p:attrNameLst>
                                      </p:cBhvr>
                                      <p:to>
                                        <a:schemeClr val="bg1"/>
                                      </p:to>
                                    </p:animClr>
                                    <p:animClr clrSpc="rgb" dir="cw">
                                      <p:cBhvr>
                                        <p:cTn id="15" dur="250" autoRev="1" fill="remove"/>
                                        <p:tgtEl>
                                          <p:spTgt spid="4">
                                            <p:txEl>
                                              <p:pRg st="0" end="0"/>
                                            </p:txEl>
                                          </p:spTgt>
                                        </p:tgtEl>
                                        <p:attrNameLst>
                                          <p:attrName>fillcolor</p:attrName>
                                        </p:attrNameLst>
                                      </p:cBhvr>
                                      <p:to>
                                        <a:schemeClr val="bg1"/>
                                      </p:to>
                                    </p:animClr>
                                    <p:set>
                                      <p:cBhvr>
                                        <p:cTn id="16" dur="250" autoRev="1" fill="remove"/>
                                        <p:tgtEl>
                                          <p:spTgt spid="4">
                                            <p:txEl>
                                              <p:pRg st="0" end="0"/>
                                            </p:txEl>
                                          </p:spTgt>
                                        </p:tgtEl>
                                        <p:attrNameLst>
                                          <p:attrName>fill.type</p:attrName>
                                        </p:attrNameLst>
                                      </p:cBhvr>
                                      <p:to>
                                        <p:strVal val="solid"/>
                                      </p:to>
                                    </p:set>
                                    <p:set>
                                      <p:cBhvr>
                                        <p:cTn id="17" dur="250" autoRev="1" fill="remove"/>
                                        <p:tgtEl>
                                          <p:spTgt spid="4">
                                            <p:txEl>
                                              <p:pRg st="0" end="0"/>
                                            </p:txEl>
                                          </p:spTgt>
                                        </p:tgtEl>
                                        <p:attrNameLst>
                                          <p:attrName>fill.on</p:attrName>
                                        </p:attrNameLst>
                                      </p:cBhvr>
                                      <p:to>
                                        <p:strVal val="true"/>
                                      </p:to>
                                    </p:set>
                                  </p:childTnLst>
                                  <p:subTnLst>
                                    <p:audio>
                                      <p:cMediaNode vol="0">
                                        <p:cTn display="0" masterRel="sameClick">
                                          <p:stCondLst>
                                            <p:cond evt="begin" delay="0">
                                              <p:tn val="13"/>
                                            </p:cond>
                                          </p:stCondLst>
                                          <p:endCondLst>
                                            <p:cond evt="onStopAudio" delay="0">
                                              <p:tgtEl>
                                                <p:sldTgt/>
                                              </p:tgtEl>
                                            </p:cond>
                                          </p:endCondLst>
                                        </p:cTn>
                                        <p:tgtEl>
                                          <p:sndTgt r:embed="rId3" name="camera.wav"/>
                                        </p:tgtEl>
                                      </p:cMediaNode>
                                    </p:audio>
                                  </p:subTnLst>
                                </p:cTn>
                              </p:par>
                              <p:par>
                                <p:cTn id="18" presetID="27" presetClass="emph" presetSubtype="0" repeatCount="indefinite" fill="remove" nodeType="withEffect">
                                  <p:stCondLst>
                                    <p:cond delay="0"/>
                                  </p:stCondLst>
                                  <p:endCondLst>
                                    <p:cond evt="onNext" delay="0">
                                      <p:tgtEl>
                                        <p:sldTgt/>
                                      </p:tgtEl>
                                    </p:cond>
                                  </p:endCondLst>
                                  <p:childTnLst>
                                    <p:animClr clrSpc="rgb" dir="cw">
                                      <p:cBhvr override="childStyle">
                                        <p:cTn id="19" dur="250" autoRev="1" fill="remove"/>
                                        <p:tgtEl>
                                          <p:spTgt spid="4">
                                            <p:txEl>
                                              <p:pRg st="1" end="1"/>
                                            </p:txEl>
                                          </p:spTgt>
                                        </p:tgtEl>
                                        <p:attrNameLst>
                                          <p:attrName>style.color</p:attrName>
                                        </p:attrNameLst>
                                      </p:cBhvr>
                                      <p:to>
                                        <a:schemeClr val="bg1"/>
                                      </p:to>
                                    </p:animClr>
                                    <p:animClr clrSpc="rgb" dir="cw">
                                      <p:cBhvr>
                                        <p:cTn id="20" dur="250" autoRev="1" fill="remove"/>
                                        <p:tgtEl>
                                          <p:spTgt spid="4">
                                            <p:txEl>
                                              <p:pRg st="1" end="1"/>
                                            </p:txEl>
                                          </p:spTgt>
                                        </p:tgtEl>
                                        <p:attrNameLst>
                                          <p:attrName>fillcolor</p:attrName>
                                        </p:attrNameLst>
                                      </p:cBhvr>
                                      <p:to>
                                        <a:schemeClr val="bg1"/>
                                      </p:to>
                                    </p:animClr>
                                    <p:set>
                                      <p:cBhvr>
                                        <p:cTn id="21" dur="250" autoRev="1" fill="remove"/>
                                        <p:tgtEl>
                                          <p:spTgt spid="4">
                                            <p:txEl>
                                              <p:pRg st="1" end="1"/>
                                            </p:txEl>
                                          </p:spTgt>
                                        </p:tgtEl>
                                        <p:attrNameLst>
                                          <p:attrName>fill.type</p:attrName>
                                        </p:attrNameLst>
                                      </p:cBhvr>
                                      <p:to>
                                        <p:strVal val="solid"/>
                                      </p:to>
                                    </p:set>
                                    <p:set>
                                      <p:cBhvr>
                                        <p:cTn id="22" dur="250" autoRev="1" fill="remove"/>
                                        <p:tgtEl>
                                          <p:spTgt spid="4">
                                            <p:txEl>
                                              <p:pRg st="1" end="1"/>
                                            </p:txEl>
                                          </p:spTgt>
                                        </p:tgtEl>
                                        <p:attrNameLst>
                                          <p:attrName>fill.on</p:attrName>
                                        </p:attrNameLst>
                                      </p:cBhvr>
                                      <p:to>
                                        <p:strVal val="true"/>
                                      </p:to>
                                    </p:set>
                                  </p:childTnLst>
                                </p:cTn>
                              </p:par>
                              <p:par>
                                <p:cTn id="23" presetID="0" presetClass="path" presetSubtype="0" accel="50000" decel="50000" fill="hold" nodeType="withEffect">
                                  <p:stCondLst>
                                    <p:cond delay="0"/>
                                  </p:stCondLst>
                                  <p:childTnLst>
                                    <p:animMotion origin="layout" path="M -0.05608 0.01358 L -0.05608 0.01358 C -0.05816 0.01821 -0.06007 0.02315 -0.06233 0.02808 C -0.06944 0.04321 -0.06181 0.02407 -0.06736 0.03889 C -0.0691 0.04784 -0.06754 0.04166 -0.07153 0.05154 C -0.07292 0.05524 -0.07552 0.06234 -0.07552 0.06234 L -0.07865 0.0787 C -0.07899 0.08055 -0.07934 0.08241 -0.07969 0.08426 C -0.08038 0.09012 -0.08056 0.0966 -0.0816 0.10247 L -0.08368 0.11327 C -0.08403 0.11512 -0.08438 0.11697 -0.08472 0.11852 C -0.08542 0.1216 -0.08611 0.12469 -0.08681 0.12778 C -0.08767 0.1321 -0.08854 0.13889 -0.08976 0.14228 C -0.09063 0.14444 -0.09184 0.14599 -0.09288 0.14784 C -0.09653 0.15308 -0.09601 0.15092 -0.10104 0.15308 C -0.10208 0.1537 -0.10313 0.15432 -0.10417 0.15494 C -0.10625 0.15586 -0.11146 0.15802 -0.11337 0.15864 C -0.11701 0.15957 -0.12083 0.15987 -0.12448 0.16049 C -0.13646 0.15987 -0.14844 0.15957 -0.16024 0.15864 C -0.16129 0.15833 -0.16233 0.15741 -0.16337 0.15679 C -0.175 0.15092 -0.15851 0.16018 -0.17257 0.15123 C -0.17552 0.14938 -0.17865 0.14722 -0.18177 0.14599 C -0.18455 0.14444 -0.18941 0.14259 -0.19184 0.14043 C -0.1967 0.13611 -0.20104 0.12994 -0.20625 0.12778 C -0.21563 0.12345 -0.20399 0.12901 -0.21632 0.12222 C -0.2224 0.11913 -0.21944 0.12191 -0.22656 0.11697 C -0.22795 0.11574 -0.22934 0.1142 -0.23073 0.11327 C -0.23194 0.11234 -0.23333 0.11203 -0.23472 0.11142 C -0.23576 0.1108 -0.23681 0.10987 -0.23785 0.10957 C -0.23993 0.10864 -0.24184 0.10833 -0.24392 0.10771 C -0.25278 0.10494 -0.24549 0.10679 -0.25521 0.10401 C -0.25764 0.10339 -0.2599 0.10278 -0.26233 0.10247 C -0.26771 0.10154 -0.27326 0.10123 -0.27865 0.10062 L -0.34913 0.10247 C -0.35191 0.10247 -0.36597 0.10524 -0.36944 0.10586 L -0.38576 0.10957 C -0.39271 0.11358 -0.3842 0.10895 -0.39601 0.11327 C -0.39774 0.11389 -0.4033 0.11821 -0.40417 0.11852 C -0.40625 0.12006 -0.40833 0.12099 -0.41024 0.12222 C -0.42639 0.14382 -0.40573 0.11728 -0.41736 0.12963 C -0.42066 0.13271 -0.42344 0.13734 -0.42656 0.14043 C -0.42899 0.1429 -0.43142 0.14506 -0.43385 0.14784 C -0.43837 0.15278 -0.44236 0.15926 -0.44705 0.16389 C -0.44965 0.16666 -0.45434 0.17099 -0.45729 0.175 C -0.45903 0.17716 -0.46059 0.17994 -0.46233 0.1821 C -0.47917 0.20216 -0.4526 0.16759 -0.47049 0.19136 C -0.47257 0.20185 -0.47014 0.19166 -0.47569 0.20401 C -0.47708 0.20741 -0.4783 0.21111 -0.47969 0.21481 C -0.48038 0.21666 -0.48108 0.21852 -0.48177 0.22037 C -0.48281 0.22284 -0.48403 0.225 -0.48472 0.22747 C -0.48576 0.23024 -0.48629 0.23364 -0.48681 0.23673 C -0.48715 0.23827 -0.4875 0.24043 -0.48785 0.24197 C -0.48854 0.24444 -0.48941 0.24691 -0.48993 0.24938 C -0.49063 0.25278 -0.49132 0.25648 -0.49201 0.26018 L -0.49288 0.26574 C -0.49271 0.27345 -0.49271 0.28148 -0.49201 0.2892 C -0.49167 0.29197 -0.49045 0.29413 -0.48993 0.2966 C -0.48733 0.3071 -0.4908 0.29691 -0.48681 0.30741 L -0.48576 0.31296 L -0.48681 0.35802 " pathEditMode="relative" ptsTypes="AAAAAAAAAAAAAAAAAAAAAAAAAAAAAAAAAAAAAAAAAAAAAAAAAAAAAAAAAAAA">
                                      <p:cBhvr>
                                        <p:cTn id="24"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B6B3-1916-4672-ADEA-2EA3D1518942}"/>
              </a:ext>
            </a:extLst>
          </p:cNvPr>
          <p:cNvSpPr>
            <a:spLocks noGrp="1"/>
          </p:cNvSpPr>
          <p:nvPr>
            <p:ph type="title"/>
          </p:nvPr>
        </p:nvSpPr>
        <p:spPr/>
        <p:txBody>
          <a:bodyPr>
            <a:normAutofit fontScale="90000"/>
          </a:bodyPr>
          <a:lstStyle/>
          <a:p>
            <a:r>
              <a:rPr lang="en-US" dirty="0">
                <a:solidFill>
                  <a:schemeClr val="bg2">
                    <a:lumMod val="75000"/>
                  </a:schemeClr>
                </a:solidFill>
              </a:rPr>
              <a:t>Welcome to Paganism 101!</a:t>
            </a:r>
          </a:p>
        </p:txBody>
      </p:sp>
      <p:sp>
        <p:nvSpPr>
          <p:cNvPr id="3" name="Content Placeholder 2">
            <a:extLst>
              <a:ext uri="{FF2B5EF4-FFF2-40B4-BE49-F238E27FC236}">
                <a16:creationId xmlns:a16="http://schemas.microsoft.com/office/drawing/2014/main" id="{5F3D377B-1D4E-4C9E-B9A2-42DCBDA820FF}"/>
              </a:ext>
            </a:extLst>
          </p:cNvPr>
          <p:cNvSpPr>
            <a:spLocks noGrp="1"/>
          </p:cNvSpPr>
          <p:nvPr>
            <p:ph idx="1"/>
          </p:nvPr>
        </p:nvSpPr>
        <p:spPr>
          <a:xfrm>
            <a:off x="2646680" y="1066801"/>
            <a:ext cx="9032240" cy="5242559"/>
          </a:xfrm>
        </p:spPr>
        <p:txBody>
          <a:bodyPr>
            <a:normAutofit lnSpcReduction="10000"/>
          </a:bodyPr>
          <a:lstStyle/>
          <a:p>
            <a:r>
              <a:rPr lang="en-US" b="1" dirty="0"/>
              <a:t>Don’t fall into the </a:t>
            </a:r>
            <a:r>
              <a:rPr lang="en-US" b="1" i="1" dirty="0"/>
              <a:t>metaphor trap</a:t>
            </a:r>
            <a:r>
              <a:rPr lang="en-US" b="1" dirty="0"/>
              <a:t>.  The BP is not merely imposing a well-woven metaphor  to explain how God’s love will reconquer  a fallen dominion.  </a:t>
            </a:r>
            <a:endParaRPr lang="en-US" dirty="0"/>
          </a:p>
          <a:p>
            <a:endParaRPr lang="en-US" dirty="0"/>
          </a:p>
          <a:p>
            <a:pPr marL="457189" indent="-457189">
              <a:buFont typeface="Arial" panose="020B0604020202020204" pitchFamily="34" charset="0"/>
              <a:buChar char="•"/>
            </a:pPr>
            <a:r>
              <a:rPr lang="en-US" dirty="0"/>
              <a:t>In these videos and supplemental materials you will witness  the old pagan (Ugaritic and Chaldean) worldview being imposed on the entire Bible story.</a:t>
            </a:r>
            <a:br>
              <a:rPr lang="en-US" dirty="0"/>
            </a:br>
            <a:r>
              <a:rPr lang="en-US" dirty="0"/>
              <a:t> </a:t>
            </a:r>
          </a:p>
          <a:p>
            <a:pPr marL="457189" indent="-457189">
              <a:buFont typeface="Arial" panose="020B0604020202020204" pitchFamily="34" charset="0"/>
              <a:buChar char="•"/>
            </a:pPr>
            <a:r>
              <a:rPr lang="en-US" dirty="0"/>
              <a:t>You will observe the subjugation of God’s plan and program to a </a:t>
            </a:r>
            <a:r>
              <a:rPr lang="en-US" u="sng" dirty="0"/>
              <a:t>creation-based </a:t>
            </a:r>
            <a:r>
              <a:rPr lang="en-US" dirty="0"/>
              <a:t>world view.  God’s program is not about space disponed and reconquered. It is not about inherent spiritual power being given to physical objects such as temples, arks, and blood from sacrifices.</a:t>
            </a:r>
          </a:p>
          <a:p>
            <a:endParaRPr lang="en-US" dirty="0"/>
          </a:p>
        </p:txBody>
      </p:sp>
    </p:spTree>
    <p:extLst>
      <p:ext uri="{BB962C8B-B14F-4D97-AF65-F5344CB8AC3E}">
        <p14:creationId xmlns:p14="http://schemas.microsoft.com/office/powerpoint/2010/main" val="330025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0A058F-D98C-4AA6-9CDB-5F41E63AB10D}"/>
              </a:ext>
            </a:extLst>
          </p:cNvPr>
          <p:cNvGrpSpPr/>
          <p:nvPr/>
        </p:nvGrpSpPr>
        <p:grpSpPr>
          <a:xfrm>
            <a:off x="259976" y="5280214"/>
            <a:ext cx="2868706" cy="1243995"/>
            <a:chOff x="0" y="0"/>
            <a:chExt cx="2868706" cy="1243995"/>
          </a:xfrm>
        </p:grpSpPr>
        <p:sp>
          <p:nvSpPr>
            <p:cNvPr id="22" name="Title Text"/>
            <p:cNvSpPr>
              <a:spLocks noChangeArrowheads="1"/>
            </p:cNvSpPr>
            <p:nvPr/>
          </p:nvSpPr>
          <p:spPr bwMode="auto">
            <a:xfrm>
              <a:off x="0" y="0"/>
              <a:ext cx="2868706"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Biblical Battleground</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206191"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CORE PASSAGES </a:t>
              </a:r>
            </a:p>
          </p:txBody>
        </p:sp>
      </p:grpSp>
      <p:sp>
        <p:nvSpPr>
          <p:cNvPr id="4" name="TextBox 3">
            <a:extLst>
              <a:ext uri="{FF2B5EF4-FFF2-40B4-BE49-F238E27FC236}">
                <a16:creationId xmlns:a16="http://schemas.microsoft.com/office/drawing/2014/main" id="{C20A567F-2F1B-4365-B1DD-D59A1443FCB2}"/>
              </a:ext>
            </a:extLst>
          </p:cNvPr>
          <p:cNvSpPr txBox="1"/>
          <p:nvPr/>
        </p:nvSpPr>
        <p:spPr>
          <a:xfrm>
            <a:off x="3233394" y="1905506"/>
            <a:ext cx="7579149" cy="3016210"/>
          </a:xfrm>
          <a:prstGeom prst="rect">
            <a:avLst/>
          </a:prstGeom>
          <a:noFill/>
        </p:spPr>
        <p:txBody>
          <a:bodyPr wrap="square" rtlCol="0">
            <a:spAutoFit/>
          </a:bodyPr>
          <a:lstStyle/>
          <a:p>
            <a:pPr marR="0" algn="l" rtl="0"/>
            <a:r>
              <a:rPr lang="en-US" sz="2800" b="0" i="0" u="none" strike="noStrike" dirty="0">
                <a:solidFill>
                  <a:srgbClr val="000000"/>
                </a:solidFill>
                <a:latin typeface="Minion Pro" panose="02040503050306020203" pitchFamily="18" charset="0"/>
              </a:rPr>
              <a:t>Psalm 148</a:t>
            </a:r>
          </a:p>
          <a:p>
            <a:pPr marR="0" algn="l" rtl="0"/>
            <a:endParaRPr lang="en-US" sz="2800" dirty="0">
              <a:solidFill>
                <a:srgbClr val="000000"/>
              </a:solidFill>
              <a:latin typeface="Minion Pro" panose="02040503050306020203" pitchFamily="18" charset="0"/>
            </a:endParaRPr>
          </a:p>
          <a:p>
            <a:pPr marR="0" algn="l" rtl="0"/>
            <a:r>
              <a:rPr lang="en-US" sz="2800" b="0" i="0" u="none" strike="noStrike" dirty="0">
                <a:solidFill>
                  <a:srgbClr val="000000"/>
                </a:solidFill>
                <a:latin typeface="Minion Pro" panose="02040503050306020203" pitchFamily="18" charset="0"/>
              </a:rPr>
              <a:t>Colossians 1:14-20; Eph. 1:10  </a:t>
            </a:r>
          </a:p>
          <a:p>
            <a:pPr marR="0" algn="l" rtl="0"/>
            <a:endParaRPr lang="en-US" sz="2800" b="0" i="0" u="none" strike="noStrike" dirty="0">
              <a:solidFill>
                <a:srgbClr val="000000"/>
              </a:solidFill>
              <a:latin typeface="Minion Pro" panose="02040503050306020203" pitchFamily="18" charset="0"/>
            </a:endParaRPr>
          </a:p>
          <a:p>
            <a:pPr marR="0" algn="l" rtl="0"/>
            <a:endParaRPr lang="en-US" sz="2000" b="0" i="1" u="none" strike="noStrike" dirty="0">
              <a:solidFill>
                <a:srgbClr val="000000"/>
              </a:solidFill>
              <a:latin typeface="Minion Pro" panose="02040503050306020203" pitchFamily="18" charset="0"/>
            </a:endParaRPr>
          </a:p>
          <a:p>
            <a:pPr marR="0" algn="l" rtl="0"/>
            <a:endParaRPr lang="en-US" sz="2000" i="1" dirty="0">
              <a:solidFill>
                <a:srgbClr val="000000"/>
              </a:solidFill>
              <a:latin typeface="Minion Pro" panose="02040503050306020203" pitchFamily="18" charset="0"/>
            </a:endParaRPr>
          </a:p>
          <a:p>
            <a:pPr marR="0" algn="l" rtl="0"/>
            <a:endParaRPr lang="en-US" sz="2000" b="0" i="1" u="none" strike="noStrike" dirty="0">
              <a:solidFill>
                <a:srgbClr val="000000"/>
              </a:solidFill>
              <a:latin typeface="Minion Pro" panose="02040503050306020203" pitchFamily="18" charset="0"/>
            </a:endParaRPr>
          </a:p>
          <a:p>
            <a:pPr marR="0" algn="l" rtl="0"/>
            <a:r>
              <a:rPr lang="en-US" b="0" i="1" u="none" strike="noStrike" dirty="0">
                <a:solidFill>
                  <a:srgbClr val="000000"/>
                </a:solidFill>
                <a:latin typeface="Minion Pro" panose="02040503050306020203" pitchFamily="18" charset="0"/>
              </a:rPr>
              <a:t>[When discussing Dominionism: Compare Isa. 65:17-25, Rev. 20:9 ff and all of 21.]</a:t>
            </a:r>
            <a:endParaRPr lang="en-US" sz="800" i="1" dirty="0"/>
          </a:p>
        </p:txBody>
      </p:sp>
      <p:sp>
        <p:nvSpPr>
          <p:cNvPr id="16" name="Rectangle 15">
            <a:extLst>
              <a:ext uri="{FF2B5EF4-FFF2-40B4-BE49-F238E27FC236}">
                <a16:creationId xmlns:a16="http://schemas.microsoft.com/office/drawing/2014/main" id="{1F830B0F-925D-49E8-90FA-DE601B0CD7AF}"/>
              </a:ext>
            </a:extLst>
          </p:cNvPr>
          <p:cNvSpPr/>
          <p:nvPr/>
        </p:nvSpPr>
        <p:spPr>
          <a:xfrm>
            <a:off x="-13348" y="69992"/>
            <a:ext cx="12205348" cy="1256477"/>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0BEC30-3FDB-4247-866B-2B0C033439E8}"/>
              </a:ext>
            </a:extLst>
          </p:cNvPr>
          <p:cNvCxnSpPr>
            <a:cxnSpLocks/>
          </p:cNvCxnSpPr>
          <p:nvPr/>
        </p:nvCxnSpPr>
        <p:spPr>
          <a:xfrm>
            <a:off x="-13348" y="135414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E71F59-35D5-4B1A-B7D5-CC5B491D1B05}"/>
              </a:ext>
            </a:extLst>
          </p:cNvPr>
          <p:cNvCxnSpPr>
            <a:cxnSpLocks/>
          </p:cNvCxnSpPr>
          <p:nvPr/>
        </p:nvCxnSpPr>
        <p:spPr>
          <a:xfrm>
            <a:off x="-13348" y="3904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le_Text_Changethis">
            <a:extLst>
              <a:ext uri="{FF2B5EF4-FFF2-40B4-BE49-F238E27FC236}">
                <a16:creationId xmlns:a16="http://schemas.microsoft.com/office/drawing/2014/main" id="{B9502E3F-11F9-40E7-9D96-BF4116B3821C}"/>
              </a:ext>
            </a:extLst>
          </p:cNvPr>
          <p:cNvSpPr>
            <a:spLocks noChangeArrowheads="1"/>
          </p:cNvSpPr>
          <p:nvPr/>
        </p:nvSpPr>
        <p:spPr bwMode="auto">
          <a:xfrm>
            <a:off x="-13348" y="22624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Christ - Cosmology</a:t>
            </a:r>
          </a:p>
        </p:txBody>
      </p:sp>
      <p:sp>
        <p:nvSpPr>
          <p:cNvPr id="6" name="TextBox 5">
            <a:extLst>
              <a:ext uri="{FF2B5EF4-FFF2-40B4-BE49-F238E27FC236}">
                <a16:creationId xmlns:a16="http://schemas.microsoft.com/office/drawing/2014/main" id="{D75C4A7D-E417-4E09-82FB-356A60A7541B}"/>
              </a:ext>
            </a:extLst>
          </p:cNvPr>
          <p:cNvSpPr txBox="1"/>
          <p:nvPr/>
        </p:nvSpPr>
        <p:spPr>
          <a:xfrm>
            <a:off x="0" y="6096030"/>
            <a:ext cx="12192000" cy="369332"/>
          </a:xfrm>
          <a:prstGeom prst="rect">
            <a:avLst/>
          </a:prstGeom>
          <a:noFill/>
        </p:spPr>
        <p:txBody>
          <a:bodyPr wrap="square" rtlCol="0">
            <a:spAutoFit/>
          </a:bodyPr>
          <a:lstStyle/>
          <a:p>
            <a:pPr algn="ctr"/>
            <a:r>
              <a:rPr lang="en-US" i="1" dirty="0">
                <a:solidFill>
                  <a:srgbClr val="455E75"/>
                </a:solidFill>
                <a:effectLst>
                  <a:outerShdw blurRad="38100" dist="38100" dir="2700000" algn="tl">
                    <a:srgbClr val="000000">
                      <a:alpha val="43137"/>
                    </a:srgbClr>
                  </a:outerShdw>
                </a:effectLst>
              </a:rPr>
              <a:t>The Battle for Heaven and Earth</a:t>
            </a:r>
          </a:p>
        </p:txBody>
      </p:sp>
    </p:spTree>
    <p:extLst>
      <p:ext uri="{BB962C8B-B14F-4D97-AF65-F5344CB8AC3E}">
        <p14:creationId xmlns:p14="http://schemas.microsoft.com/office/powerpoint/2010/main" val="2168021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bg2">
                <a:lumMod val="90000"/>
              </a:schemeClr>
            </a:gs>
            <a:gs pos="49000">
              <a:schemeClr val="bg2">
                <a:lumMod val="50000"/>
              </a:schemeClr>
            </a:gs>
            <a:gs pos="84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67562"/>
            <a:ext cx="2468880" cy="1513839"/>
          </a:xfrm>
        </p:spPr>
        <p:txBody>
          <a:bodyPr>
            <a:normAutofit/>
          </a:bodyPr>
          <a:lstStyle/>
          <a:p>
            <a:r>
              <a:rPr lang="en-US" sz="3200" dirty="0">
                <a:solidFill>
                  <a:schemeClr val="accent1"/>
                </a:solidFill>
              </a:rPr>
              <a:t>Navigating</a:t>
            </a:r>
            <a:r>
              <a:rPr lang="en-US" sz="3200" dirty="0"/>
              <a:t> </a:t>
            </a:r>
            <a:br>
              <a:rPr lang="en-US" sz="3200" dirty="0"/>
            </a:br>
            <a:r>
              <a:rPr lang="en-US" sz="2400" dirty="0">
                <a:solidFill>
                  <a:schemeClr val="tx1">
                    <a:lumMod val="75000"/>
                    <a:lumOff val="25000"/>
                  </a:schemeClr>
                </a:solidFill>
              </a:rPr>
              <a:t>TREACHEROUS WATERS</a:t>
            </a:r>
          </a:p>
        </p:txBody>
      </p:sp>
      <p:sp>
        <p:nvSpPr>
          <p:cNvPr id="3" name="Content Placeholder 2"/>
          <p:cNvSpPr>
            <a:spLocks noGrp="1"/>
          </p:cNvSpPr>
          <p:nvPr>
            <p:ph idx="1"/>
          </p:nvPr>
        </p:nvSpPr>
        <p:spPr>
          <a:xfrm>
            <a:off x="2641600" y="776637"/>
            <a:ext cx="8839200" cy="695960"/>
          </a:xfrm>
        </p:spPr>
        <p:txBody>
          <a:bodyPr/>
          <a:lstStyle/>
          <a:p>
            <a:pPr marL="0" indent="0" algn="ctr">
              <a:buNone/>
            </a:pPr>
            <a:r>
              <a:rPr lang="en-US" b="1" cap="small" dirty="0">
                <a:solidFill>
                  <a:schemeClr val="tx1">
                    <a:lumMod val="75000"/>
                    <a:lumOff val="25000"/>
                  </a:schemeClr>
                </a:solidFill>
              </a:rPr>
              <a:t>The Metaphor Shell Game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314017"/>
            <a:ext cx="2346957" cy="2788204"/>
          </a:xfrm>
          <a:prstGeom prst="rect">
            <a:avLst/>
          </a:prstGeom>
        </p:spPr>
      </p:pic>
      <p:sp>
        <p:nvSpPr>
          <p:cNvPr id="4" name="TextBox 3">
            <a:extLst>
              <a:ext uri="{FF2B5EF4-FFF2-40B4-BE49-F238E27FC236}">
                <a16:creationId xmlns:a16="http://schemas.microsoft.com/office/drawing/2014/main" id="{DABF77ED-07F9-4216-8426-5C3639E709F2}"/>
              </a:ext>
            </a:extLst>
          </p:cNvPr>
          <p:cNvSpPr txBox="1"/>
          <p:nvPr/>
        </p:nvSpPr>
        <p:spPr>
          <a:xfrm>
            <a:off x="2641600" y="274321"/>
            <a:ext cx="9326880" cy="584775"/>
          </a:xfrm>
          <a:prstGeom prst="rect">
            <a:avLst/>
          </a:prstGeom>
          <a:noFill/>
        </p:spPr>
        <p:txBody>
          <a:bodyPr wrap="square" rtlCol="0">
            <a:spAutoFit/>
          </a:bodyPr>
          <a:lstStyle/>
          <a:p>
            <a:pPr algn="ctr" defTabSz="1219170"/>
            <a:r>
              <a:rPr lang="en-US" sz="3200" b="1" i="1" dirty="0">
                <a:solidFill>
                  <a:srgbClr val="ACCBF9">
                    <a:lumMod val="75000"/>
                  </a:srgbClr>
                </a:solidFill>
                <a:latin typeface="Calibri"/>
              </a:rPr>
              <a:t>How to Cross the Line!</a:t>
            </a:r>
          </a:p>
        </p:txBody>
      </p:sp>
      <p:cxnSp>
        <p:nvCxnSpPr>
          <p:cNvPr id="7" name="Straight Connector 6">
            <a:extLst>
              <a:ext uri="{FF2B5EF4-FFF2-40B4-BE49-F238E27FC236}">
                <a16:creationId xmlns:a16="http://schemas.microsoft.com/office/drawing/2014/main" id="{84BE8D9B-AE3D-4D16-87AC-0F69AF1286F5}"/>
              </a:ext>
            </a:extLst>
          </p:cNvPr>
          <p:cNvCxnSpPr>
            <a:cxnSpLocks/>
          </p:cNvCxnSpPr>
          <p:nvPr/>
        </p:nvCxnSpPr>
        <p:spPr>
          <a:xfrm>
            <a:off x="7325360" y="2067562"/>
            <a:ext cx="0" cy="241299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4084F81B-47EF-4E0E-8CBF-E7253E8E99E2}"/>
              </a:ext>
            </a:extLst>
          </p:cNvPr>
          <p:cNvSpPr txBox="1"/>
          <p:nvPr/>
        </p:nvSpPr>
        <p:spPr>
          <a:xfrm>
            <a:off x="2895601" y="2067562"/>
            <a:ext cx="4307836" cy="2308324"/>
          </a:xfrm>
          <a:prstGeom prst="rect">
            <a:avLst/>
          </a:prstGeom>
          <a:noFill/>
        </p:spPr>
        <p:txBody>
          <a:bodyPr wrap="square" rtlCol="0">
            <a:spAutoFit/>
          </a:bodyPr>
          <a:lstStyle/>
          <a:p>
            <a:pPr defTabSz="1219170"/>
            <a:r>
              <a:rPr lang="en-US" sz="2400" dirty="0">
                <a:solidFill>
                  <a:prstClr val="white">
                    <a:lumMod val="95000"/>
                  </a:prstClr>
                </a:solidFill>
                <a:latin typeface="Calibri"/>
              </a:rPr>
              <a:t>A. Take a word which has two meanings – such as </a:t>
            </a:r>
            <a:r>
              <a:rPr lang="en-US" sz="2400" i="1" dirty="0">
                <a:solidFill>
                  <a:prstClr val="white">
                    <a:lumMod val="95000"/>
                  </a:prstClr>
                </a:solidFill>
                <a:latin typeface="Calibri"/>
              </a:rPr>
              <a:t>hosts</a:t>
            </a:r>
            <a:r>
              <a:rPr lang="en-US" sz="2400" dirty="0">
                <a:solidFill>
                  <a:prstClr val="white">
                    <a:lumMod val="95000"/>
                  </a:prstClr>
                </a:solidFill>
                <a:latin typeface="Calibri"/>
              </a:rPr>
              <a:t>.  It can refer to any large gathering of beings or objects. These are easily defined by the context in which the word is used.</a:t>
            </a:r>
          </a:p>
        </p:txBody>
      </p:sp>
      <p:sp>
        <p:nvSpPr>
          <p:cNvPr id="9" name="TextBox 8">
            <a:extLst>
              <a:ext uri="{FF2B5EF4-FFF2-40B4-BE49-F238E27FC236}">
                <a16:creationId xmlns:a16="http://schemas.microsoft.com/office/drawing/2014/main" id="{0AA522F3-28A6-444E-A4F5-3FDCA9964B13}"/>
              </a:ext>
            </a:extLst>
          </p:cNvPr>
          <p:cNvSpPr txBox="1"/>
          <p:nvPr/>
        </p:nvSpPr>
        <p:spPr>
          <a:xfrm>
            <a:off x="7630157" y="2067561"/>
            <a:ext cx="4307836" cy="2308324"/>
          </a:xfrm>
          <a:prstGeom prst="rect">
            <a:avLst/>
          </a:prstGeom>
          <a:noFill/>
        </p:spPr>
        <p:txBody>
          <a:bodyPr wrap="square" rtlCol="0">
            <a:spAutoFit/>
          </a:bodyPr>
          <a:lstStyle/>
          <a:p>
            <a:pPr defTabSz="1219170"/>
            <a:r>
              <a:rPr lang="en-US" sz="2400" dirty="0">
                <a:solidFill>
                  <a:prstClr val="white">
                    <a:lumMod val="95000"/>
                  </a:prstClr>
                </a:solidFill>
                <a:latin typeface="Calibri"/>
              </a:rPr>
              <a:t>B. Find </a:t>
            </a:r>
            <a:r>
              <a:rPr lang="en-US" sz="2400" i="1" dirty="0">
                <a:solidFill>
                  <a:prstClr val="white">
                    <a:lumMod val="95000"/>
                  </a:prstClr>
                </a:solidFill>
                <a:latin typeface="Calibri"/>
              </a:rPr>
              <a:t>another</a:t>
            </a:r>
            <a:r>
              <a:rPr lang="en-US" sz="2400" dirty="0">
                <a:solidFill>
                  <a:prstClr val="white">
                    <a:lumMod val="95000"/>
                  </a:prstClr>
                </a:solidFill>
                <a:latin typeface="Calibri"/>
              </a:rPr>
              <a:t> use of the word from a different context.</a:t>
            </a:r>
          </a:p>
          <a:p>
            <a:pPr defTabSz="1219170"/>
            <a:endParaRPr lang="en-US" sz="2400" dirty="0">
              <a:solidFill>
                <a:prstClr val="white">
                  <a:lumMod val="95000"/>
                </a:prstClr>
              </a:solidFill>
              <a:latin typeface="Calibri"/>
            </a:endParaRPr>
          </a:p>
          <a:p>
            <a:pPr defTabSz="1219170"/>
            <a:r>
              <a:rPr lang="en-US" sz="2400" dirty="0">
                <a:solidFill>
                  <a:prstClr val="white">
                    <a:lumMod val="95000"/>
                  </a:prstClr>
                </a:solidFill>
                <a:latin typeface="Calibri"/>
              </a:rPr>
              <a:t>C. Reimpose the second use of the word on the first meaning and form your new doctrine!</a:t>
            </a:r>
          </a:p>
        </p:txBody>
      </p:sp>
      <p:sp>
        <p:nvSpPr>
          <p:cNvPr id="12" name="TextBox 11">
            <a:extLst>
              <a:ext uri="{FF2B5EF4-FFF2-40B4-BE49-F238E27FC236}">
                <a16:creationId xmlns:a16="http://schemas.microsoft.com/office/drawing/2014/main" id="{CDDA1E5A-87C1-4128-9724-9C5B8BF66779}"/>
              </a:ext>
            </a:extLst>
          </p:cNvPr>
          <p:cNvSpPr txBox="1"/>
          <p:nvPr/>
        </p:nvSpPr>
        <p:spPr>
          <a:xfrm>
            <a:off x="3200400" y="4765040"/>
            <a:ext cx="8280381" cy="1200329"/>
          </a:xfrm>
          <a:prstGeom prst="rect">
            <a:avLst/>
          </a:prstGeom>
          <a:noFill/>
        </p:spPr>
        <p:txBody>
          <a:bodyPr wrap="square" rtlCol="0">
            <a:spAutoFit/>
          </a:bodyPr>
          <a:lstStyle/>
          <a:p>
            <a:pPr defTabSz="1219170"/>
            <a:r>
              <a:rPr lang="en-US" sz="2400" i="1" u="sng" dirty="0">
                <a:solidFill>
                  <a:prstClr val="white">
                    <a:lumMod val="95000"/>
                  </a:prstClr>
                </a:solidFill>
                <a:latin typeface="Calibri"/>
              </a:rPr>
              <a:t>Example</a:t>
            </a:r>
            <a:r>
              <a:rPr lang="en-US" sz="2400" i="1" dirty="0">
                <a:solidFill>
                  <a:prstClr val="white">
                    <a:lumMod val="95000"/>
                  </a:prstClr>
                </a:solidFill>
                <a:latin typeface="Calibri"/>
              </a:rPr>
              <a:t>:  </a:t>
            </a:r>
            <a:r>
              <a:rPr lang="en-US" sz="2400" dirty="0">
                <a:solidFill>
                  <a:prstClr val="white">
                    <a:lumMod val="95000"/>
                  </a:prstClr>
                </a:solidFill>
                <a:latin typeface="Calibri"/>
              </a:rPr>
              <a:t>Because the hosts of heaven can sometimes refer to angels, the BP tells us that the sun, moon, and stars referred to in Genesis 1:16 are “spiritual beings” given to us for “signs.”</a:t>
            </a:r>
          </a:p>
        </p:txBody>
      </p:sp>
    </p:spTree>
    <p:extLst>
      <p:ext uri="{BB962C8B-B14F-4D97-AF65-F5344CB8AC3E}">
        <p14:creationId xmlns:p14="http://schemas.microsoft.com/office/powerpoint/2010/main" val="328969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endCondLst>
                                    <p:cond evt="onNext" delay="0">
                                      <p:tgtEl>
                                        <p:sldTgt/>
                                      </p:tgtEl>
                                    </p:cond>
                                  </p:end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10"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bg2">
                <a:lumMod val="90000"/>
              </a:schemeClr>
            </a:gs>
            <a:gs pos="49000">
              <a:schemeClr val="bg2">
                <a:lumMod val="50000"/>
              </a:schemeClr>
            </a:gs>
            <a:gs pos="84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67562"/>
            <a:ext cx="2468880" cy="1513839"/>
          </a:xfrm>
        </p:spPr>
        <p:txBody>
          <a:bodyPr>
            <a:normAutofit/>
          </a:bodyPr>
          <a:lstStyle/>
          <a:p>
            <a:r>
              <a:rPr lang="en-US" sz="3200" dirty="0">
                <a:solidFill>
                  <a:schemeClr val="accent1"/>
                </a:solidFill>
              </a:rPr>
              <a:t>Navigating</a:t>
            </a:r>
            <a:r>
              <a:rPr lang="en-US" sz="3200" dirty="0"/>
              <a:t> </a:t>
            </a:r>
            <a:br>
              <a:rPr lang="en-US" sz="3200" dirty="0"/>
            </a:br>
            <a:r>
              <a:rPr lang="en-US" sz="2400" dirty="0">
                <a:solidFill>
                  <a:schemeClr val="tx1">
                    <a:lumMod val="75000"/>
                    <a:lumOff val="25000"/>
                  </a:schemeClr>
                </a:solidFill>
              </a:rPr>
              <a:t>TREACHEROUS WATERS</a:t>
            </a:r>
          </a:p>
        </p:txBody>
      </p:sp>
      <p:sp>
        <p:nvSpPr>
          <p:cNvPr id="3" name="Content Placeholder 2"/>
          <p:cNvSpPr>
            <a:spLocks noGrp="1"/>
          </p:cNvSpPr>
          <p:nvPr>
            <p:ph idx="1"/>
          </p:nvPr>
        </p:nvSpPr>
        <p:spPr>
          <a:xfrm>
            <a:off x="2641600" y="776637"/>
            <a:ext cx="8839200" cy="695960"/>
          </a:xfrm>
        </p:spPr>
        <p:txBody>
          <a:bodyPr/>
          <a:lstStyle/>
          <a:p>
            <a:pPr marL="0" indent="0" algn="ctr">
              <a:buNone/>
            </a:pPr>
            <a:r>
              <a:rPr lang="en-US" b="1" cap="small" dirty="0">
                <a:solidFill>
                  <a:schemeClr val="tx1">
                    <a:lumMod val="75000"/>
                    <a:lumOff val="25000"/>
                  </a:schemeClr>
                </a:solidFill>
              </a:rPr>
              <a:t>The Pagan Witchcraft Game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314017"/>
            <a:ext cx="2346957" cy="2788204"/>
          </a:xfrm>
          <a:prstGeom prst="rect">
            <a:avLst/>
          </a:prstGeom>
        </p:spPr>
      </p:pic>
      <p:sp>
        <p:nvSpPr>
          <p:cNvPr id="4" name="TextBox 3">
            <a:extLst>
              <a:ext uri="{FF2B5EF4-FFF2-40B4-BE49-F238E27FC236}">
                <a16:creationId xmlns:a16="http://schemas.microsoft.com/office/drawing/2014/main" id="{DABF77ED-07F9-4216-8426-5C3639E709F2}"/>
              </a:ext>
            </a:extLst>
          </p:cNvPr>
          <p:cNvSpPr txBox="1"/>
          <p:nvPr/>
        </p:nvSpPr>
        <p:spPr>
          <a:xfrm>
            <a:off x="2641600" y="274321"/>
            <a:ext cx="9326880" cy="584775"/>
          </a:xfrm>
          <a:prstGeom prst="rect">
            <a:avLst/>
          </a:prstGeom>
          <a:noFill/>
        </p:spPr>
        <p:txBody>
          <a:bodyPr wrap="square" rtlCol="0">
            <a:spAutoFit/>
          </a:bodyPr>
          <a:lstStyle/>
          <a:p>
            <a:pPr algn="ctr" defTabSz="1219170"/>
            <a:r>
              <a:rPr lang="en-US" sz="3200" b="1" i="1" dirty="0">
                <a:solidFill>
                  <a:srgbClr val="ACCBF9">
                    <a:lumMod val="75000"/>
                  </a:srgbClr>
                </a:solidFill>
                <a:latin typeface="Calibri"/>
              </a:rPr>
              <a:t>How to Cross the Line!</a:t>
            </a:r>
          </a:p>
        </p:txBody>
      </p:sp>
      <p:cxnSp>
        <p:nvCxnSpPr>
          <p:cNvPr id="7" name="Straight Connector 6">
            <a:extLst>
              <a:ext uri="{FF2B5EF4-FFF2-40B4-BE49-F238E27FC236}">
                <a16:creationId xmlns:a16="http://schemas.microsoft.com/office/drawing/2014/main" id="{84BE8D9B-AE3D-4D16-87AC-0F69AF1286F5}"/>
              </a:ext>
            </a:extLst>
          </p:cNvPr>
          <p:cNvCxnSpPr>
            <a:cxnSpLocks/>
          </p:cNvCxnSpPr>
          <p:nvPr/>
        </p:nvCxnSpPr>
        <p:spPr>
          <a:xfrm>
            <a:off x="7325360" y="1880941"/>
            <a:ext cx="0" cy="258531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4084F81B-47EF-4E0E-8CBF-E7253E8E99E2}"/>
              </a:ext>
            </a:extLst>
          </p:cNvPr>
          <p:cNvSpPr txBox="1"/>
          <p:nvPr/>
        </p:nvSpPr>
        <p:spPr>
          <a:xfrm>
            <a:off x="2895601" y="1880941"/>
            <a:ext cx="4307836" cy="1938992"/>
          </a:xfrm>
          <a:prstGeom prst="rect">
            <a:avLst/>
          </a:prstGeom>
          <a:noFill/>
        </p:spPr>
        <p:txBody>
          <a:bodyPr wrap="square" rtlCol="0">
            <a:spAutoFit/>
          </a:bodyPr>
          <a:lstStyle/>
          <a:p>
            <a:pPr defTabSz="1219170"/>
            <a:r>
              <a:rPr lang="en-US" sz="2400" dirty="0">
                <a:solidFill>
                  <a:prstClr val="white">
                    <a:lumMod val="95000"/>
                  </a:prstClr>
                </a:solidFill>
                <a:latin typeface="Calibri"/>
              </a:rPr>
              <a:t>A. Take an</a:t>
            </a:r>
            <a:r>
              <a:rPr lang="en-US" sz="2400" i="1" dirty="0">
                <a:solidFill>
                  <a:prstClr val="black">
                    <a:lumMod val="75000"/>
                    <a:lumOff val="25000"/>
                  </a:prstClr>
                </a:solidFill>
                <a:latin typeface="Calibri"/>
              </a:rPr>
              <a:t> object </a:t>
            </a:r>
            <a:r>
              <a:rPr lang="en-US" sz="2400" dirty="0">
                <a:solidFill>
                  <a:prstClr val="white">
                    <a:lumMod val="95000"/>
                  </a:prstClr>
                </a:solidFill>
                <a:latin typeface="Calibri"/>
              </a:rPr>
              <a:t>through which God manifests His presence or His power. This can be Aaron’s rod, the Ark, or even the garment which Jesus wore.</a:t>
            </a:r>
          </a:p>
        </p:txBody>
      </p:sp>
      <p:sp>
        <p:nvSpPr>
          <p:cNvPr id="9" name="TextBox 8">
            <a:extLst>
              <a:ext uri="{FF2B5EF4-FFF2-40B4-BE49-F238E27FC236}">
                <a16:creationId xmlns:a16="http://schemas.microsoft.com/office/drawing/2014/main" id="{0AA522F3-28A6-444E-A4F5-3FDCA9964B13}"/>
              </a:ext>
            </a:extLst>
          </p:cNvPr>
          <p:cNvSpPr txBox="1"/>
          <p:nvPr/>
        </p:nvSpPr>
        <p:spPr>
          <a:xfrm>
            <a:off x="7630157" y="1880941"/>
            <a:ext cx="4307836" cy="2677656"/>
          </a:xfrm>
          <a:prstGeom prst="rect">
            <a:avLst/>
          </a:prstGeom>
          <a:noFill/>
        </p:spPr>
        <p:txBody>
          <a:bodyPr wrap="square" rtlCol="0">
            <a:spAutoFit/>
          </a:bodyPr>
          <a:lstStyle/>
          <a:p>
            <a:pPr defTabSz="1219170"/>
            <a:r>
              <a:rPr lang="en-US" sz="2400" dirty="0">
                <a:solidFill>
                  <a:prstClr val="white">
                    <a:lumMod val="95000"/>
                  </a:prstClr>
                </a:solidFill>
                <a:latin typeface="Calibri"/>
              </a:rPr>
              <a:t>B. Now, assign the power directly to the </a:t>
            </a:r>
            <a:r>
              <a:rPr lang="en-US" sz="2400" i="1" dirty="0">
                <a:solidFill>
                  <a:prstClr val="black">
                    <a:lumMod val="75000"/>
                    <a:lumOff val="25000"/>
                  </a:prstClr>
                </a:solidFill>
                <a:latin typeface="Calibri"/>
              </a:rPr>
              <a:t>object </a:t>
            </a:r>
            <a:r>
              <a:rPr lang="en-US" sz="2400" dirty="0">
                <a:solidFill>
                  <a:prstClr val="white">
                    <a:lumMod val="95000"/>
                  </a:prstClr>
                </a:solidFill>
                <a:latin typeface="Calibri"/>
              </a:rPr>
              <a:t>itself. </a:t>
            </a:r>
          </a:p>
          <a:p>
            <a:pPr defTabSz="1219170"/>
            <a:endParaRPr lang="en-US" sz="2400" dirty="0">
              <a:solidFill>
                <a:prstClr val="white">
                  <a:lumMod val="95000"/>
                </a:prstClr>
              </a:solidFill>
              <a:latin typeface="Calibri"/>
            </a:endParaRPr>
          </a:p>
          <a:p>
            <a:pPr defTabSz="1219170"/>
            <a:r>
              <a:rPr lang="en-US" sz="2400" dirty="0">
                <a:solidFill>
                  <a:prstClr val="white">
                    <a:lumMod val="95000"/>
                  </a:prstClr>
                </a:solidFill>
                <a:latin typeface="Calibri"/>
              </a:rPr>
              <a:t>C. You have just crossed the line into pagan witchcraft. There is no spiritual power in physical objects or confessional words.</a:t>
            </a:r>
          </a:p>
        </p:txBody>
      </p:sp>
      <p:sp>
        <p:nvSpPr>
          <p:cNvPr id="12" name="TextBox 11">
            <a:extLst>
              <a:ext uri="{FF2B5EF4-FFF2-40B4-BE49-F238E27FC236}">
                <a16:creationId xmlns:a16="http://schemas.microsoft.com/office/drawing/2014/main" id="{CDDA1E5A-87C1-4128-9724-9C5B8BF66779}"/>
              </a:ext>
            </a:extLst>
          </p:cNvPr>
          <p:cNvSpPr txBox="1"/>
          <p:nvPr/>
        </p:nvSpPr>
        <p:spPr>
          <a:xfrm>
            <a:off x="3200400" y="4765040"/>
            <a:ext cx="8280381" cy="1200329"/>
          </a:xfrm>
          <a:prstGeom prst="rect">
            <a:avLst/>
          </a:prstGeom>
          <a:noFill/>
        </p:spPr>
        <p:txBody>
          <a:bodyPr wrap="square" rtlCol="0">
            <a:spAutoFit/>
          </a:bodyPr>
          <a:lstStyle/>
          <a:p>
            <a:pPr defTabSz="1219170"/>
            <a:r>
              <a:rPr lang="en-US" sz="2400" i="1" u="sng" dirty="0">
                <a:solidFill>
                  <a:prstClr val="white">
                    <a:lumMod val="95000"/>
                  </a:prstClr>
                </a:solidFill>
                <a:latin typeface="Calibri"/>
              </a:rPr>
              <a:t>Example</a:t>
            </a:r>
            <a:r>
              <a:rPr lang="en-US" sz="2400" i="1" dirty="0">
                <a:solidFill>
                  <a:prstClr val="white">
                    <a:lumMod val="95000"/>
                  </a:prstClr>
                </a:solidFill>
                <a:latin typeface="Calibri"/>
              </a:rPr>
              <a:t>:  </a:t>
            </a:r>
            <a:r>
              <a:rPr lang="en-US" sz="2400" dirty="0">
                <a:solidFill>
                  <a:prstClr val="white">
                    <a:lumMod val="95000"/>
                  </a:prstClr>
                </a:solidFill>
                <a:latin typeface="Calibri"/>
              </a:rPr>
              <a:t> Because God used blood sacrifices to point us to Christ’s ultimate sacrifice does not suggest that animal blood can “absorb sin” and “create clean spaces”.  That’s witchcraft!</a:t>
            </a:r>
          </a:p>
        </p:txBody>
      </p:sp>
    </p:spTree>
    <p:extLst>
      <p:ext uri="{BB962C8B-B14F-4D97-AF65-F5344CB8AC3E}">
        <p14:creationId xmlns:p14="http://schemas.microsoft.com/office/powerpoint/2010/main" val="20550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endCondLst>
                                    <p:cond evt="onNext" delay="0">
                                      <p:tgtEl>
                                        <p:sldTgt/>
                                      </p:tgtEl>
                                    </p:cond>
                                  </p:end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10"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bg2">
                <a:lumMod val="90000"/>
              </a:schemeClr>
            </a:gs>
            <a:gs pos="49000">
              <a:schemeClr val="bg2">
                <a:lumMod val="50000"/>
              </a:schemeClr>
            </a:gs>
            <a:gs pos="84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67562"/>
            <a:ext cx="2468880" cy="1513839"/>
          </a:xfrm>
        </p:spPr>
        <p:txBody>
          <a:bodyPr>
            <a:normAutofit/>
          </a:bodyPr>
          <a:lstStyle/>
          <a:p>
            <a:r>
              <a:rPr lang="en-US" sz="3200" dirty="0">
                <a:solidFill>
                  <a:schemeClr val="accent1"/>
                </a:solidFill>
              </a:rPr>
              <a:t>Navigating</a:t>
            </a:r>
            <a:r>
              <a:rPr lang="en-US" sz="3200" dirty="0"/>
              <a:t> </a:t>
            </a:r>
            <a:br>
              <a:rPr lang="en-US" sz="3200" dirty="0"/>
            </a:br>
            <a:r>
              <a:rPr lang="en-US" sz="2400" dirty="0">
                <a:solidFill>
                  <a:schemeClr val="tx1">
                    <a:lumMod val="75000"/>
                    <a:lumOff val="25000"/>
                  </a:schemeClr>
                </a:solidFill>
              </a:rPr>
              <a:t>TREACHEROUS WATERS</a:t>
            </a:r>
          </a:p>
        </p:txBody>
      </p:sp>
      <p:sp>
        <p:nvSpPr>
          <p:cNvPr id="3" name="Content Placeholder 2"/>
          <p:cNvSpPr>
            <a:spLocks noGrp="1"/>
          </p:cNvSpPr>
          <p:nvPr>
            <p:ph idx="1"/>
          </p:nvPr>
        </p:nvSpPr>
        <p:spPr>
          <a:xfrm>
            <a:off x="2641600" y="776637"/>
            <a:ext cx="8839200" cy="695960"/>
          </a:xfrm>
        </p:spPr>
        <p:txBody>
          <a:bodyPr/>
          <a:lstStyle/>
          <a:p>
            <a:pPr marL="0" indent="0" algn="ctr">
              <a:buNone/>
            </a:pPr>
            <a:r>
              <a:rPr lang="en-US" b="1" cap="small" dirty="0">
                <a:solidFill>
                  <a:schemeClr val="tx1">
                    <a:lumMod val="75000"/>
                    <a:lumOff val="25000"/>
                  </a:schemeClr>
                </a:solidFill>
              </a:rPr>
              <a:t>The Jewish Background Game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314017"/>
            <a:ext cx="2346957" cy="2788204"/>
          </a:xfrm>
          <a:prstGeom prst="rect">
            <a:avLst/>
          </a:prstGeom>
        </p:spPr>
      </p:pic>
      <p:sp>
        <p:nvSpPr>
          <p:cNvPr id="4" name="TextBox 3">
            <a:extLst>
              <a:ext uri="{FF2B5EF4-FFF2-40B4-BE49-F238E27FC236}">
                <a16:creationId xmlns:a16="http://schemas.microsoft.com/office/drawing/2014/main" id="{DABF77ED-07F9-4216-8426-5C3639E709F2}"/>
              </a:ext>
            </a:extLst>
          </p:cNvPr>
          <p:cNvSpPr txBox="1"/>
          <p:nvPr/>
        </p:nvSpPr>
        <p:spPr>
          <a:xfrm>
            <a:off x="2641600" y="274321"/>
            <a:ext cx="9326880" cy="584775"/>
          </a:xfrm>
          <a:prstGeom prst="rect">
            <a:avLst/>
          </a:prstGeom>
          <a:noFill/>
        </p:spPr>
        <p:txBody>
          <a:bodyPr wrap="square" rtlCol="0">
            <a:spAutoFit/>
          </a:bodyPr>
          <a:lstStyle/>
          <a:p>
            <a:pPr algn="ctr" defTabSz="1219170"/>
            <a:r>
              <a:rPr lang="en-US" sz="3200" b="1" i="1" dirty="0">
                <a:solidFill>
                  <a:srgbClr val="ACCBF9">
                    <a:lumMod val="75000"/>
                  </a:srgbClr>
                </a:solidFill>
                <a:latin typeface="Calibri"/>
              </a:rPr>
              <a:t>How to Cross the Line!</a:t>
            </a:r>
          </a:p>
        </p:txBody>
      </p:sp>
      <p:cxnSp>
        <p:nvCxnSpPr>
          <p:cNvPr id="7" name="Straight Connector 6">
            <a:extLst>
              <a:ext uri="{FF2B5EF4-FFF2-40B4-BE49-F238E27FC236}">
                <a16:creationId xmlns:a16="http://schemas.microsoft.com/office/drawing/2014/main" id="{84BE8D9B-AE3D-4D16-87AC-0F69AF1286F5}"/>
              </a:ext>
            </a:extLst>
          </p:cNvPr>
          <p:cNvCxnSpPr>
            <a:cxnSpLocks/>
          </p:cNvCxnSpPr>
          <p:nvPr/>
        </p:nvCxnSpPr>
        <p:spPr>
          <a:xfrm>
            <a:off x="6404736" y="1731655"/>
            <a:ext cx="0" cy="272215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4084F81B-47EF-4E0E-8CBF-E7253E8E99E2}"/>
              </a:ext>
            </a:extLst>
          </p:cNvPr>
          <p:cNvSpPr txBox="1"/>
          <p:nvPr/>
        </p:nvSpPr>
        <p:spPr>
          <a:xfrm>
            <a:off x="2895602" y="1632128"/>
            <a:ext cx="3411893" cy="2308324"/>
          </a:xfrm>
          <a:prstGeom prst="rect">
            <a:avLst/>
          </a:prstGeom>
          <a:noFill/>
        </p:spPr>
        <p:txBody>
          <a:bodyPr wrap="square" rtlCol="0">
            <a:spAutoFit/>
          </a:bodyPr>
          <a:lstStyle/>
          <a:p>
            <a:pPr defTabSz="1219170"/>
            <a:r>
              <a:rPr lang="en-US" sz="2400" dirty="0">
                <a:solidFill>
                  <a:prstClr val="white">
                    <a:lumMod val="95000"/>
                  </a:prstClr>
                </a:solidFill>
                <a:latin typeface="Calibri"/>
              </a:rPr>
              <a:t>A. Good background studies along with good grammar studies help us gain a fuller, richer understanding of God’s message.</a:t>
            </a:r>
          </a:p>
        </p:txBody>
      </p:sp>
      <p:sp>
        <p:nvSpPr>
          <p:cNvPr id="9" name="TextBox 8">
            <a:extLst>
              <a:ext uri="{FF2B5EF4-FFF2-40B4-BE49-F238E27FC236}">
                <a16:creationId xmlns:a16="http://schemas.microsoft.com/office/drawing/2014/main" id="{0AA522F3-28A6-444E-A4F5-3FDCA9964B13}"/>
              </a:ext>
            </a:extLst>
          </p:cNvPr>
          <p:cNvSpPr txBox="1"/>
          <p:nvPr/>
        </p:nvSpPr>
        <p:spPr>
          <a:xfrm>
            <a:off x="6651276" y="1644570"/>
            <a:ext cx="5286717" cy="3046988"/>
          </a:xfrm>
          <a:prstGeom prst="rect">
            <a:avLst/>
          </a:prstGeom>
          <a:noFill/>
        </p:spPr>
        <p:txBody>
          <a:bodyPr wrap="square" rtlCol="0">
            <a:spAutoFit/>
          </a:bodyPr>
          <a:lstStyle/>
          <a:p>
            <a:pPr defTabSz="1219170"/>
            <a:r>
              <a:rPr lang="en-US" sz="2400" dirty="0">
                <a:solidFill>
                  <a:prstClr val="white">
                    <a:lumMod val="95000"/>
                  </a:prstClr>
                </a:solidFill>
                <a:latin typeface="Calibri"/>
              </a:rPr>
              <a:t>B. Because the Bible interprets itself, we must never rely background materials to form an interpretive lens.</a:t>
            </a:r>
          </a:p>
          <a:p>
            <a:pPr defTabSz="1219170"/>
            <a:endParaRPr lang="en-US" sz="2400" dirty="0">
              <a:solidFill>
                <a:prstClr val="white">
                  <a:lumMod val="95000"/>
                </a:prstClr>
              </a:solidFill>
              <a:latin typeface="Calibri"/>
            </a:endParaRPr>
          </a:p>
          <a:p>
            <a:pPr defTabSz="1219170"/>
            <a:r>
              <a:rPr lang="en-US" sz="2400" dirty="0">
                <a:solidFill>
                  <a:prstClr val="white">
                    <a:lumMod val="95000"/>
                  </a:prstClr>
                </a:solidFill>
                <a:latin typeface="Calibri"/>
              </a:rPr>
              <a:t>C. To so require outside wisdom means, our Bible is incomplete and insufficient without those uninspired studies. We must now trust “higher knowledge.”</a:t>
            </a:r>
          </a:p>
        </p:txBody>
      </p:sp>
      <p:sp>
        <p:nvSpPr>
          <p:cNvPr id="12" name="TextBox 11">
            <a:extLst>
              <a:ext uri="{FF2B5EF4-FFF2-40B4-BE49-F238E27FC236}">
                <a16:creationId xmlns:a16="http://schemas.microsoft.com/office/drawing/2014/main" id="{CDDA1E5A-87C1-4128-9724-9C5B8BF66779}"/>
              </a:ext>
            </a:extLst>
          </p:cNvPr>
          <p:cNvSpPr txBox="1"/>
          <p:nvPr/>
        </p:nvSpPr>
        <p:spPr>
          <a:xfrm>
            <a:off x="3164850" y="4850256"/>
            <a:ext cx="8280381" cy="1200329"/>
          </a:xfrm>
          <a:prstGeom prst="rect">
            <a:avLst/>
          </a:prstGeom>
          <a:noFill/>
        </p:spPr>
        <p:txBody>
          <a:bodyPr wrap="square" rtlCol="0">
            <a:spAutoFit/>
          </a:bodyPr>
          <a:lstStyle/>
          <a:p>
            <a:pPr defTabSz="1219170"/>
            <a:r>
              <a:rPr lang="en-US" sz="2400" i="1" u="sng" dirty="0">
                <a:solidFill>
                  <a:prstClr val="white">
                    <a:lumMod val="95000"/>
                  </a:prstClr>
                </a:solidFill>
                <a:latin typeface="Calibri"/>
              </a:rPr>
              <a:t>Example</a:t>
            </a:r>
            <a:r>
              <a:rPr lang="en-US" sz="2400" i="1" dirty="0">
                <a:solidFill>
                  <a:prstClr val="white">
                    <a:lumMod val="95000"/>
                  </a:prstClr>
                </a:solidFill>
                <a:latin typeface="Calibri"/>
              </a:rPr>
              <a:t>: </a:t>
            </a:r>
            <a:r>
              <a:rPr lang="en-US" sz="2400" dirty="0">
                <a:solidFill>
                  <a:prstClr val="white">
                    <a:lumMod val="95000"/>
                  </a:prstClr>
                </a:solidFill>
                <a:latin typeface="Calibri"/>
              </a:rPr>
              <a:t>Many of the BP’s constructs for understanding spiritual beings come directly from pagan sources and Jewish sources which had been corrupted by pagan influences.</a:t>
            </a:r>
          </a:p>
        </p:txBody>
      </p:sp>
    </p:spTree>
    <p:extLst>
      <p:ext uri="{BB962C8B-B14F-4D97-AF65-F5344CB8AC3E}">
        <p14:creationId xmlns:p14="http://schemas.microsoft.com/office/powerpoint/2010/main" val="26924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endCondLst>
                                    <p:cond evt="onNext" delay="0">
                                      <p:tgtEl>
                                        <p:sldTgt/>
                                      </p:tgtEl>
                                    </p:cond>
                                  </p:end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10"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peech Bubble: Rectangle 14" hidden="1">
            <a:extLst>
              <a:ext uri="{FF2B5EF4-FFF2-40B4-BE49-F238E27FC236}">
                <a16:creationId xmlns:a16="http://schemas.microsoft.com/office/drawing/2014/main" id="{AB8550E4-AFC2-4D92-B5F8-BB1C04C5ED92}"/>
              </a:ext>
            </a:extLst>
          </p:cNvPr>
          <p:cNvSpPr/>
          <p:nvPr/>
        </p:nvSpPr>
        <p:spPr>
          <a:xfrm>
            <a:off x="7746014" y="1341172"/>
            <a:ext cx="2305878" cy="1443789"/>
          </a:xfrm>
          <a:prstGeom prst="wedgeRectCallout">
            <a:avLst>
              <a:gd name="adj1" fmla="val 4685"/>
              <a:gd name="adj2" fmla="val 96365"/>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and stretching may be necessary in order to fill the gaps.</a:t>
            </a:r>
          </a:p>
        </p:txBody>
      </p:sp>
      <p:sp>
        <p:nvSpPr>
          <p:cNvPr id="38" name="Sub1_Text_Changethis"/>
          <p:cNvSpPr txBox="1"/>
          <p:nvPr/>
        </p:nvSpPr>
        <p:spPr>
          <a:xfrm>
            <a:off x="3022341" y="895492"/>
            <a:ext cx="3432224" cy="464871"/>
          </a:xfrm>
          <a:prstGeom prst="rect">
            <a:avLst/>
          </a:prstGeom>
          <a:noFill/>
        </p:spPr>
        <p:txBody>
          <a:bodyPr wrap="square" rtlCol="0">
            <a:spAutoFit/>
          </a:bodyPr>
          <a:lstStyle/>
          <a:p>
            <a:pPr algn="ctr">
              <a:lnSpc>
                <a:spcPct val="150000"/>
              </a:lnSpc>
            </a:pPr>
            <a:r>
              <a:rPr lang="en-US" i="1" dirty="0">
                <a:solidFill>
                  <a:schemeClr val="accent2">
                    <a:lumMod val="20000"/>
                    <a:lumOff val="80000"/>
                  </a:schemeClr>
                </a:solidFill>
                <a:latin typeface="Calibri Light" panose="020F0302020204030204" pitchFamily="34" charset="0"/>
                <a:cs typeface="Calibri Light" panose="020F0302020204030204" pitchFamily="34" charset="0"/>
              </a:rPr>
              <a:t>Extra Text or Subtitle Here</a:t>
            </a:r>
          </a:p>
        </p:txBody>
      </p:sp>
      <p:sp>
        <p:nvSpPr>
          <p:cNvPr id="22" name="Title1_Text_Changethis"/>
          <p:cNvSpPr>
            <a:spLocks noChangeArrowheads="1"/>
          </p:cNvSpPr>
          <p:nvPr/>
        </p:nvSpPr>
        <p:spPr bwMode="auto">
          <a:xfrm>
            <a:off x="3180658" y="520380"/>
            <a:ext cx="3115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200" dirty="0">
                <a:solidFill>
                  <a:schemeClr val="accent2">
                    <a:lumMod val="20000"/>
                    <a:lumOff val="80000"/>
                  </a:schemeClr>
                </a:solidFill>
                <a:latin typeface="Calibri Light" panose="020F0302020204030204" pitchFamily="34" charset="0"/>
                <a:cs typeface="Calibri Light" panose="020F0302020204030204" pitchFamily="34" charset="0"/>
              </a:rPr>
              <a:t>Your Main Title</a:t>
            </a:r>
          </a:p>
        </p:txBody>
      </p:sp>
      <p:pic>
        <p:nvPicPr>
          <p:cNvPr id="10" name="Picture 9" descr="A screenshot of a computer monitor sitting on top of a flat screen television&#10;&#10;Description automatically generated">
            <a:extLst>
              <a:ext uri="{FF2B5EF4-FFF2-40B4-BE49-F238E27FC236}">
                <a16:creationId xmlns:a16="http://schemas.microsoft.com/office/drawing/2014/main" id="{3E80E738-FE32-4270-B273-170A92EA8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58" y="0"/>
            <a:ext cx="11834684" cy="6858000"/>
          </a:xfrm>
          <a:prstGeom prst="rect">
            <a:avLst/>
          </a:prstGeom>
        </p:spPr>
      </p:pic>
      <p:sp>
        <p:nvSpPr>
          <p:cNvPr id="7" name="Title Text">
            <a:extLst>
              <a:ext uri="{FF2B5EF4-FFF2-40B4-BE49-F238E27FC236}">
                <a16:creationId xmlns:a16="http://schemas.microsoft.com/office/drawing/2014/main" id="{94E3F262-1400-4BB0-BC25-071153E8E13E}"/>
              </a:ext>
            </a:extLst>
          </p:cNvPr>
          <p:cNvSpPr>
            <a:spLocks noChangeArrowheads="1"/>
          </p:cNvSpPr>
          <p:nvPr/>
        </p:nvSpPr>
        <p:spPr bwMode="auto">
          <a:xfrm>
            <a:off x="1720643" y="322951"/>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SLIDE </a:t>
            </a:r>
            <a:r>
              <a:rPr lang="en-US" altLang="en-US" sz="4500" b="1" spc="200" dirty="0">
                <a:ln>
                  <a:solidFill>
                    <a:schemeClr val="tx1"/>
                  </a:solidFill>
                </a:ln>
                <a:solidFill>
                  <a:schemeClr val="tx2"/>
                </a:solidFill>
                <a:latin typeface="Calibri" panose="020F0502020204030204" pitchFamily="34" charset="0"/>
                <a:cs typeface="Calibri" panose="020F0502020204030204" pitchFamily="34" charset="0"/>
              </a:rPr>
              <a:t>BANK</a:t>
            </a:r>
            <a:endParaRPr lang="en-US" altLang="en-US" sz="4500" spc="200" dirty="0">
              <a:ln>
                <a:solidFill>
                  <a:schemeClr val="tx1"/>
                </a:solidFill>
              </a:ln>
              <a:solidFill>
                <a:schemeClr val="tx2"/>
              </a:solidFill>
              <a:latin typeface="Calibri" panose="020F0502020204030204" pitchFamily="34" charset="0"/>
              <a:cs typeface="Calibri" panose="020F0502020204030204" pitchFamily="34" charset="0"/>
            </a:endParaRPr>
          </a:p>
        </p:txBody>
      </p:sp>
      <p:grpSp>
        <p:nvGrpSpPr>
          <p:cNvPr id="31" name="sticky2">
            <a:extLst>
              <a:ext uri="{FF2B5EF4-FFF2-40B4-BE49-F238E27FC236}">
                <a16:creationId xmlns:a16="http://schemas.microsoft.com/office/drawing/2014/main" id="{02F8D762-CDF5-443C-819C-AB8CCCEAF1E7}"/>
              </a:ext>
            </a:extLst>
          </p:cNvPr>
          <p:cNvGrpSpPr/>
          <p:nvPr/>
        </p:nvGrpSpPr>
        <p:grpSpPr>
          <a:xfrm rot="20945863">
            <a:off x="1720643" y="944795"/>
            <a:ext cx="8497095" cy="5017713"/>
            <a:chOff x="3956447" y="2914651"/>
            <a:chExt cx="3415901" cy="3415901"/>
          </a:xfrm>
        </p:grpSpPr>
        <p:sp>
          <p:nvSpPr>
            <p:cNvPr id="32" name="TextBox 31">
              <a:extLst>
                <a:ext uri="{FF2B5EF4-FFF2-40B4-BE49-F238E27FC236}">
                  <a16:creationId xmlns:a16="http://schemas.microsoft.com/office/drawing/2014/main" id="{D1C0B96E-F177-4CA0-879C-8E0728CEAD25}"/>
                </a:ext>
              </a:extLst>
            </p:cNvPr>
            <p:cNvSpPr txBox="1"/>
            <p:nvPr/>
          </p:nvSpPr>
          <p:spPr>
            <a:xfrm rot="326561">
              <a:off x="4466127" y="3685248"/>
              <a:ext cx="2602855" cy="1381725"/>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0016FF"/>
                  </a:solidFill>
                  <a:latin typeface="Calibri" panose="020F0502020204030204" pitchFamily="34" charset="0"/>
                  <a:cs typeface="Calibri" panose="020F0502020204030204" pitchFamily="34" charset="0"/>
                </a:rPr>
                <a:t>Here’s a good place to put your own text, a good example of what it looks like on this sticky note.</a:t>
              </a:r>
            </a:p>
          </p:txBody>
        </p:sp>
        <p:pic>
          <p:nvPicPr>
            <p:cNvPr id="33" name="sticky" descr="A picture containing envelope, stationary&#10;&#10;Description automatically generated">
              <a:extLst>
                <a:ext uri="{FF2B5EF4-FFF2-40B4-BE49-F238E27FC236}">
                  <a16:creationId xmlns:a16="http://schemas.microsoft.com/office/drawing/2014/main" id="{548646F5-9A11-4568-A34B-1BE1621C9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0293">
              <a:off x="3956447" y="2914651"/>
              <a:ext cx="3415901" cy="3415901"/>
            </a:xfrm>
            <a:prstGeom prst="rect">
              <a:avLst/>
            </a:prstGeom>
          </p:spPr>
        </p:pic>
      </p:grpSp>
      <p:sp>
        <p:nvSpPr>
          <p:cNvPr id="34" name="TextBox 33">
            <a:extLst>
              <a:ext uri="{FF2B5EF4-FFF2-40B4-BE49-F238E27FC236}">
                <a16:creationId xmlns:a16="http://schemas.microsoft.com/office/drawing/2014/main" id="{02A540B8-260A-4052-B050-FECA3152D5DF}"/>
              </a:ext>
            </a:extLst>
          </p:cNvPr>
          <p:cNvSpPr txBox="1"/>
          <p:nvPr/>
        </p:nvSpPr>
        <p:spPr>
          <a:xfrm rot="21232163">
            <a:off x="2990808" y="1290272"/>
            <a:ext cx="6610880" cy="4459491"/>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1</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WAR AGAINST CHRIST</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chemeClr val="bg1">
                    <a:lumMod val="65000"/>
                  </a:schemeClr>
                </a:solidFill>
                <a:latin typeface="Calibri" panose="020F0502020204030204" pitchFamily="34" charset="0"/>
                <a:cs typeface="Calibri" panose="020F0502020204030204" pitchFamily="34" charset="0"/>
              </a:rPr>
              <a:t>The Arena</a:t>
            </a:r>
          </a:p>
          <a:p>
            <a:pPr>
              <a:lnSpc>
                <a:spcPts val="2000"/>
              </a:lnSpc>
            </a:pPr>
            <a:endParaRPr lang="en-US" sz="2100" dirty="0">
              <a:ln w="15875">
                <a:noFill/>
                <a:round/>
              </a:ln>
              <a:solidFill>
                <a:schemeClr val="bg1">
                  <a:lumMod val="65000"/>
                </a:schemeClr>
              </a:solidFill>
              <a:latin typeface="Calibri" panose="020F0502020204030204" pitchFamily="34" charset="0"/>
              <a:cs typeface="Calibri" panose="020F0502020204030204" pitchFamily="34" charset="0"/>
            </a:endParaRPr>
          </a:p>
          <a:p>
            <a:pPr>
              <a:lnSpc>
                <a:spcPts val="2000"/>
              </a:lnSpc>
            </a:pPr>
            <a:r>
              <a:rPr lang="en-US" sz="2100" dirty="0">
                <a:ln w="15875">
                  <a:noFill/>
                  <a:round/>
                </a:ln>
                <a:solidFill>
                  <a:schemeClr val="bg1">
                    <a:lumMod val="65000"/>
                  </a:schemeClr>
                </a:solidFill>
                <a:latin typeface="Calibri" panose="020F0502020204030204" pitchFamily="34" charset="0"/>
                <a:cs typeface="Calibri" panose="020F0502020204030204" pitchFamily="34" charset="0"/>
              </a:rPr>
              <a:t>     Case Study: Bible Project  - Heaven &amp; Earth Melded </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32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Ancient Arguments</a:t>
            </a:r>
          </a:p>
          <a:p>
            <a:pPr>
              <a:lnSpc>
                <a:spcPts val="2000"/>
              </a:lnSpc>
            </a:pPr>
            <a:endParaRPr lang="en-US" sz="32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32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Aquinas officiates at the forbidden marriage!</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b="1" dirty="0">
              <a:ln w="15875">
                <a:noFill/>
                <a:round/>
              </a:ln>
              <a:solidFill>
                <a:schemeClr val="bg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8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8AC5E3-BED3-4871-A1AA-C8441FC56629}"/>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27790943-40CC-4784-82BA-DFBD654025DE}"/>
              </a:ext>
            </a:extLst>
          </p:cNvPr>
          <p:cNvSpPr>
            <a:spLocks noGrp="1"/>
          </p:cNvSpPr>
          <p:nvPr>
            <p:ph type="title"/>
          </p:nvPr>
        </p:nvSpPr>
        <p:spPr>
          <a:xfrm>
            <a:off x="2586907" y="625297"/>
            <a:ext cx="6052828" cy="4073904"/>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br>
              <a:rPr lang="en-US" sz="1100" dirty="0">
                <a:solidFill>
                  <a:schemeClr val="tx1">
                    <a:lumMod val="75000"/>
                    <a:lumOff val="25000"/>
                  </a:schemeClr>
                </a:solidFill>
                <a:latin typeface="+mj-lt"/>
                <a:ea typeface="+mj-ea"/>
                <a:cs typeface="+mj-cs"/>
              </a:rPr>
            </a:br>
            <a:r>
              <a:rPr lang="en-US" sz="4400" dirty="0">
                <a:solidFill>
                  <a:schemeClr val="tx1">
                    <a:lumMod val="75000"/>
                    <a:lumOff val="25000"/>
                  </a:schemeClr>
                </a:solidFill>
                <a:latin typeface="+mj-lt"/>
                <a:ea typeface="+mj-ea"/>
                <a:cs typeface="+mj-cs"/>
              </a:rPr>
              <a:t>The Goal of all Philosophers-</a:t>
            </a:r>
            <a:br>
              <a:rPr lang="en-US" sz="4400" dirty="0">
                <a:solidFill>
                  <a:schemeClr val="tx1">
                    <a:lumMod val="75000"/>
                    <a:lumOff val="25000"/>
                  </a:schemeClr>
                </a:solidFill>
                <a:latin typeface="+mj-lt"/>
                <a:ea typeface="+mj-ea"/>
                <a:cs typeface="+mj-cs"/>
              </a:rPr>
            </a:br>
            <a:br>
              <a:rPr lang="en-US" sz="4400" dirty="0">
                <a:solidFill>
                  <a:schemeClr val="tx1">
                    <a:lumMod val="75000"/>
                    <a:lumOff val="25000"/>
                  </a:schemeClr>
                </a:solidFill>
                <a:latin typeface="+mj-lt"/>
                <a:ea typeface="+mj-ea"/>
                <a:cs typeface="+mj-cs"/>
              </a:rPr>
            </a:br>
            <a:r>
              <a:rPr lang="en-US" sz="4400" dirty="0">
                <a:solidFill>
                  <a:schemeClr val="tx1">
                    <a:lumMod val="75000"/>
                    <a:lumOff val="25000"/>
                  </a:schemeClr>
                </a:solidFill>
                <a:latin typeface="+mj-lt"/>
                <a:ea typeface="+mj-ea"/>
                <a:cs typeface="+mj-cs"/>
              </a:rPr>
              <a:t>To Arrive at a Unified System of Knowledge</a:t>
            </a:r>
            <a:br>
              <a:rPr lang="en-US" sz="1100" dirty="0">
                <a:solidFill>
                  <a:schemeClr val="tx1">
                    <a:lumMod val="75000"/>
                    <a:lumOff val="25000"/>
                  </a:schemeClr>
                </a:solidFill>
                <a:latin typeface="+mj-lt"/>
                <a:ea typeface="+mj-ea"/>
                <a:cs typeface="+mj-cs"/>
              </a:rPr>
            </a:br>
            <a:endParaRPr lang="en-US" sz="1100"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790594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ench, indoor, sitting&#10;&#10;Description generated with high confidence">
            <a:extLst>
              <a:ext uri="{FF2B5EF4-FFF2-40B4-BE49-F238E27FC236}">
                <a16:creationId xmlns:a16="http://schemas.microsoft.com/office/drawing/2014/main" id="{07E0D71E-3738-42EF-A4F6-F241B978C171}"/>
              </a:ext>
            </a:extLst>
          </p:cNvPr>
          <p:cNvPicPr>
            <a:picLocks noChangeAspect="1"/>
          </p:cNvPicPr>
          <p:nvPr/>
        </p:nvPicPr>
        <p:blipFill rotWithShape="1">
          <a:blip r:embed="rId3"/>
          <a:srcRect b="15730"/>
          <a:stretch/>
        </p:blipFill>
        <p:spPr>
          <a:xfrm>
            <a:off x="20" y="0"/>
            <a:ext cx="12191980" cy="6857990"/>
          </a:xfrm>
          <a:prstGeom prst="rect">
            <a:avLst/>
          </a:prstGeom>
        </p:spPr>
      </p:pic>
      <p:sp>
        <p:nvSpPr>
          <p:cNvPr id="5" name="TextBox 4">
            <a:extLst>
              <a:ext uri="{FF2B5EF4-FFF2-40B4-BE49-F238E27FC236}">
                <a16:creationId xmlns:a16="http://schemas.microsoft.com/office/drawing/2014/main" id="{A1D278AA-017E-42EB-926C-F8C65CE2ED6D}"/>
              </a:ext>
            </a:extLst>
          </p:cNvPr>
          <p:cNvSpPr txBox="1"/>
          <p:nvPr/>
        </p:nvSpPr>
        <p:spPr>
          <a:xfrm>
            <a:off x="1255363" y="2650210"/>
            <a:ext cx="326497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Mr. Spiritual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(Spiritual) Being known through IDEAS already innate in the mind.</a:t>
            </a:r>
          </a:p>
        </p:txBody>
      </p:sp>
      <p:sp>
        <p:nvSpPr>
          <p:cNvPr id="6" name="TextBox 5">
            <a:extLst>
              <a:ext uri="{FF2B5EF4-FFF2-40B4-BE49-F238E27FC236}">
                <a16:creationId xmlns:a16="http://schemas.microsoft.com/office/drawing/2014/main" id="{D7F2C7C6-546B-46A2-B2C7-6E3452F86268}"/>
              </a:ext>
            </a:extLst>
          </p:cNvPr>
          <p:cNvSpPr txBox="1"/>
          <p:nvPr/>
        </p:nvSpPr>
        <p:spPr>
          <a:xfrm>
            <a:off x="8549898" y="2712204"/>
            <a:ext cx="345354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Mr.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We must rebuild our knowledge by finding a single constant in the universe. (Atomist Theory)</a:t>
            </a:r>
          </a:p>
        </p:txBody>
      </p:sp>
      <p:sp>
        <p:nvSpPr>
          <p:cNvPr id="7" name="TextBox 6">
            <a:extLst>
              <a:ext uri="{FF2B5EF4-FFF2-40B4-BE49-F238E27FC236}">
                <a16:creationId xmlns:a16="http://schemas.microsoft.com/office/drawing/2014/main" id="{476DD8A4-5E11-458E-A29E-66C098D79B13}"/>
              </a:ext>
            </a:extLst>
          </p:cNvPr>
          <p:cNvSpPr txBox="1"/>
          <p:nvPr/>
        </p:nvSpPr>
        <p:spPr>
          <a:xfrm>
            <a:off x="4628826" y="553697"/>
            <a:ext cx="355944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Call it what you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This brick wall represents the basic struggle (and failure) of all philosophers in all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descr="A picture containing wall, building, indoor&#10;&#10;Description generated with high confidence">
            <a:extLst>
              <a:ext uri="{FF2B5EF4-FFF2-40B4-BE49-F238E27FC236}">
                <a16:creationId xmlns:a16="http://schemas.microsoft.com/office/drawing/2014/main" id="{851CB1C4-2C4D-4240-8128-C97C3446E6D2}"/>
              </a:ext>
            </a:extLst>
          </p:cNvPr>
          <p:cNvPicPr>
            <a:picLocks noChangeAspect="1"/>
          </p:cNvPicPr>
          <p:nvPr/>
        </p:nvPicPr>
        <p:blipFill>
          <a:blip r:embed="rId4"/>
          <a:stretch>
            <a:fillRect/>
          </a:stretch>
        </p:blipFill>
        <p:spPr>
          <a:xfrm>
            <a:off x="4578295" y="2986076"/>
            <a:ext cx="3609975" cy="2800350"/>
          </a:xfrm>
          <a:prstGeom prst="rect">
            <a:avLst/>
          </a:prstGeom>
        </p:spPr>
      </p:pic>
      <p:sp>
        <p:nvSpPr>
          <p:cNvPr id="2" name="Arrow: Right 1">
            <a:extLst>
              <a:ext uri="{FF2B5EF4-FFF2-40B4-BE49-F238E27FC236}">
                <a16:creationId xmlns:a16="http://schemas.microsoft.com/office/drawing/2014/main" id="{3E16ED31-88E8-40FE-9A89-62C878C38217}"/>
              </a:ext>
            </a:extLst>
          </p:cNvPr>
          <p:cNvSpPr/>
          <p:nvPr/>
        </p:nvSpPr>
        <p:spPr>
          <a:xfrm>
            <a:off x="1973705" y="3231353"/>
            <a:ext cx="2500138" cy="197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Left 8">
            <a:extLst>
              <a:ext uri="{FF2B5EF4-FFF2-40B4-BE49-F238E27FC236}">
                <a16:creationId xmlns:a16="http://schemas.microsoft.com/office/drawing/2014/main" id="{DD57C272-6443-4D77-A3CD-DCA9E1FDC120}"/>
              </a:ext>
            </a:extLst>
          </p:cNvPr>
          <p:cNvSpPr/>
          <p:nvPr/>
        </p:nvSpPr>
        <p:spPr>
          <a:xfrm>
            <a:off x="7643077" y="3227534"/>
            <a:ext cx="2123607" cy="197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02DDCFB-1DE6-40AE-BD8F-BBADFF71810C}"/>
              </a:ext>
            </a:extLst>
          </p:cNvPr>
          <p:cNvSpPr txBox="1"/>
          <p:nvPr/>
        </p:nvSpPr>
        <p:spPr>
          <a:xfrm>
            <a:off x="4649490" y="1261583"/>
            <a:ext cx="3693763" cy="3939540"/>
          </a:xfrm>
          <a:prstGeom prst="rect">
            <a:avLst/>
          </a:prstGeom>
          <a:solidFill>
            <a:schemeClr val="tx1">
              <a:lumMod val="90000"/>
              <a:lumOff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The Philosophic Dilemma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Philosophy cannot have a </a:t>
            </a: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rPr>
              <a:t>unified system of knowledge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until it reunites the whole of existence* under one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Call it what you will, heaven and earth, spirit and matter, or a host of other terms.</a:t>
            </a:r>
            <a:endParaRPr kumimoji="0" lang="en-US" sz="1600" b="0"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ench, man, person&#10;&#10;Description generated with high confidence">
            <a:extLst>
              <a:ext uri="{FF2B5EF4-FFF2-40B4-BE49-F238E27FC236}">
                <a16:creationId xmlns:a16="http://schemas.microsoft.com/office/drawing/2014/main" id="{9F6B2C12-D434-43EC-9EEB-D95AB971D014}"/>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5" name="TextBox 4">
            <a:extLst>
              <a:ext uri="{FF2B5EF4-FFF2-40B4-BE49-F238E27FC236}">
                <a16:creationId xmlns:a16="http://schemas.microsoft.com/office/drawing/2014/main" id="{92FBC58C-D05B-4B3B-9F6E-47B7441B0BE9}"/>
              </a:ext>
            </a:extLst>
          </p:cNvPr>
          <p:cNvSpPr txBox="1"/>
          <p:nvPr/>
        </p:nvSpPr>
        <p:spPr>
          <a:xfrm>
            <a:off x="1239864" y="2552054"/>
            <a:ext cx="1400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Mr. Spiritual</a:t>
            </a:r>
          </a:p>
        </p:txBody>
      </p:sp>
      <p:sp>
        <p:nvSpPr>
          <p:cNvPr id="6" name="TextBox 5">
            <a:extLst>
              <a:ext uri="{FF2B5EF4-FFF2-40B4-BE49-F238E27FC236}">
                <a16:creationId xmlns:a16="http://schemas.microsoft.com/office/drawing/2014/main" id="{542553F1-EE00-4EBD-B680-6F5CA9F2ADB4}"/>
              </a:ext>
            </a:extLst>
          </p:cNvPr>
          <p:cNvSpPr txBox="1"/>
          <p:nvPr/>
        </p:nvSpPr>
        <p:spPr>
          <a:xfrm>
            <a:off x="9425552" y="2519788"/>
            <a:ext cx="1400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Mr. Material</a:t>
            </a:r>
          </a:p>
        </p:txBody>
      </p:sp>
      <p:sp>
        <p:nvSpPr>
          <p:cNvPr id="7" name="TextBox 6">
            <a:extLst>
              <a:ext uri="{FF2B5EF4-FFF2-40B4-BE49-F238E27FC236}">
                <a16:creationId xmlns:a16="http://schemas.microsoft.com/office/drawing/2014/main" id="{E228A980-63D3-4EC7-87B7-7D3E6F1AB23F}"/>
              </a:ext>
            </a:extLst>
          </p:cNvPr>
          <p:cNvSpPr txBox="1"/>
          <p:nvPr/>
        </p:nvSpPr>
        <p:spPr>
          <a:xfrm>
            <a:off x="5026617" y="3253353"/>
            <a:ext cx="302733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Spirit</a:t>
            </a:r>
            <a:r>
              <a:rPr kumimoji="0" lang="en-US" sz="1800" b="1" i="1" u="none" strike="noStrike" kern="1200" cap="none" spc="0" normalizeH="0" baseline="0" noProof="0" dirty="0">
                <a:ln>
                  <a:noFill/>
                </a:ln>
                <a:solidFill>
                  <a:srgbClr val="FFFFFF"/>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Material are </a:t>
            </a:r>
            <a:r>
              <a:rPr kumimoji="0" lang="en-US" sz="1800" b="1" i="1" u="none" strike="noStrike" kern="1200" cap="none" spc="0" normalizeH="0" baseline="0" noProof="0" dirty="0">
                <a:ln>
                  <a:noFill/>
                </a:ln>
                <a:solidFill>
                  <a:srgbClr val="FFFFFF"/>
                </a:solidFill>
                <a:effectLst/>
                <a:uLnTx/>
                <a:uFillTx/>
                <a:latin typeface="Calibri" panose="020F0502020204030204"/>
                <a:ea typeface="+mn-ea"/>
                <a:cs typeface="+mn-cs"/>
              </a:rPr>
              <a:t>known through the human senses. Thus replacing both Plato’s “innate” knowledge and Democritus’ materialism.</a:t>
            </a:r>
          </a:p>
        </p:txBody>
      </p:sp>
      <p:sp>
        <p:nvSpPr>
          <p:cNvPr id="8" name="TextBox 7">
            <a:extLst>
              <a:ext uri="{FF2B5EF4-FFF2-40B4-BE49-F238E27FC236}">
                <a16:creationId xmlns:a16="http://schemas.microsoft.com/office/drawing/2014/main" id="{4639EAED-4523-42C6-9A90-2E8433B6D8C4}"/>
              </a:ext>
            </a:extLst>
          </p:cNvPr>
          <p:cNvSpPr txBox="1"/>
          <p:nvPr/>
        </p:nvSpPr>
        <p:spPr>
          <a:xfrm>
            <a:off x="4438524" y="2718764"/>
            <a:ext cx="3693763" cy="2677656"/>
          </a:xfrm>
          <a:prstGeom prst="rect">
            <a:avLst/>
          </a:prstGeom>
          <a:solidFill>
            <a:schemeClr val="tx1">
              <a:lumMod val="90000"/>
              <a:lumOff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Aristotle Tried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(384-322 B.C.)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The Problem: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His humanistic solution places subjective sensibility ahead of reason.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1195E1BF-95CA-4042-A9D7-97E414CABE84}"/>
              </a:ext>
            </a:extLst>
          </p:cNvPr>
          <p:cNvSpPr/>
          <p:nvPr/>
        </p:nvSpPr>
        <p:spPr>
          <a:xfrm rot="1013350">
            <a:off x="2755205" y="2435111"/>
            <a:ext cx="2245945" cy="327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8EAABC9-B262-4D01-AD34-33B12EFA5504}"/>
              </a:ext>
            </a:extLst>
          </p:cNvPr>
          <p:cNvSpPr/>
          <p:nvPr/>
        </p:nvSpPr>
        <p:spPr>
          <a:xfrm rot="9601987">
            <a:off x="7388757" y="2470142"/>
            <a:ext cx="1487060" cy="327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1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ench, man, person&#10;&#10;Description generated with high confidence">
            <a:extLst>
              <a:ext uri="{FF2B5EF4-FFF2-40B4-BE49-F238E27FC236}">
                <a16:creationId xmlns:a16="http://schemas.microsoft.com/office/drawing/2014/main" id="{EEBE1790-FC1B-4BDF-9273-E36A67707F79}"/>
              </a:ext>
            </a:extLst>
          </p:cNvPr>
          <p:cNvPicPr>
            <a:picLocks noChangeAspect="1"/>
          </p:cNvPicPr>
          <p:nvPr/>
        </p:nvPicPr>
        <p:blipFill rotWithShape="1">
          <a:blip r:embed="rId3"/>
          <a:srcRect b="15730"/>
          <a:stretch/>
        </p:blipFill>
        <p:spPr>
          <a:xfrm>
            <a:off x="20" y="10"/>
            <a:ext cx="12191980" cy="6857990"/>
          </a:xfrm>
          <a:prstGeom prst="rect">
            <a:avLst/>
          </a:prstGeom>
          <a:pattFill prst="pct5">
            <a:fgClr>
              <a:schemeClr val="tx1"/>
            </a:fgClr>
            <a:bgClr>
              <a:schemeClr val="bg1"/>
            </a:bgClr>
          </a:pattFill>
        </p:spPr>
      </p:pic>
      <p:sp>
        <p:nvSpPr>
          <p:cNvPr id="2" name="Title 1">
            <a:extLst>
              <a:ext uri="{FF2B5EF4-FFF2-40B4-BE49-F238E27FC236}">
                <a16:creationId xmlns:a16="http://schemas.microsoft.com/office/drawing/2014/main" id="{87B9C6AF-51C5-486E-ADD6-915C576FFFBD}"/>
              </a:ext>
            </a:extLst>
          </p:cNvPr>
          <p:cNvSpPr>
            <a:spLocks noGrp="1"/>
          </p:cNvSpPr>
          <p:nvPr>
            <p:ph type="title"/>
          </p:nvPr>
        </p:nvSpPr>
        <p:spPr>
          <a:xfrm>
            <a:off x="414578" y="4629437"/>
            <a:ext cx="3350559" cy="1130766"/>
          </a:xfrm>
          <a:solidFill>
            <a:schemeClr val="tx1">
              <a:alpha val="60000"/>
            </a:schemeClr>
          </a:solidFill>
        </p:spPr>
        <p:txBody>
          <a:bodyPr vert="horz" lIns="91440" tIns="45720" rIns="91440" bIns="45720" rtlCol="0" anchor="ctr">
            <a:normAutofit fontScale="90000"/>
          </a:bodyPr>
          <a:lstStyle/>
          <a:p>
            <a:pPr algn="ctr"/>
            <a:r>
              <a:rPr lang="en-US" sz="4400" dirty="0">
                <a:solidFill>
                  <a:schemeClr val="bg1"/>
                </a:solidFill>
                <a:latin typeface="+mj-lt"/>
                <a:ea typeface="+mj-ea"/>
                <a:cs typeface="+mj-cs"/>
              </a:rPr>
              <a:t>Enter Plotinus</a:t>
            </a:r>
            <a:br>
              <a:rPr lang="en-US" sz="4400" dirty="0">
                <a:solidFill>
                  <a:schemeClr val="bg1"/>
                </a:solidFill>
                <a:latin typeface="+mj-lt"/>
                <a:ea typeface="+mj-ea"/>
                <a:cs typeface="+mj-cs"/>
              </a:rPr>
            </a:br>
            <a:r>
              <a:rPr lang="en-US" sz="1800" dirty="0">
                <a:solidFill>
                  <a:schemeClr val="bg1"/>
                </a:solidFill>
                <a:latin typeface="+mj-lt"/>
                <a:ea typeface="+mj-ea"/>
                <a:cs typeface="+mj-cs"/>
              </a:rPr>
              <a:t>(204-270 A.D).</a:t>
            </a:r>
            <a:br>
              <a:rPr lang="en-US" sz="4400" dirty="0">
                <a:solidFill>
                  <a:schemeClr val="bg1"/>
                </a:solidFill>
                <a:latin typeface="+mj-lt"/>
                <a:ea typeface="+mj-ea"/>
                <a:cs typeface="+mj-cs"/>
              </a:rPr>
            </a:br>
            <a:r>
              <a:rPr lang="en-US" sz="2200" dirty="0">
                <a:solidFill>
                  <a:schemeClr val="bg1"/>
                </a:solidFill>
                <a:latin typeface="+mj-lt"/>
                <a:ea typeface="+mj-ea"/>
                <a:cs typeface="+mj-cs"/>
              </a:rPr>
              <a:t>Mr. Mystical</a:t>
            </a:r>
            <a:endParaRPr lang="en-US" sz="4400"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4BE799DD-43C0-448D-AAC6-EC828763750F}"/>
              </a:ext>
            </a:extLst>
          </p:cNvPr>
          <p:cNvSpPr txBox="1"/>
          <p:nvPr/>
        </p:nvSpPr>
        <p:spPr>
          <a:xfrm>
            <a:off x="3891804" y="267750"/>
            <a:ext cx="7660615" cy="4832092"/>
          </a:xfrm>
          <a:prstGeom prst="rect">
            <a:avLst/>
          </a:prstGeom>
          <a:solidFill>
            <a:schemeClr val="tx1">
              <a:lumMod val="75000"/>
              <a:lumOff val="25000"/>
            </a:schemeClr>
          </a:solidFill>
          <a:effectLst>
            <a:innerShdw blurRad="63500" dist="50800" dir="16200000">
              <a:prstClr val="black">
                <a:alpha val="50000"/>
              </a:prstClr>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Centuries later Plotinus adds a whole PITCHER FULL of </a:t>
            </a:r>
            <a:r>
              <a:rPr kumimoji="0" lang="en-US" sz="2800" b="1" i="1" u="none" strike="noStrike" kern="1200" cap="none" spc="0" normalizeH="0" baseline="0" noProof="0" dirty="0">
                <a:ln>
                  <a:noFill/>
                </a:ln>
                <a:solidFill>
                  <a:srgbClr val="87B4E9"/>
                </a:solidFill>
                <a:effectLst/>
                <a:uLnTx/>
                <a:uFillTx/>
                <a:latin typeface="Calibri" panose="020F0502020204030204"/>
                <a:ea typeface="+mn-ea"/>
                <a:cs typeface="+mn-cs"/>
              </a:rPr>
              <a:t>mysticism</a:t>
            </a: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 into dormant Platonism.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87B4E9"/>
                </a:solidFill>
                <a:effectLst/>
                <a:uLnTx/>
                <a:uFillTx/>
                <a:latin typeface="Calibri" panose="020F0502020204030204"/>
                <a:ea typeface="+mn-ea"/>
                <a:cs typeface="+mn-cs"/>
              </a:rPr>
              <a:t>Mysticism</a:t>
            </a: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 stresses our universal connection to each other and the universe. Together we make up the god element.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(Pagans have always believed this, Bible believers reject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His Neo Platonism, then, was a heavy cream blend of Platonism and mysticism.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943B4D7-962C-440A-8B26-EDC97DDBA93D}"/>
              </a:ext>
            </a:extLst>
          </p:cNvPr>
          <p:cNvPicPr>
            <a:picLocks noChangeAspect="1"/>
          </p:cNvPicPr>
          <p:nvPr/>
        </p:nvPicPr>
        <p:blipFill>
          <a:blip r:embed="rId4"/>
          <a:stretch>
            <a:fillRect/>
          </a:stretch>
        </p:blipFill>
        <p:spPr>
          <a:xfrm rot="871023">
            <a:off x="7861064" y="4460286"/>
            <a:ext cx="1529900" cy="1885451"/>
          </a:xfrm>
          <a:prstGeom prst="rect">
            <a:avLst/>
          </a:prstGeom>
        </p:spPr>
      </p:pic>
      <p:sp>
        <p:nvSpPr>
          <p:cNvPr id="7" name="Arrow: Right 6">
            <a:extLst>
              <a:ext uri="{FF2B5EF4-FFF2-40B4-BE49-F238E27FC236}">
                <a16:creationId xmlns:a16="http://schemas.microsoft.com/office/drawing/2014/main" id="{E00EEE1B-988F-4DEE-961A-CC6B2124D1BD}"/>
              </a:ext>
            </a:extLst>
          </p:cNvPr>
          <p:cNvSpPr/>
          <p:nvPr/>
        </p:nvSpPr>
        <p:spPr>
          <a:xfrm rot="5400000">
            <a:off x="560959" y="1397540"/>
            <a:ext cx="938255" cy="327430"/>
          </a:xfrm>
          <a:prstGeom prst="rightArrow">
            <a:avLst/>
          </a:prstGeom>
          <a:solidFill>
            <a:srgbClr val="87B4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5FD16ED4-E43A-4012-8F98-778B4AE2D27E}"/>
              </a:ext>
            </a:extLst>
          </p:cNvPr>
          <p:cNvSpPr/>
          <p:nvPr/>
        </p:nvSpPr>
        <p:spPr>
          <a:xfrm rot="5400000">
            <a:off x="560958" y="2697067"/>
            <a:ext cx="938255" cy="327430"/>
          </a:xfrm>
          <a:prstGeom prst="rightArrow">
            <a:avLst/>
          </a:prstGeom>
          <a:solidFill>
            <a:srgbClr val="87B4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6375FD-8D30-4F1B-88C2-7DF8A4A43EB5}"/>
              </a:ext>
            </a:extLst>
          </p:cNvPr>
          <p:cNvSpPr txBox="1"/>
          <p:nvPr/>
        </p:nvSpPr>
        <p:spPr>
          <a:xfrm>
            <a:off x="6730584" y="6220918"/>
            <a:ext cx="221354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Watch out, girls!</a:t>
            </a:r>
          </a:p>
        </p:txBody>
      </p:sp>
    </p:spTree>
    <p:extLst>
      <p:ext uri="{BB962C8B-B14F-4D97-AF65-F5344CB8AC3E}">
        <p14:creationId xmlns:p14="http://schemas.microsoft.com/office/powerpoint/2010/main" val="6973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C304-0184-4E8A-BBBE-89AEE88A398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203B63A-D0A9-42D8-86D6-511959432FBE}"/>
              </a:ext>
            </a:extLst>
          </p:cNvPr>
          <p:cNvPicPr>
            <a:picLocks noChangeAspect="1"/>
          </p:cNvPicPr>
          <p:nvPr/>
        </p:nvPicPr>
        <p:blipFill>
          <a:blip r:embed="rId3"/>
          <a:stretch>
            <a:fillRect/>
          </a:stretch>
        </p:blipFill>
        <p:spPr>
          <a:xfrm>
            <a:off x="0" y="0"/>
            <a:ext cx="12326471" cy="6858000"/>
          </a:xfrm>
          <a:prstGeom prst="rect">
            <a:avLst/>
          </a:prstGeom>
        </p:spPr>
      </p:pic>
    </p:spTree>
    <p:extLst>
      <p:ext uri="{BB962C8B-B14F-4D97-AF65-F5344CB8AC3E}">
        <p14:creationId xmlns:p14="http://schemas.microsoft.com/office/powerpoint/2010/main" val="30604027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0101AE94-0120-4982-AAF9-B571112A69B4}"/>
              </a:ext>
            </a:extLst>
          </p:cNvPr>
          <p:cNvGraphicFramePr>
            <a:graphicFrameLocks noChangeAspect="1"/>
          </p:cNvGraphicFramePr>
          <p:nvPr/>
        </p:nvGraphicFramePr>
        <p:xfrm>
          <a:off x="0" y="-33165"/>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12" name="Object 11">
                        <a:extLst>
                          <a:ext uri="{FF2B5EF4-FFF2-40B4-BE49-F238E27FC236}">
                            <a16:creationId xmlns:a16="http://schemas.microsoft.com/office/drawing/2014/main" id="{0101AE94-0120-4982-AAF9-B571112A69B4}"/>
                          </a:ext>
                        </a:extLst>
                      </p:cNvPr>
                      <p:cNvPicPr/>
                      <p:nvPr/>
                    </p:nvPicPr>
                    <p:blipFill>
                      <a:blip r:embed="rId4">
                        <a:lum bright="20000" contrast="-4000"/>
                      </a:blip>
                      <a:stretch>
                        <a:fillRect/>
                      </a:stretch>
                    </p:blipFill>
                    <p:spPr>
                      <a:xfrm>
                        <a:off x="0" y="-33165"/>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3320287" y="309695"/>
            <a:ext cx="6082367" cy="507731"/>
          </a:xfrm>
        </p:spPr>
        <p:txBody>
          <a:bodyPr/>
          <a:lstStyle/>
          <a:p>
            <a:r>
              <a:rPr lang="en-US" dirty="0"/>
              <a:t>Until this point…East was East and West was West…</a:t>
            </a:r>
          </a:p>
        </p:txBody>
      </p:sp>
      <p:sp>
        <p:nvSpPr>
          <p:cNvPr id="3" name="Oval 2">
            <a:extLst>
              <a:ext uri="{FF2B5EF4-FFF2-40B4-BE49-F238E27FC236}">
                <a16:creationId xmlns:a16="http://schemas.microsoft.com/office/drawing/2014/main" id="{9982F2F6-933F-4DC8-9F47-03B6D126627F}"/>
              </a:ext>
            </a:extLst>
          </p:cNvPr>
          <p:cNvSpPr/>
          <p:nvPr/>
        </p:nvSpPr>
        <p:spPr>
          <a:xfrm>
            <a:off x="6755538" y="1507619"/>
            <a:ext cx="3104842" cy="3150333"/>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2822898" y="1640634"/>
            <a:ext cx="2914289" cy="2914289"/>
          </a:xfrm>
          <a:prstGeom prst="ellipse">
            <a:avLst/>
          </a:prstGeom>
          <a:solidFill>
            <a:srgbClr val="7030A0">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6933179" y="2286367"/>
            <a:ext cx="2618509"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Creator Based</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Church Theologians</a:t>
            </a:r>
          </a:p>
        </p:txBody>
      </p:sp>
      <p:sp>
        <p:nvSpPr>
          <p:cNvPr id="6" name="Subtitle 6">
            <a:extLst>
              <a:ext uri="{FF2B5EF4-FFF2-40B4-BE49-F238E27FC236}">
                <a16:creationId xmlns:a16="http://schemas.microsoft.com/office/drawing/2014/main" id="{8BDE12EB-D0F4-4820-A166-03BE61F28932}"/>
              </a:ext>
            </a:extLst>
          </p:cNvPr>
          <p:cNvSpPr txBox="1">
            <a:spLocks/>
          </p:cNvSpPr>
          <p:nvPr/>
        </p:nvSpPr>
        <p:spPr>
          <a:xfrm>
            <a:off x="2970787" y="2261018"/>
            <a:ext cx="2618509"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Creation Based Philosophers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6BE04DC-BC10-43DD-8C3C-14CAD970BA0E}"/>
              </a:ext>
            </a:extLst>
          </p:cNvPr>
          <p:cNvSpPr txBox="1"/>
          <p:nvPr/>
        </p:nvSpPr>
        <p:spPr>
          <a:xfrm>
            <a:off x="4943959" y="4470832"/>
            <a:ext cx="2914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Source Sans Pro Black" charset="0"/>
                <a:ea typeface="+mn-ea"/>
                <a:cs typeface="+mn-cs"/>
              </a:rPr>
              <a:t>…so to speak</a:t>
            </a: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94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73EF2-45C5-4824-8CA2-EC953FD26252}"/>
              </a:ext>
            </a:extLst>
          </p:cNvPr>
          <p:cNvGrpSpPr/>
          <p:nvPr/>
        </p:nvGrpSpPr>
        <p:grpSpPr>
          <a:xfrm>
            <a:off x="0" y="5459508"/>
            <a:ext cx="2554941" cy="1243995"/>
            <a:chOff x="0" y="0"/>
            <a:chExt cx="2554941"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The Arenas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554941"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TRUTH BLURRED</a:t>
              </a:r>
            </a:p>
          </p:txBody>
        </p:sp>
      </p:grpSp>
      <p:sp>
        <p:nvSpPr>
          <p:cNvPr id="5" name="Rectangle 4">
            <a:extLst>
              <a:ext uri="{FF2B5EF4-FFF2-40B4-BE49-F238E27FC236}">
                <a16:creationId xmlns:a16="http://schemas.microsoft.com/office/drawing/2014/main" id="{B6D540B5-7F7E-4F7E-AACB-8E14BF7A238A}"/>
              </a:ext>
            </a:extLst>
          </p:cNvPr>
          <p:cNvSpPr/>
          <p:nvPr/>
        </p:nvSpPr>
        <p:spPr>
          <a:xfrm>
            <a:off x="-13348" y="52062"/>
            <a:ext cx="12205348" cy="1256477"/>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9596227-78B2-48F4-98B2-FDD4D1FE1E3A}"/>
              </a:ext>
            </a:extLst>
          </p:cNvPr>
          <p:cNvCxnSpPr>
            <a:cxnSpLocks/>
          </p:cNvCxnSpPr>
          <p:nvPr/>
        </p:nvCxnSpPr>
        <p:spPr>
          <a:xfrm>
            <a:off x="-13348" y="1336218"/>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58B47F-35BE-4A57-B770-6395697DC4A7}"/>
              </a:ext>
            </a:extLst>
          </p:cNvPr>
          <p:cNvCxnSpPr>
            <a:cxnSpLocks/>
          </p:cNvCxnSpPr>
          <p:nvPr/>
        </p:nvCxnSpPr>
        <p:spPr>
          <a:xfrm>
            <a:off x="-13348" y="21117"/>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_Text_Changethis">
            <a:extLst>
              <a:ext uri="{FF2B5EF4-FFF2-40B4-BE49-F238E27FC236}">
                <a16:creationId xmlns:a16="http://schemas.microsoft.com/office/drawing/2014/main" id="{C47E3311-BD2F-4961-8FFB-686557016836}"/>
              </a:ext>
            </a:extLst>
          </p:cNvPr>
          <p:cNvSpPr>
            <a:spLocks noChangeArrowheads="1"/>
          </p:cNvSpPr>
          <p:nvPr/>
        </p:nvSpPr>
        <p:spPr bwMode="auto">
          <a:xfrm>
            <a:off x="-13348" y="208318"/>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Christ - Cosmology</a:t>
            </a:r>
          </a:p>
        </p:txBody>
      </p:sp>
      <p:sp>
        <p:nvSpPr>
          <p:cNvPr id="3" name="TextBox 2">
            <a:extLst>
              <a:ext uri="{FF2B5EF4-FFF2-40B4-BE49-F238E27FC236}">
                <a16:creationId xmlns:a16="http://schemas.microsoft.com/office/drawing/2014/main" id="{CC037AB6-1D89-4145-A67A-3AF4B6938E04}"/>
              </a:ext>
            </a:extLst>
          </p:cNvPr>
          <p:cNvSpPr txBox="1"/>
          <p:nvPr/>
        </p:nvSpPr>
        <p:spPr>
          <a:xfrm>
            <a:off x="2635623" y="1667361"/>
            <a:ext cx="7899385" cy="4206280"/>
          </a:xfrm>
          <a:prstGeom prst="rect">
            <a:avLst/>
          </a:prstGeom>
          <a:noFill/>
        </p:spPr>
        <p:txBody>
          <a:bodyPr wrap="square" rtlCol="0">
            <a:spAutoFit/>
          </a:bodyPr>
          <a:lstStyle/>
          <a:p>
            <a:pPr marL="457200" marR="0" indent="-457200" algn="l" rtl="0">
              <a:buFont typeface="Arial" panose="020B0604020202020204" pitchFamily="34" charset="0"/>
              <a:buChar char="•"/>
            </a:pPr>
            <a:r>
              <a:rPr lang="en-US" sz="2000" b="0" i="0" u="none" strike="noStrike" dirty="0">
                <a:solidFill>
                  <a:srgbClr val="455E75"/>
                </a:solidFill>
                <a:latin typeface="Minion Pro" panose="02040503050306020203" pitchFamily="18" charset="0"/>
              </a:rPr>
              <a:t>Secular</a:t>
            </a:r>
            <a:r>
              <a:rPr lang="en-US" sz="2000" dirty="0">
                <a:solidFill>
                  <a:srgbClr val="455E75"/>
                </a:solidFill>
                <a:latin typeface="Minion Pro" panose="02040503050306020203" pitchFamily="18" charset="0"/>
              </a:rPr>
              <a:t> </a:t>
            </a:r>
            <a:r>
              <a:rPr lang="en-US" sz="2000" b="0" i="0" u="none" strike="noStrike" dirty="0">
                <a:solidFill>
                  <a:srgbClr val="455E75"/>
                </a:solidFill>
                <a:latin typeface="Minion Pro" panose="02040503050306020203" pitchFamily="18" charset="0"/>
              </a:rPr>
              <a:t> -</a:t>
            </a:r>
            <a:r>
              <a:rPr lang="en-US" sz="2000" b="0" i="0" u="none" strike="noStrike" dirty="0">
                <a:solidFill>
                  <a:srgbClr val="000000"/>
                </a:solidFill>
                <a:latin typeface="Minion Pro" panose="02040503050306020203" pitchFamily="18" charset="0"/>
              </a:rPr>
              <a:t> </a:t>
            </a:r>
            <a:r>
              <a:rPr lang="en-US" sz="2000" b="0" i="0" u="none" strike="noStrike" dirty="0">
                <a:solidFill>
                  <a:srgbClr val="000000"/>
                </a:solidFill>
                <a:effectLst>
                  <a:outerShdw blurRad="38100" dist="38100" dir="2700000" algn="tl">
                    <a:srgbClr val="000000">
                      <a:alpha val="43137"/>
                    </a:srgbClr>
                  </a:outerShdw>
                </a:effectLst>
                <a:latin typeface="Minion Pro" panose="02040503050306020203" pitchFamily="18" charset="0"/>
              </a:rPr>
              <a:t>FALSE CREATION</a:t>
            </a:r>
            <a:r>
              <a:rPr lang="en-US" sz="2000" b="0" i="0" u="none" strike="noStrike" dirty="0">
                <a:solidFill>
                  <a:srgbClr val="000000"/>
                </a:solidFill>
                <a:latin typeface="Minion Pro" panose="02040503050306020203" pitchFamily="18" charset="0"/>
              </a:rPr>
              <a:t>: Christ’s </a:t>
            </a:r>
            <a:r>
              <a:rPr lang="en-US" sz="2000" b="0" i="1" u="none" strike="noStrike" dirty="0">
                <a:solidFill>
                  <a:srgbClr val="000000"/>
                </a:solidFill>
                <a:latin typeface="Minion Pro" panose="02040503050306020203" pitchFamily="18" charset="0"/>
              </a:rPr>
              <a:t>law</a:t>
            </a:r>
            <a:r>
              <a:rPr lang="en-US" sz="2000" b="0" i="0" u="none" strike="noStrike" dirty="0">
                <a:solidFill>
                  <a:srgbClr val="000000"/>
                </a:solidFill>
                <a:latin typeface="Minion Pro" panose="02040503050306020203" pitchFamily="18" charset="0"/>
              </a:rPr>
              <a:t> replaced with an imagined universal </a:t>
            </a:r>
            <a:r>
              <a:rPr lang="en-US" sz="2000" b="0" i="1" u="none" strike="noStrike" dirty="0">
                <a:solidFill>
                  <a:srgbClr val="000000"/>
                </a:solidFill>
                <a:latin typeface="Minion Pro" panose="02040503050306020203" pitchFamily="18" charset="0"/>
              </a:rPr>
              <a:t>constant</a:t>
            </a:r>
            <a:r>
              <a:rPr lang="en-US" sz="2000" b="0" i="0" u="none" strike="noStrike" dirty="0">
                <a:solidFill>
                  <a:srgbClr val="000000"/>
                </a:solidFill>
                <a:latin typeface="Minion Pro" panose="02040503050306020203" pitchFamily="18" charset="0"/>
              </a:rPr>
              <a:t> (science). </a:t>
            </a:r>
            <a:r>
              <a:rPr lang="en-US" sz="1600" b="0" i="1" u="none" strike="noStrike" dirty="0">
                <a:solidFill>
                  <a:srgbClr val="000000"/>
                </a:solidFill>
                <a:latin typeface="Minion Pro" panose="02040503050306020203" pitchFamily="18" charset="0"/>
              </a:rPr>
              <a:t>Note: Evangelicals who miss this point fall into uniformitarian assumptions.</a:t>
            </a:r>
            <a:br>
              <a:rPr lang="en-US" sz="2000" b="0" i="0" u="none" strike="noStrike" dirty="0">
                <a:solidFill>
                  <a:srgbClr val="000000"/>
                </a:solidFill>
                <a:latin typeface="Minion Pro" panose="02040503050306020203" pitchFamily="18" charset="0"/>
              </a:rPr>
            </a:br>
            <a:endParaRPr lang="en-US" sz="2000" b="0" i="0" u="none" strike="noStrike" dirty="0">
              <a:solidFill>
                <a:srgbClr val="000000"/>
              </a:solidFill>
              <a:latin typeface="Minion Pro" panose="02040503050306020203" pitchFamily="18" charset="0"/>
            </a:endParaRPr>
          </a:p>
          <a:p>
            <a:pPr marL="457200" marR="0" indent="-457200" algn="l" rtl="0">
              <a:buFont typeface="Arial" panose="020B0604020202020204" pitchFamily="34" charset="0"/>
              <a:buChar char="•"/>
            </a:pPr>
            <a:r>
              <a:rPr lang="en-US" sz="2000" dirty="0">
                <a:solidFill>
                  <a:srgbClr val="455E75"/>
                </a:solidFill>
                <a:latin typeface="Minion Pro" panose="02040503050306020203" pitchFamily="18" charset="0"/>
              </a:rPr>
              <a:t>Secular</a:t>
            </a:r>
            <a:r>
              <a:rPr lang="en-US" sz="2000" dirty="0">
                <a:solidFill>
                  <a:srgbClr val="0070C0"/>
                </a:solidFill>
                <a:latin typeface="Minion Pro" panose="02040503050306020203" pitchFamily="18" charset="0"/>
              </a:rPr>
              <a:t> - </a:t>
            </a:r>
            <a:r>
              <a:rPr lang="en-US" sz="2000" b="0" i="0" u="none" strike="noStrike" dirty="0">
                <a:solidFill>
                  <a:srgbClr val="000000"/>
                </a:solidFill>
                <a:effectLst>
                  <a:outerShdw blurRad="38100" dist="38100" dir="2700000" algn="tl">
                    <a:srgbClr val="000000">
                      <a:alpha val="43137"/>
                    </a:srgbClr>
                  </a:outerShdw>
                </a:effectLst>
                <a:latin typeface="Minion Pro" panose="02040503050306020203" pitchFamily="18" charset="0"/>
              </a:rPr>
              <a:t>FALSE PERPETUATION</a:t>
            </a:r>
            <a:r>
              <a:rPr lang="en-US" sz="2000" b="0" i="0" u="none" strike="noStrike" dirty="0">
                <a:solidFill>
                  <a:srgbClr val="000000"/>
                </a:solidFill>
                <a:latin typeface="Minion Pro" panose="02040503050306020203" pitchFamily="18" charset="0"/>
              </a:rPr>
              <a:t>: Christ’s </a:t>
            </a:r>
            <a:r>
              <a:rPr lang="en-US" sz="2000" b="0" i="1" u="none" strike="noStrike" dirty="0">
                <a:solidFill>
                  <a:srgbClr val="000000"/>
                </a:solidFill>
                <a:latin typeface="Minion Pro" panose="02040503050306020203" pitchFamily="18" charset="0"/>
              </a:rPr>
              <a:t>power</a:t>
            </a:r>
            <a:r>
              <a:rPr lang="en-US" sz="2000" b="0" i="0" u="none" strike="noStrike" dirty="0">
                <a:solidFill>
                  <a:srgbClr val="000000"/>
                </a:solidFill>
                <a:latin typeface="Minion Pro" panose="02040503050306020203" pitchFamily="18" charset="0"/>
              </a:rPr>
              <a:t> replaced with an imagined life force (evolution, vitalism, religion). </a:t>
            </a:r>
            <a:r>
              <a:rPr lang="en-US" b="0" i="1" u="none" strike="noStrike" dirty="0">
                <a:solidFill>
                  <a:srgbClr val="000000"/>
                </a:solidFill>
                <a:latin typeface="Minion Pro" panose="02040503050306020203" pitchFamily="18" charset="0"/>
              </a:rPr>
              <a:t>Note: Evangelicals who miss this point fall into theistic evolution.</a:t>
            </a:r>
            <a:br>
              <a:rPr lang="en-US" b="0" i="0" u="none" strike="noStrike" dirty="0">
                <a:solidFill>
                  <a:srgbClr val="000000"/>
                </a:solidFill>
                <a:latin typeface="Minion Pro" panose="02040503050306020203" pitchFamily="18" charset="0"/>
              </a:rPr>
            </a:br>
            <a:endParaRPr lang="en-US" sz="2000" b="0" i="0" u="none" strike="noStrike" dirty="0">
              <a:solidFill>
                <a:srgbClr val="000000"/>
              </a:solidFill>
              <a:latin typeface="Minion Pro" panose="02040503050306020203" pitchFamily="18" charset="0"/>
            </a:endParaRPr>
          </a:p>
          <a:p>
            <a:pPr marL="457200" marR="0" indent="-457200" algn="l" rtl="0">
              <a:buFont typeface="Arial" panose="020B0604020202020204" pitchFamily="34" charset="0"/>
              <a:buChar char="•"/>
            </a:pPr>
            <a:r>
              <a:rPr lang="en-US" sz="2000" dirty="0">
                <a:solidFill>
                  <a:srgbClr val="455E75"/>
                </a:solidFill>
                <a:latin typeface="Minion Pro" panose="02040503050306020203" pitchFamily="18" charset="0"/>
              </a:rPr>
              <a:t>Evangelical</a:t>
            </a:r>
            <a:r>
              <a:rPr lang="en-US" sz="2000" dirty="0">
                <a:solidFill>
                  <a:srgbClr val="000000"/>
                </a:solidFill>
                <a:latin typeface="Minion Pro" panose="02040503050306020203" pitchFamily="18" charset="0"/>
              </a:rPr>
              <a:t> </a:t>
            </a:r>
            <a:r>
              <a:rPr lang="en-US" sz="2000" dirty="0">
                <a:solidFill>
                  <a:srgbClr val="0070C0"/>
                </a:solidFill>
                <a:latin typeface="Minion Pro" panose="02040503050306020203" pitchFamily="18" charset="0"/>
              </a:rPr>
              <a:t>-</a:t>
            </a:r>
            <a:r>
              <a:rPr lang="en-US" sz="2000" dirty="0">
                <a:solidFill>
                  <a:srgbClr val="000000"/>
                </a:solidFill>
                <a:latin typeface="Minion Pro" panose="02040503050306020203" pitchFamily="18" charset="0"/>
              </a:rPr>
              <a:t> </a:t>
            </a:r>
            <a:r>
              <a:rPr lang="en-US" sz="2000" b="0" i="0" u="none" strike="noStrike" dirty="0">
                <a:solidFill>
                  <a:srgbClr val="000000"/>
                </a:solidFill>
                <a:effectLst>
                  <a:outerShdw blurRad="38100" dist="38100" dir="2700000" algn="tl">
                    <a:srgbClr val="000000">
                      <a:alpha val="43137"/>
                    </a:srgbClr>
                  </a:outerShdw>
                </a:effectLst>
                <a:latin typeface="Minion Pro" panose="02040503050306020203" pitchFamily="18" charset="0"/>
              </a:rPr>
              <a:t>FALSE ADMINISTRATION</a:t>
            </a:r>
            <a:r>
              <a:rPr lang="en-US" sz="2000" b="0" i="0" u="none" strike="noStrike" dirty="0">
                <a:solidFill>
                  <a:srgbClr val="000000"/>
                </a:solidFill>
                <a:latin typeface="Minion Pro" panose="02040503050306020203" pitchFamily="18" charset="0"/>
              </a:rPr>
              <a:t>:  Heaven &amp; </a:t>
            </a:r>
            <a:r>
              <a:rPr lang="en-US" b="0" i="0" u="none" strike="noStrike" dirty="0">
                <a:solidFill>
                  <a:srgbClr val="000000"/>
                </a:solidFill>
                <a:latin typeface="Minion Pro" panose="02040503050306020203" pitchFamily="18" charset="0"/>
              </a:rPr>
              <a:t>earth melded. (Authority/free agency relegated to spirits/men. </a:t>
            </a:r>
            <a:r>
              <a:rPr lang="en-US" b="0" i="1" u="none" strike="noStrike" dirty="0">
                <a:solidFill>
                  <a:srgbClr val="000000"/>
                </a:solidFill>
                <a:latin typeface="Minion Pro" panose="02040503050306020203" pitchFamily="18" charset="0"/>
              </a:rPr>
              <a:t>Note: Evangelicals who miss this point fall into open theism.</a:t>
            </a:r>
            <a:endParaRPr lang="en-US" b="0" i="0" u="none" strike="noStrike" dirty="0">
              <a:solidFill>
                <a:srgbClr val="000000"/>
              </a:solidFill>
              <a:latin typeface="Minion Pro" panose="02040503050306020203" pitchFamily="18" charset="0"/>
            </a:endParaRPr>
          </a:p>
          <a:p>
            <a:pPr marR="0" algn="l" rtl="0"/>
            <a:br>
              <a:rPr lang="en-US" sz="3200" b="0" i="0" u="none" strike="noStrike" baseline="30000" dirty="0">
                <a:solidFill>
                  <a:srgbClr val="000000"/>
                </a:solidFill>
                <a:latin typeface="Minion Pro" panose="02040503050306020203" pitchFamily="18" charset="0"/>
              </a:rPr>
            </a:br>
            <a:r>
              <a:rPr lang="en-US" sz="3200" b="0" i="0" u="none" strike="noStrike" baseline="30000" dirty="0">
                <a:solidFill>
                  <a:srgbClr val="D80000"/>
                </a:solidFill>
                <a:latin typeface="Minion Pro SmBd" panose="02040603060306020203" pitchFamily="18" charset="0"/>
              </a:rPr>
              <a:t>Case Study:  The Bible Project as time allows.</a:t>
            </a:r>
            <a:endParaRPr lang="en-US" sz="3200" dirty="0"/>
          </a:p>
        </p:txBody>
      </p:sp>
    </p:spTree>
    <p:extLst>
      <p:ext uri="{BB962C8B-B14F-4D97-AF65-F5344CB8AC3E}">
        <p14:creationId xmlns:p14="http://schemas.microsoft.com/office/powerpoint/2010/main" val="3561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AC73571B-B6F4-405A-8FD5-814D1C05A7D5}"/>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7" name="Object 6">
                        <a:extLst>
                          <a:ext uri="{FF2B5EF4-FFF2-40B4-BE49-F238E27FC236}">
                            <a16:creationId xmlns:a16="http://schemas.microsoft.com/office/drawing/2014/main" id="{AC73571B-B6F4-405A-8FD5-814D1C05A7D5}"/>
                          </a:ext>
                        </a:extLst>
                      </p:cNvPr>
                      <p:cNvPicPr/>
                      <p:nvPr/>
                    </p:nvPicPr>
                    <p:blipFill>
                      <a:blip r:embed="rId4">
                        <a:lum bright="20000"/>
                      </a:blip>
                      <a:stretch>
                        <a:fillRect/>
                      </a:stretch>
                    </p:blipFill>
                    <p:spPr>
                      <a:xfrm>
                        <a:off x="0" y="0"/>
                        <a:ext cx="12192000" cy="6891165"/>
                      </a:xfrm>
                      <a:prstGeom prst="rect">
                        <a:avLst/>
                      </a:prstGeom>
                      <a:solidFill>
                        <a:schemeClr val="bg1"/>
                      </a:solidFill>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3320287" y="309695"/>
            <a:ext cx="6082367" cy="507731"/>
          </a:xfrm>
        </p:spPr>
        <p:txBody>
          <a:bodyPr/>
          <a:lstStyle/>
          <a:p>
            <a:r>
              <a:rPr lang="en-US" dirty="0"/>
              <a:t>But Philosophy &amp; Theology Were Beginning to Converge</a:t>
            </a:r>
          </a:p>
        </p:txBody>
      </p:sp>
      <p:sp>
        <p:nvSpPr>
          <p:cNvPr id="3" name="Oval 2">
            <a:extLst>
              <a:ext uri="{FF2B5EF4-FFF2-40B4-BE49-F238E27FC236}">
                <a16:creationId xmlns:a16="http://schemas.microsoft.com/office/drawing/2014/main" id="{9982F2F6-933F-4DC8-9F47-03B6D126627F}"/>
              </a:ext>
            </a:extLst>
          </p:cNvPr>
          <p:cNvSpPr/>
          <p:nvPr/>
        </p:nvSpPr>
        <p:spPr>
          <a:xfrm>
            <a:off x="5767915" y="1600103"/>
            <a:ext cx="3104842" cy="3150333"/>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3688417" y="1640634"/>
            <a:ext cx="2914289" cy="2914289"/>
          </a:xfrm>
          <a:prstGeom prst="ellipse">
            <a:avLst/>
          </a:prstGeom>
          <a:solidFill>
            <a:srgbClr val="7030A0">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6040425" y="2327696"/>
            <a:ext cx="2618509"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Creator Based</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Church Theologians</a:t>
            </a:r>
          </a:p>
        </p:txBody>
      </p:sp>
      <p:sp>
        <p:nvSpPr>
          <p:cNvPr id="6" name="Subtitle 6">
            <a:extLst>
              <a:ext uri="{FF2B5EF4-FFF2-40B4-BE49-F238E27FC236}">
                <a16:creationId xmlns:a16="http://schemas.microsoft.com/office/drawing/2014/main" id="{8BDE12EB-D0F4-4820-A166-03BE61F28932}"/>
              </a:ext>
            </a:extLst>
          </p:cNvPr>
          <p:cNvSpPr txBox="1">
            <a:spLocks/>
          </p:cNvSpPr>
          <p:nvPr/>
        </p:nvSpPr>
        <p:spPr>
          <a:xfrm>
            <a:off x="3836306" y="2327696"/>
            <a:ext cx="2618509"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Creation Based Philosophers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0A6E8E5-69FF-48DE-867C-E64612D50512}"/>
              </a:ext>
            </a:extLst>
          </p:cNvPr>
          <p:cNvSpPr txBox="1"/>
          <p:nvPr/>
        </p:nvSpPr>
        <p:spPr>
          <a:xfrm>
            <a:off x="2634712" y="4898889"/>
            <a:ext cx="704139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Enter the Philosopher /Theologians!</a:t>
            </a:r>
          </a:p>
        </p:txBody>
      </p:sp>
    </p:spTree>
    <p:extLst>
      <p:ext uri="{BB962C8B-B14F-4D97-AF65-F5344CB8AC3E}">
        <p14:creationId xmlns:p14="http://schemas.microsoft.com/office/powerpoint/2010/main" val="32968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92260B57-7D1C-4FD8-A674-FFB763400C3E}"/>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9" name="Object 8">
                        <a:extLst>
                          <a:ext uri="{FF2B5EF4-FFF2-40B4-BE49-F238E27FC236}">
                            <a16:creationId xmlns:a16="http://schemas.microsoft.com/office/drawing/2014/main" id="{92260B57-7D1C-4FD8-A674-FFB763400C3E}"/>
                          </a:ext>
                        </a:extLst>
                      </p:cNvPr>
                      <p:cNvPicPr/>
                      <p:nvPr/>
                    </p:nvPicPr>
                    <p:blipFill>
                      <a:blip r:embed="rId4">
                        <a:lum bright="20000"/>
                      </a:blip>
                      <a:stretch>
                        <a:fillRect/>
                      </a:stretch>
                    </p:blipFill>
                    <p:spPr>
                      <a:xfrm>
                        <a:off x="0" y="0"/>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2784529" y="309695"/>
            <a:ext cx="6618125" cy="507731"/>
          </a:xfrm>
        </p:spPr>
        <p:txBody>
          <a:bodyPr/>
          <a:lstStyle/>
          <a:p>
            <a:pPr algn="ctr"/>
            <a:r>
              <a:rPr lang="en-US" dirty="0"/>
              <a:t>Now, That’s an Oxymoron!</a:t>
            </a:r>
          </a:p>
        </p:txBody>
      </p:sp>
      <p:sp>
        <p:nvSpPr>
          <p:cNvPr id="3" name="Oval 2">
            <a:extLst>
              <a:ext uri="{FF2B5EF4-FFF2-40B4-BE49-F238E27FC236}">
                <a16:creationId xmlns:a16="http://schemas.microsoft.com/office/drawing/2014/main" id="{9982F2F6-933F-4DC8-9F47-03B6D126627F}"/>
              </a:ext>
            </a:extLst>
          </p:cNvPr>
          <p:cNvSpPr/>
          <p:nvPr/>
        </p:nvSpPr>
        <p:spPr>
          <a:xfrm>
            <a:off x="1702233" y="1156299"/>
            <a:ext cx="4107694" cy="3849654"/>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6545194" y="1160749"/>
            <a:ext cx="4468936" cy="3849654"/>
          </a:xfrm>
          <a:prstGeom prst="ellipse">
            <a:avLst/>
          </a:prstGeom>
          <a:solidFill>
            <a:srgbClr val="7030A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2495225" y="1507796"/>
            <a:ext cx="31513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 philosopher is creation based.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We might say he starts with earth. He sources his information any and all sources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Science, Nature, Innate Knowledge, Intuition, Grandma’s wisdom, Etc.</a:t>
            </a:r>
          </a:p>
        </p:txBody>
      </p:sp>
      <p:sp>
        <p:nvSpPr>
          <p:cNvPr id="8" name="Subtitle 6">
            <a:extLst>
              <a:ext uri="{FF2B5EF4-FFF2-40B4-BE49-F238E27FC236}">
                <a16:creationId xmlns:a16="http://schemas.microsoft.com/office/drawing/2014/main" id="{2F23528B-88F8-48C5-8FCB-2735DFD92821}"/>
              </a:ext>
            </a:extLst>
          </p:cNvPr>
          <p:cNvSpPr txBox="1">
            <a:spLocks/>
          </p:cNvSpPr>
          <p:nvPr/>
        </p:nvSpPr>
        <p:spPr>
          <a:xfrm>
            <a:off x="7338446" y="1657826"/>
            <a:ext cx="31513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 Bible believer is Creator based.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We might say he starts with God as revealed in the Bible.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He filters all other information from any and all sources – based on what the Bible says.</a:t>
            </a:r>
          </a:p>
        </p:txBody>
      </p:sp>
      <p:sp>
        <p:nvSpPr>
          <p:cNvPr id="6" name="TextBox 5">
            <a:extLst>
              <a:ext uri="{FF2B5EF4-FFF2-40B4-BE49-F238E27FC236}">
                <a16:creationId xmlns:a16="http://schemas.microsoft.com/office/drawing/2014/main" id="{01F5929C-88AC-4C94-ADCC-5229FA89C68D}"/>
              </a:ext>
            </a:extLst>
          </p:cNvPr>
          <p:cNvSpPr txBox="1"/>
          <p:nvPr/>
        </p:nvSpPr>
        <p:spPr>
          <a:xfrm>
            <a:off x="2360908" y="5243593"/>
            <a:ext cx="785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We have two conflicting first principles. One starts with the creation and tries to reason its way up. The other starts with the Creator and reasons its way down.</a:t>
            </a:r>
          </a:p>
        </p:txBody>
      </p:sp>
      <p:sp>
        <p:nvSpPr>
          <p:cNvPr id="7" name="Arrow: Up 6">
            <a:extLst>
              <a:ext uri="{FF2B5EF4-FFF2-40B4-BE49-F238E27FC236}">
                <a16:creationId xmlns:a16="http://schemas.microsoft.com/office/drawing/2014/main" id="{1036FF60-4238-4E12-8F1D-4131E2216B24}"/>
              </a:ext>
            </a:extLst>
          </p:cNvPr>
          <p:cNvSpPr/>
          <p:nvPr/>
        </p:nvSpPr>
        <p:spPr>
          <a:xfrm>
            <a:off x="2025112" y="2391905"/>
            <a:ext cx="335796" cy="1436176"/>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73DB2B39-0C5A-477B-A64D-4840F36FC938}"/>
              </a:ext>
            </a:extLst>
          </p:cNvPr>
          <p:cNvSpPr/>
          <p:nvPr/>
        </p:nvSpPr>
        <p:spPr>
          <a:xfrm>
            <a:off x="6917410" y="2138766"/>
            <a:ext cx="335797" cy="158082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F3C6557-BCE2-4348-9B30-1493E7D4CCDC}"/>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8" name="Object 7">
                        <a:extLst>
                          <a:ext uri="{FF2B5EF4-FFF2-40B4-BE49-F238E27FC236}">
                            <a16:creationId xmlns:a16="http://schemas.microsoft.com/office/drawing/2014/main" id="{0F3C6557-BCE2-4348-9B30-1493E7D4CCDC}"/>
                          </a:ext>
                        </a:extLst>
                      </p:cNvPr>
                      <p:cNvPicPr/>
                      <p:nvPr/>
                    </p:nvPicPr>
                    <p:blipFill>
                      <a:blip r:embed="rId4">
                        <a:lum bright="20000"/>
                      </a:blip>
                      <a:stretch>
                        <a:fillRect/>
                      </a:stretch>
                    </p:blipFill>
                    <p:spPr>
                      <a:xfrm>
                        <a:off x="0" y="0"/>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2355742" y="309695"/>
            <a:ext cx="8397201" cy="507731"/>
          </a:xfrm>
        </p:spPr>
        <p:txBody>
          <a:bodyPr/>
          <a:lstStyle/>
          <a:p>
            <a:r>
              <a:rPr lang="en-US" dirty="0"/>
              <a:t>Two Philosopher/Theologians Thought They Could Perform this Marriage Ceremony</a:t>
            </a:r>
          </a:p>
        </p:txBody>
      </p:sp>
      <p:sp>
        <p:nvSpPr>
          <p:cNvPr id="3" name="Oval 2">
            <a:extLst>
              <a:ext uri="{FF2B5EF4-FFF2-40B4-BE49-F238E27FC236}">
                <a16:creationId xmlns:a16="http://schemas.microsoft.com/office/drawing/2014/main" id="{9982F2F6-933F-4DC8-9F47-03B6D126627F}"/>
              </a:ext>
            </a:extLst>
          </p:cNvPr>
          <p:cNvSpPr/>
          <p:nvPr/>
        </p:nvSpPr>
        <p:spPr>
          <a:xfrm>
            <a:off x="4739862" y="1673818"/>
            <a:ext cx="2849140" cy="2958596"/>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4384044" y="1673818"/>
            <a:ext cx="2914289" cy="2958595"/>
          </a:xfrm>
          <a:prstGeom prst="ellipse">
            <a:avLst/>
          </a:prstGeom>
          <a:solidFill>
            <a:srgbClr val="7030A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4432515" y="2090056"/>
            <a:ext cx="31513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One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Creator/Creation Based</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System Begins</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To Emerge</a:t>
            </a:r>
          </a:p>
        </p:txBody>
      </p:sp>
      <p:sp>
        <p:nvSpPr>
          <p:cNvPr id="7" name="TextBox 6">
            <a:extLst>
              <a:ext uri="{FF2B5EF4-FFF2-40B4-BE49-F238E27FC236}">
                <a16:creationId xmlns:a16="http://schemas.microsoft.com/office/drawing/2014/main" id="{CBA60BDE-B901-431D-9AFE-801D40E3CA43}"/>
              </a:ext>
            </a:extLst>
          </p:cNvPr>
          <p:cNvSpPr txBox="1"/>
          <p:nvPr/>
        </p:nvSpPr>
        <p:spPr>
          <a:xfrm>
            <a:off x="1131376" y="4883364"/>
            <a:ext cx="10673166" cy="12413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Be ye not unequally yoked together with unbelievers: for what fellowship hath righteousness with unrighteousness? and what communion hath light with darkness? And what concord hath Christ with Belial? or what part hath he that believeth with an infidel?  And what agreement hath the temple of God with idols?      </a:t>
            </a:r>
            <a:r>
              <a:rPr kumimoji="0" lang="en-US" sz="1800" b="0" i="0" u="none" strike="noStrike" kern="1200" cap="none" spc="0" normalizeH="0" baseline="30000" noProof="0" dirty="0">
                <a:ln>
                  <a:noFill/>
                </a:ln>
                <a:solidFill>
                  <a:srgbClr val="2B2B2B"/>
                </a:solidFill>
                <a:effectLst/>
                <a:uLnTx/>
                <a:uFillTx/>
                <a:latin typeface="Calibri" panose="020F0502020204030204"/>
                <a:ea typeface="+mn-ea"/>
                <a:cs typeface="+mn-cs"/>
              </a:rPr>
              <a:t>2 Corinthians 6:14-16a</a:t>
            </a:r>
          </a:p>
        </p:txBody>
      </p:sp>
      <p:pic>
        <p:nvPicPr>
          <p:cNvPr id="9" name="Picture 8" descr="A picture containing animal, invertebrate&#10;&#10;Description generated with high confidence">
            <a:extLst>
              <a:ext uri="{FF2B5EF4-FFF2-40B4-BE49-F238E27FC236}">
                <a16:creationId xmlns:a16="http://schemas.microsoft.com/office/drawing/2014/main" id="{DAA84404-DE6B-427F-94A8-8712F301ECEA}"/>
              </a:ext>
            </a:extLst>
          </p:cNvPr>
          <p:cNvPicPr>
            <a:picLocks noChangeAspect="1"/>
          </p:cNvPicPr>
          <p:nvPr/>
        </p:nvPicPr>
        <p:blipFill>
          <a:blip r:embed="rId5"/>
          <a:stretch>
            <a:fillRect/>
          </a:stretch>
        </p:blipFill>
        <p:spPr>
          <a:xfrm>
            <a:off x="547607" y="379709"/>
            <a:ext cx="1761639" cy="1351507"/>
          </a:xfrm>
          <a:prstGeom prst="rect">
            <a:avLst/>
          </a:prstGeom>
        </p:spPr>
      </p:pic>
    </p:spTree>
    <p:extLst>
      <p:ext uri="{BB962C8B-B14F-4D97-AF65-F5344CB8AC3E}">
        <p14:creationId xmlns:p14="http://schemas.microsoft.com/office/powerpoint/2010/main" val="3857992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C10F-54D2-4197-A558-8E5963CB59E9}"/>
              </a:ext>
            </a:extLst>
          </p:cNvPr>
          <p:cNvSpPr>
            <a:spLocks noGrp="1"/>
          </p:cNvSpPr>
          <p:nvPr>
            <p:ph type="title"/>
          </p:nvPr>
        </p:nvSpPr>
        <p:spPr/>
        <p:txBody>
          <a:bodyPr/>
          <a:lstStyle/>
          <a:p>
            <a:r>
              <a:rPr lang="en-US" dirty="0"/>
              <a:t>Until now…</a:t>
            </a:r>
          </a:p>
        </p:txBody>
      </p:sp>
      <p:pic>
        <p:nvPicPr>
          <p:cNvPr id="4" name="Picture 3">
            <a:extLst>
              <a:ext uri="{FF2B5EF4-FFF2-40B4-BE49-F238E27FC236}">
                <a16:creationId xmlns:a16="http://schemas.microsoft.com/office/drawing/2014/main" id="{03EA086B-6900-4E56-BBB4-E35D0CC6A095}"/>
              </a:ext>
            </a:extLst>
          </p:cNvPr>
          <p:cNvPicPr>
            <a:picLocks noChangeAspect="1"/>
          </p:cNvPicPr>
          <p:nvPr/>
        </p:nvPicPr>
        <p:blipFill>
          <a:blip r:embed="rId3"/>
          <a:stretch>
            <a:fillRect/>
          </a:stretch>
        </p:blipFill>
        <p:spPr>
          <a:xfrm>
            <a:off x="0" y="0"/>
            <a:ext cx="12281941" cy="6858000"/>
          </a:xfrm>
          <a:prstGeom prst="rect">
            <a:avLst/>
          </a:prstGeom>
        </p:spPr>
      </p:pic>
      <p:sp>
        <p:nvSpPr>
          <p:cNvPr id="5" name="TextBox 4">
            <a:extLst>
              <a:ext uri="{FF2B5EF4-FFF2-40B4-BE49-F238E27FC236}">
                <a16:creationId xmlns:a16="http://schemas.microsoft.com/office/drawing/2014/main" id="{040BE0B0-8731-477C-A952-4241EC448A0D}"/>
              </a:ext>
            </a:extLst>
          </p:cNvPr>
          <p:cNvSpPr txBox="1"/>
          <p:nvPr/>
        </p:nvSpPr>
        <p:spPr>
          <a:xfrm>
            <a:off x="8040065" y="2536335"/>
            <a:ext cx="3563470" cy="2413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B741AF7-867A-437C-96D1-A3DEBC2AAA3C}"/>
              </a:ext>
            </a:extLst>
          </p:cNvPr>
          <p:cNvSpPr txBox="1"/>
          <p:nvPr/>
        </p:nvSpPr>
        <p:spPr>
          <a:xfrm>
            <a:off x="8080481" y="2589047"/>
            <a:ext cx="3482638"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So,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Augustine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(354-430 A.D.) had been a fellow traveler of a complex dualistic cult called Manichaeism prior to his “conversion…”</a:t>
            </a:r>
          </a:p>
        </p:txBody>
      </p:sp>
      <p:sp>
        <p:nvSpPr>
          <p:cNvPr id="7" name="TextBox 6">
            <a:extLst>
              <a:ext uri="{FF2B5EF4-FFF2-40B4-BE49-F238E27FC236}">
                <a16:creationId xmlns:a16="http://schemas.microsoft.com/office/drawing/2014/main" id="{CE4CF001-B5D7-4A69-8CCF-4C896110756B}"/>
              </a:ext>
            </a:extLst>
          </p:cNvPr>
          <p:cNvSpPr txBox="1"/>
          <p:nvPr/>
        </p:nvSpPr>
        <p:spPr>
          <a:xfrm>
            <a:off x="8220652" y="2664480"/>
            <a:ext cx="3342467"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And, as a religious scholar, he was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deeply influenced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by Neoplatonism and our friend Plotinus.</a:t>
            </a:r>
          </a:p>
        </p:txBody>
      </p:sp>
      <p:sp>
        <p:nvSpPr>
          <p:cNvPr id="8" name="TextBox 7">
            <a:extLst>
              <a:ext uri="{FF2B5EF4-FFF2-40B4-BE49-F238E27FC236}">
                <a16:creationId xmlns:a16="http://schemas.microsoft.com/office/drawing/2014/main" id="{A2C380D1-D410-4257-9E17-1BCA7D3D2225}"/>
              </a:ext>
            </a:extLst>
          </p:cNvPr>
          <p:cNvSpPr txBox="1"/>
          <p:nvPr/>
        </p:nvSpPr>
        <p:spPr>
          <a:xfrm>
            <a:off x="8140734" y="2615403"/>
            <a:ext cx="3422385"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The Platonic Augustine tried to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synthesize</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2B2B2B"/>
                </a:solidFill>
                <a:effectLst/>
                <a:uLnTx/>
                <a:uFillTx/>
                <a:latin typeface="Calibri" panose="020F0502020204030204"/>
                <a:ea typeface="+mn-ea"/>
                <a:cs typeface="+mn-cs"/>
              </a:rPr>
              <a:t>Neo-platonism</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with essential Catholic theology, opening the door for much more mysticism.</a:t>
            </a:r>
          </a:p>
        </p:txBody>
      </p:sp>
      <p:sp>
        <p:nvSpPr>
          <p:cNvPr id="9" name="TextBox 8">
            <a:extLst>
              <a:ext uri="{FF2B5EF4-FFF2-40B4-BE49-F238E27FC236}">
                <a16:creationId xmlns:a16="http://schemas.microsoft.com/office/drawing/2014/main" id="{E30B7A97-6F8F-4EC2-AD7D-72C478E5D8B5}"/>
              </a:ext>
            </a:extLst>
          </p:cNvPr>
          <p:cNvSpPr txBox="1"/>
          <p:nvPr/>
        </p:nvSpPr>
        <p:spPr>
          <a:xfrm>
            <a:off x="8140276" y="2589047"/>
            <a:ext cx="3342467"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Many long venerated Catholic orders have followed Augustine down through the centuries including the Franciscans.</a:t>
            </a:r>
          </a:p>
        </p:txBody>
      </p:sp>
      <p:sp>
        <p:nvSpPr>
          <p:cNvPr id="10" name="Arrow: Striped Right 9">
            <a:extLst>
              <a:ext uri="{FF2B5EF4-FFF2-40B4-BE49-F238E27FC236}">
                <a16:creationId xmlns:a16="http://schemas.microsoft.com/office/drawing/2014/main" id="{D8F2F157-49AD-4676-8A56-0AF35F7ACCF4}"/>
              </a:ext>
            </a:extLst>
          </p:cNvPr>
          <p:cNvSpPr/>
          <p:nvPr/>
        </p:nvSpPr>
        <p:spPr>
          <a:xfrm rot="992148">
            <a:off x="2437104" y="3186043"/>
            <a:ext cx="3249464" cy="378078"/>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38798B-0118-4B0B-91E1-472442BD1514}"/>
              </a:ext>
            </a:extLst>
          </p:cNvPr>
          <p:cNvSpPr/>
          <p:nvPr/>
        </p:nvSpPr>
        <p:spPr>
          <a:xfrm>
            <a:off x="5062781" y="2918848"/>
            <a:ext cx="2629544" cy="2304081"/>
          </a:xfrm>
          <a:prstGeom prst="rect">
            <a:avLst/>
          </a:prstGeom>
          <a:solidFill>
            <a:schemeClr val="bg2">
              <a:alpha val="3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row: Striped Right 11">
            <a:extLst>
              <a:ext uri="{FF2B5EF4-FFF2-40B4-BE49-F238E27FC236}">
                <a16:creationId xmlns:a16="http://schemas.microsoft.com/office/drawing/2014/main" id="{985362D4-1803-47C7-BEB2-75F42D983C21}"/>
              </a:ext>
            </a:extLst>
          </p:cNvPr>
          <p:cNvSpPr/>
          <p:nvPr/>
        </p:nvSpPr>
        <p:spPr>
          <a:xfrm rot="5940977">
            <a:off x="2015661" y="1726362"/>
            <a:ext cx="1017719" cy="148052"/>
          </a:xfrm>
          <a:prstGeom prst="stripedRightArrow">
            <a:avLst>
              <a:gd name="adj1" fmla="val 100000"/>
              <a:gd name="adj2"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C5B5029-43EA-4F3B-8C81-E8C76997016B}"/>
              </a:ext>
            </a:extLst>
          </p:cNvPr>
          <p:cNvGrpSpPr/>
          <p:nvPr/>
        </p:nvGrpSpPr>
        <p:grpSpPr>
          <a:xfrm>
            <a:off x="8040065" y="2536335"/>
            <a:ext cx="3641803" cy="2677656"/>
            <a:chOff x="4776476" y="-1878621"/>
            <a:chExt cx="4144534" cy="2677656"/>
          </a:xfrm>
        </p:grpSpPr>
        <p:sp>
          <p:nvSpPr>
            <p:cNvPr id="13" name="TextBox 12">
              <a:extLst>
                <a:ext uri="{FF2B5EF4-FFF2-40B4-BE49-F238E27FC236}">
                  <a16:creationId xmlns:a16="http://schemas.microsoft.com/office/drawing/2014/main" id="{26ABA632-4388-4A5D-ACAD-35E06676CA6E}"/>
                </a:ext>
              </a:extLst>
            </p:cNvPr>
            <p:cNvSpPr txBox="1"/>
            <p:nvPr/>
          </p:nvSpPr>
          <p:spPr>
            <a:xfrm>
              <a:off x="4776476" y="-1878621"/>
              <a:ext cx="4144534" cy="2677656"/>
            </a:xfrm>
            <a:prstGeom prst="rect">
              <a:avLst/>
            </a:prstGeom>
            <a:solidFill>
              <a:srgbClr val="FF6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Remember, folks, synthesis is always a two way street.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3" name="Arrow: Left-Right 2">
              <a:extLst>
                <a:ext uri="{FF2B5EF4-FFF2-40B4-BE49-F238E27FC236}">
                  <a16:creationId xmlns:a16="http://schemas.microsoft.com/office/drawing/2014/main" id="{0FECFF0D-6FFC-46E6-BC27-EB037F76141E}"/>
                </a:ext>
              </a:extLst>
            </p:cNvPr>
            <p:cNvSpPr/>
            <p:nvPr/>
          </p:nvSpPr>
          <p:spPr>
            <a:xfrm>
              <a:off x="5973320" y="-219259"/>
              <a:ext cx="1379095" cy="513223"/>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4078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 calcmode="lin" valueType="num">
                                      <p:cBhvr>
                                        <p:cTn id="60" dur="1000" fill="hold"/>
                                        <p:tgtEl>
                                          <p:spTgt spid="14"/>
                                        </p:tgtEl>
                                        <p:attrNameLst>
                                          <p:attrName>style.rotation</p:attrName>
                                        </p:attrNameLst>
                                      </p:cBhvr>
                                      <p:tavLst>
                                        <p:tav tm="0">
                                          <p:val>
                                            <p:fltVal val="90"/>
                                          </p:val>
                                        </p:tav>
                                        <p:tav tm="100000">
                                          <p:val>
                                            <p:fltVal val="0"/>
                                          </p:val>
                                        </p:tav>
                                      </p:tavLst>
                                    </p:anim>
                                    <p:animEffect transition="in" filter="fade">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0"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C10F-54D2-4197-A558-8E5963CB59E9}"/>
              </a:ext>
            </a:extLst>
          </p:cNvPr>
          <p:cNvSpPr>
            <a:spLocks noGrp="1"/>
          </p:cNvSpPr>
          <p:nvPr>
            <p:ph type="title"/>
          </p:nvPr>
        </p:nvSpPr>
        <p:spPr/>
        <p:txBody>
          <a:bodyPr/>
          <a:lstStyle/>
          <a:p>
            <a:r>
              <a:rPr lang="en-US" dirty="0"/>
              <a:t>Until now…</a:t>
            </a:r>
          </a:p>
        </p:txBody>
      </p:sp>
      <p:pic>
        <p:nvPicPr>
          <p:cNvPr id="4" name="Picture 3">
            <a:extLst>
              <a:ext uri="{FF2B5EF4-FFF2-40B4-BE49-F238E27FC236}">
                <a16:creationId xmlns:a16="http://schemas.microsoft.com/office/drawing/2014/main" id="{03EA086B-6900-4E56-BBB4-E35D0CC6A095}"/>
              </a:ext>
            </a:extLst>
          </p:cNvPr>
          <p:cNvPicPr>
            <a:picLocks noChangeAspect="1"/>
          </p:cNvPicPr>
          <p:nvPr/>
        </p:nvPicPr>
        <p:blipFill>
          <a:blip r:embed="rId3"/>
          <a:stretch>
            <a:fillRect/>
          </a:stretch>
        </p:blipFill>
        <p:spPr>
          <a:xfrm>
            <a:off x="-30997" y="0"/>
            <a:ext cx="12253993" cy="6858000"/>
          </a:xfrm>
          <a:prstGeom prst="rect">
            <a:avLst/>
          </a:prstGeom>
        </p:spPr>
      </p:pic>
      <p:sp>
        <p:nvSpPr>
          <p:cNvPr id="5" name="TextBox 4">
            <a:extLst>
              <a:ext uri="{FF2B5EF4-FFF2-40B4-BE49-F238E27FC236}">
                <a16:creationId xmlns:a16="http://schemas.microsoft.com/office/drawing/2014/main" id="{040BE0B0-8731-477C-A952-4241EC448A0D}"/>
              </a:ext>
            </a:extLst>
          </p:cNvPr>
          <p:cNvSpPr txBox="1"/>
          <p:nvPr/>
        </p:nvSpPr>
        <p:spPr>
          <a:xfrm>
            <a:off x="8048559" y="2500778"/>
            <a:ext cx="3563470" cy="2413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B741AF7-867A-437C-96D1-A3DEBC2AAA3C}"/>
              </a:ext>
            </a:extLst>
          </p:cNvPr>
          <p:cNvSpPr txBox="1"/>
          <p:nvPr/>
        </p:nvSpPr>
        <p:spPr>
          <a:xfrm>
            <a:off x="8079563" y="2552487"/>
            <a:ext cx="3482638"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After hundreds of years, a fresh thinker arises: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Thomas Aquinas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(1225-1274) was probably the most prolific writer in church history. </a:t>
            </a:r>
          </a:p>
        </p:txBody>
      </p:sp>
      <p:sp>
        <p:nvSpPr>
          <p:cNvPr id="7" name="TextBox 6">
            <a:extLst>
              <a:ext uri="{FF2B5EF4-FFF2-40B4-BE49-F238E27FC236}">
                <a16:creationId xmlns:a16="http://schemas.microsoft.com/office/drawing/2014/main" id="{CE4CF001-B5D7-4A69-8CCF-4C896110756B}"/>
              </a:ext>
            </a:extLst>
          </p:cNvPr>
          <p:cNvSpPr txBox="1"/>
          <p:nvPr/>
        </p:nvSpPr>
        <p:spPr>
          <a:xfrm>
            <a:off x="8089867" y="2870626"/>
            <a:ext cx="3342467"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He edged the church toward Aristotelian thought, but was also heavily influenced by Neoplatonism.</a:t>
            </a:r>
          </a:p>
        </p:txBody>
      </p:sp>
      <p:sp>
        <p:nvSpPr>
          <p:cNvPr id="8" name="TextBox 7">
            <a:extLst>
              <a:ext uri="{FF2B5EF4-FFF2-40B4-BE49-F238E27FC236}">
                <a16:creationId xmlns:a16="http://schemas.microsoft.com/office/drawing/2014/main" id="{A2C380D1-D410-4257-9E17-1BCA7D3D2225}"/>
              </a:ext>
            </a:extLst>
          </p:cNvPr>
          <p:cNvSpPr txBox="1"/>
          <p:nvPr/>
        </p:nvSpPr>
        <p:spPr>
          <a:xfrm>
            <a:off x="8228254" y="2915838"/>
            <a:ext cx="3342467"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Aquinas would possibly have called himself an Augustinian, but in reality, he is going to “one up” them all.</a:t>
            </a:r>
          </a:p>
        </p:txBody>
      </p:sp>
      <p:sp>
        <p:nvSpPr>
          <p:cNvPr id="9" name="TextBox 8">
            <a:extLst>
              <a:ext uri="{FF2B5EF4-FFF2-40B4-BE49-F238E27FC236}">
                <a16:creationId xmlns:a16="http://schemas.microsoft.com/office/drawing/2014/main" id="{E30B7A97-6F8F-4EC2-AD7D-72C478E5D8B5}"/>
              </a:ext>
            </a:extLst>
          </p:cNvPr>
          <p:cNvSpPr txBox="1"/>
          <p:nvPr/>
        </p:nvSpPr>
        <p:spPr>
          <a:xfrm>
            <a:off x="8115428" y="2606201"/>
            <a:ext cx="3429732"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It would be fair to say that Thomistic thought is the most dominant force in Catholic thinking today. And why would that matter?</a:t>
            </a:r>
          </a:p>
        </p:txBody>
      </p:sp>
      <p:sp>
        <p:nvSpPr>
          <p:cNvPr id="11" name="Rectangle 10">
            <a:extLst>
              <a:ext uri="{FF2B5EF4-FFF2-40B4-BE49-F238E27FC236}">
                <a16:creationId xmlns:a16="http://schemas.microsoft.com/office/drawing/2014/main" id="{A738798B-0118-4B0B-91E1-472442BD1514}"/>
              </a:ext>
            </a:extLst>
          </p:cNvPr>
          <p:cNvSpPr/>
          <p:nvPr/>
        </p:nvSpPr>
        <p:spPr>
          <a:xfrm>
            <a:off x="821409" y="3469955"/>
            <a:ext cx="2422901" cy="2186878"/>
          </a:xfrm>
          <a:prstGeom prst="rect">
            <a:avLst/>
          </a:prstGeom>
          <a:solidFill>
            <a:schemeClr val="bg2">
              <a:alpha val="3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Arrow: Striped Right 2">
            <a:extLst>
              <a:ext uri="{FF2B5EF4-FFF2-40B4-BE49-F238E27FC236}">
                <a16:creationId xmlns:a16="http://schemas.microsoft.com/office/drawing/2014/main" id="{F5690C55-1528-4537-8F60-EF41ED09D5AB}"/>
              </a:ext>
            </a:extLst>
          </p:cNvPr>
          <p:cNvSpPr/>
          <p:nvPr/>
        </p:nvSpPr>
        <p:spPr>
          <a:xfrm rot="721102">
            <a:off x="2450496" y="1358685"/>
            <a:ext cx="3051402" cy="19908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row: Striped Right 11">
            <a:extLst>
              <a:ext uri="{FF2B5EF4-FFF2-40B4-BE49-F238E27FC236}">
                <a16:creationId xmlns:a16="http://schemas.microsoft.com/office/drawing/2014/main" id="{0B449FC0-ED7A-42CD-BFC0-F8415CCD6CA8}"/>
              </a:ext>
            </a:extLst>
          </p:cNvPr>
          <p:cNvSpPr/>
          <p:nvPr/>
        </p:nvSpPr>
        <p:spPr>
          <a:xfrm rot="10160620">
            <a:off x="6930065" y="1337858"/>
            <a:ext cx="2735578" cy="267605"/>
          </a:xfrm>
          <a:prstGeom prst="stripedRightArrow">
            <a:avLst>
              <a:gd name="adj1" fmla="val 431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row: Striped Right 12">
            <a:extLst>
              <a:ext uri="{FF2B5EF4-FFF2-40B4-BE49-F238E27FC236}">
                <a16:creationId xmlns:a16="http://schemas.microsoft.com/office/drawing/2014/main" id="{76505D15-06CA-49F4-AECC-B066289FC766}"/>
              </a:ext>
            </a:extLst>
          </p:cNvPr>
          <p:cNvSpPr/>
          <p:nvPr/>
        </p:nvSpPr>
        <p:spPr>
          <a:xfrm rot="8663127">
            <a:off x="2590412" y="2959426"/>
            <a:ext cx="3363133" cy="2076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row: Striped Right 13">
            <a:extLst>
              <a:ext uri="{FF2B5EF4-FFF2-40B4-BE49-F238E27FC236}">
                <a16:creationId xmlns:a16="http://schemas.microsoft.com/office/drawing/2014/main" id="{E799D591-3CD4-4F83-8BFE-D7C0C4E26902}"/>
              </a:ext>
            </a:extLst>
          </p:cNvPr>
          <p:cNvSpPr/>
          <p:nvPr/>
        </p:nvSpPr>
        <p:spPr>
          <a:xfrm rot="10555342">
            <a:off x="2904589" y="4167671"/>
            <a:ext cx="2914206" cy="220063"/>
          </a:xfrm>
          <a:prstGeom prst="stripedRightArrow">
            <a:avLst>
              <a:gd name="adj1" fmla="val 421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row: Striped Right 14">
            <a:extLst>
              <a:ext uri="{FF2B5EF4-FFF2-40B4-BE49-F238E27FC236}">
                <a16:creationId xmlns:a16="http://schemas.microsoft.com/office/drawing/2014/main" id="{85FD3793-D39D-46A3-A2A6-FA3EC09BAB69}"/>
              </a:ext>
            </a:extLst>
          </p:cNvPr>
          <p:cNvSpPr/>
          <p:nvPr/>
        </p:nvSpPr>
        <p:spPr>
          <a:xfrm rot="5400000">
            <a:off x="2059299" y="2520646"/>
            <a:ext cx="980073" cy="105091"/>
          </a:xfrm>
          <a:prstGeom prst="striped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row: Striped Right 15">
            <a:extLst>
              <a:ext uri="{FF2B5EF4-FFF2-40B4-BE49-F238E27FC236}">
                <a16:creationId xmlns:a16="http://schemas.microsoft.com/office/drawing/2014/main" id="{27BE0726-20DB-4B97-95C6-14C4C07D8630}"/>
              </a:ext>
            </a:extLst>
          </p:cNvPr>
          <p:cNvSpPr/>
          <p:nvPr/>
        </p:nvSpPr>
        <p:spPr>
          <a:xfrm rot="777140">
            <a:off x="2708102" y="3156769"/>
            <a:ext cx="3050935" cy="91368"/>
          </a:xfrm>
          <a:prstGeom prst="striped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9"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1000"/>
                            </p:stCondLst>
                            <p:childTnLst>
                              <p:par>
                                <p:cTn id="43" presetID="2" presetClass="entr" presetSubtype="1"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2000"/>
                            </p:stCondLst>
                            <p:childTnLst>
                              <p:par>
                                <p:cTn id="52" presetID="2" presetClass="entr" presetSubtype="2"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1+#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3" grpId="0" animBg="1"/>
      <p:bldP spid="12" grpId="0" animBg="1"/>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92260B57-7D1C-4FD8-A674-FFB763400C3E}"/>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9" name="Object 8">
                        <a:extLst>
                          <a:ext uri="{FF2B5EF4-FFF2-40B4-BE49-F238E27FC236}">
                            <a16:creationId xmlns:a16="http://schemas.microsoft.com/office/drawing/2014/main" id="{92260B57-7D1C-4FD8-A674-FFB763400C3E}"/>
                          </a:ext>
                        </a:extLst>
                      </p:cNvPr>
                      <p:cNvPicPr/>
                      <p:nvPr/>
                    </p:nvPicPr>
                    <p:blipFill>
                      <a:blip r:embed="rId4">
                        <a:lum bright="20000"/>
                      </a:blip>
                      <a:stretch>
                        <a:fillRect/>
                      </a:stretch>
                    </p:blipFill>
                    <p:spPr>
                      <a:xfrm>
                        <a:off x="0" y="0"/>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2784529" y="309695"/>
            <a:ext cx="6618125" cy="507731"/>
          </a:xfrm>
        </p:spPr>
        <p:txBody>
          <a:bodyPr/>
          <a:lstStyle/>
          <a:p>
            <a:r>
              <a:rPr lang="en-US" dirty="0"/>
              <a:t>An Important Thing to Remember</a:t>
            </a:r>
          </a:p>
        </p:txBody>
      </p:sp>
      <p:sp>
        <p:nvSpPr>
          <p:cNvPr id="3" name="Oval 2">
            <a:extLst>
              <a:ext uri="{FF2B5EF4-FFF2-40B4-BE49-F238E27FC236}">
                <a16:creationId xmlns:a16="http://schemas.microsoft.com/office/drawing/2014/main" id="{9982F2F6-933F-4DC8-9F47-03B6D126627F}"/>
              </a:ext>
            </a:extLst>
          </p:cNvPr>
          <p:cNvSpPr/>
          <p:nvPr/>
        </p:nvSpPr>
        <p:spPr>
          <a:xfrm>
            <a:off x="835918" y="488179"/>
            <a:ext cx="1982438" cy="1641078"/>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9179195" y="553254"/>
            <a:ext cx="1982438" cy="1677389"/>
          </a:xfrm>
          <a:prstGeom prst="ellipse">
            <a:avLst/>
          </a:prstGeom>
          <a:solidFill>
            <a:srgbClr val="7030A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976126" y="854912"/>
            <a:ext cx="17020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A philosopher is creation based. </a:t>
            </a:r>
          </a:p>
        </p:txBody>
      </p:sp>
      <p:sp>
        <p:nvSpPr>
          <p:cNvPr id="8" name="Subtitle 6">
            <a:extLst>
              <a:ext uri="{FF2B5EF4-FFF2-40B4-BE49-F238E27FC236}">
                <a16:creationId xmlns:a16="http://schemas.microsoft.com/office/drawing/2014/main" id="{2F23528B-88F8-48C5-8FCB-2735DFD92821}"/>
              </a:ext>
            </a:extLst>
          </p:cNvPr>
          <p:cNvSpPr txBox="1">
            <a:spLocks/>
          </p:cNvSpPr>
          <p:nvPr/>
        </p:nvSpPr>
        <p:spPr>
          <a:xfrm>
            <a:off x="9329429" y="854913"/>
            <a:ext cx="1832204"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A Bible believer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is Creator based.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1F5929C-88AC-4C94-ADCC-5229FA89C68D}"/>
              </a:ext>
            </a:extLst>
          </p:cNvPr>
          <p:cNvSpPr txBox="1"/>
          <p:nvPr/>
        </p:nvSpPr>
        <p:spPr>
          <a:xfrm>
            <a:off x="2957112" y="803110"/>
            <a:ext cx="60560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The issue is not whether God reveals Himself in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The issue is what God reveals and what He does not reveal through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God’s revelation in nature is primarily to glorify Himself and to testify to His existence and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Fallen nature cannot reveal the attributes of God, the will of God, or the path back to God. (Natural theology is not an authentic discipline.)</a:t>
            </a:r>
          </a:p>
        </p:txBody>
      </p:sp>
      <p:sp>
        <p:nvSpPr>
          <p:cNvPr id="7" name="Arrow: Up 6">
            <a:extLst>
              <a:ext uri="{FF2B5EF4-FFF2-40B4-BE49-F238E27FC236}">
                <a16:creationId xmlns:a16="http://schemas.microsoft.com/office/drawing/2014/main" id="{1036FF60-4238-4E12-8F1D-4131E2216B24}"/>
              </a:ext>
            </a:extLst>
          </p:cNvPr>
          <p:cNvSpPr/>
          <p:nvPr/>
        </p:nvSpPr>
        <p:spPr>
          <a:xfrm>
            <a:off x="535612" y="2009406"/>
            <a:ext cx="335796" cy="1436176"/>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73DB2B39-0C5A-477B-A64D-4840F36FC938}"/>
              </a:ext>
            </a:extLst>
          </p:cNvPr>
          <p:cNvSpPr/>
          <p:nvPr/>
        </p:nvSpPr>
        <p:spPr>
          <a:xfrm>
            <a:off x="11224626" y="1500764"/>
            <a:ext cx="335797" cy="158082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1B84A36-F500-4B1E-AB7E-D914FFE2E1B8}"/>
              </a:ext>
            </a:extLst>
          </p:cNvPr>
          <p:cNvSpPr txBox="1"/>
          <p:nvPr/>
        </p:nvSpPr>
        <p:spPr>
          <a:xfrm>
            <a:off x="1019331" y="4149114"/>
            <a:ext cx="10373194" cy="23083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For the wrath of God is revealed from heaven against all ungodliness and unrighteousness of men, who hold the truth in unrighteousness; </a:t>
            </a:r>
            <a:r>
              <a:rPr kumimoji="0" lang="en-US" sz="2800" b="1" i="0" u="sng" strike="noStrike" kern="1200" cap="none" spc="0" normalizeH="0" baseline="30000" noProof="0" dirty="0">
                <a:ln>
                  <a:noFill/>
                </a:ln>
                <a:solidFill>
                  <a:srgbClr val="2B2B2B"/>
                </a:solidFill>
                <a:effectLst/>
                <a:uLnTx/>
                <a:uFillTx/>
                <a:latin typeface="Calibri" panose="020F0502020204030204"/>
                <a:ea typeface="+mn-ea"/>
                <a:cs typeface="+mn-cs"/>
              </a:rPr>
              <a:t>Because that which may be known of God is manifest in them</a:t>
            </a: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 for God hath shewed </a:t>
            </a:r>
            <a:r>
              <a:rPr kumimoji="0" lang="en-US" sz="2800" b="1" i="1" u="none" strike="noStrike" kern="1200" cap="none" spc="0" normalizeH="0" baseline="30000" noProof="0" dirty="0">
                <a:ln>
                  <a:noFill/>
                </a:ln>
                <a:solidFill>
                  <a:srgbClr val="2B2B2B"/>
                </a:solidFill>
                <a:effectLst/>
                <a:uLnTx/>
                <a:uFillTx/>
                <a:latin typeface="Calibri" panose="020F0502020204030204"/>
                <a:ea typeface="+mn-ea"/>
                <a:cs typeface="+mn-cs"/>
              </a:rPr>
              <a:t>it unto them. For the invisible things of him from the creation of the world are clearly seen, being understood by the things that are made, even his </a:t>
            </a:r>
            <a:r>
              <a:rPr kumimoji="0" lang="en-US" sz="2800" b="1" i="1" u="sng" strike="noStrike" kern="1200" cap="none" spc="0" normalizeH="0" baseline="30000" noProof="0" dirty="0">
                <a:ln>
                  <a:noFill/>
                </a:ln>
                <a:solidFill>
                  <a:srgbClr val="2B2B2B"/>
                </a:solidFill>
                <a:effectLst/>
                <a:uLnTx/>
                <a:uFillTx/>
                <a:latin typeface="Calibri" panose="020F0502020204030204"/>
                <a:ea typeface="+mn-ea"/>
                <a:cs typeface="+mn-cs"/>
              </a:rPr>
              <a:t>eternal power and Godhead</a:t>
            </a:r>
            <a:r>
              <a:rPr kumimoji="0" lang="en-US" sz="2800" b="1" i="1" u="none" strike="noStrike" kern="1200" cap="none" spc="0" normalizeH="0" baseline="30000" noProof="0" dirty="0">
                <a:ln>
                  <a:noFill/>
                </a:ln>
                <a:solidFill>
                  <a:srgbClr val="2B2B2B"/>
                </a:solidFill>
                <a:effectLst/>
                <a:uLnTx/>
                <a:uFillTx/>
                <a:latin typeface="Calibri" panose="020F0502020204030204"/>
                <a:ea typeface="+mn-ea"/>
                <a:cs typeface="+mn-cs"/>
              </a:rPr>
              <a:t>; so that they are without excuse.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3000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30000" noProof="0" dirty="0">
                <a:ln>
                  <a:noFill/>
                </a:ln>
                <a:solidFill>
                  <a:srgbClr val="2B2B2B"/>
                </a:solidFill>
                <a:effectLst/>
                <a:uLnTx/>
                <a:uFillTx/>
                <a:latin typeface="Calibri" panose="020F0502020204030204"/>
                <a:ea typeface="+mn-ea"/>
                <a:cs typeface="+mn-cs"/>
              </a:rPr>
              <a:t>Romans 1:18-21</a:t>
            </a:r>
          </a:p>
        </p:txBody>
      </p:sp>
    </p:spTree>
    <p:extLst>
      <p:ext uri="{BB962C8B-B14F-4D97-AF65-F5344CB8AC3E}">
        <p14:creationId xmlns:p14="http://schemas.microsoft.com/office/powerpoint/2010/main" val="15317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92260B57-7D1C-4FD8-A674-FFB763400C3E}"/>
              </a:ext>
            </a:extLst>
          </p:cNvPr>
          <p:cNvGraphicFramePr>
            <a:graphicFrameLocks noChangeAspect="1"/>
          </p:cNvGraphicFramePr>
          <p:nvPr/>
        </p:nvGraphicFramePr>
        <p:xfrm>
          <a:off x="0" y="1661"/>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9" name="Object 8">
                        <a:extLst>
                          <a:ext uri="{FF2B5EF4-FFF2-40B4-BE49-F238E27FC236}">
                            <a16:creationId xmlns:a16="http://schemas.microsoft.com/office/drawing/2014/main" id="{92260B57-7D1C-4FD8-A674-FFB763400C3E}"/>
                          </a:ext>
                        </a:extLst>
                      </p:cNvPr>
                      <p:cNvPicPr/>
                      <p:nvPr/>
                    </p:nvPicPr>
                    <p:blipFill>
                      <a:blip r:embed="rId4">
                        <a:lum bright="20000"/>
                      </a:blip>
                      <a:stretch>
                        <a:fillRect/>
                      </a:stretch>
                    </p:blipFill>
                    <p:spPr>
                      <a:xfrm>
                        <a:off x="0" y="1661"/>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5796366" y="258934"/>
            <a:ext cx="6618125" cy="507731"/>
          </a:xfrm>
        </p:spPr>
        <p:txBody>
          <a:bodyPr/>
          <a:lstStyle/>
          <a:p>
            <a:r>
              <a:rPr lang="en-US" dirty="0"/>
              <a:t>The Apostle Peter said:</a:t>
            </a:r>
          </a:p>
        </p:txBody>
      </p:sp>
      <p:sp>
        <p:nvSpPr>
          <p:cNvPr id="4" name="Oval 3">
            <a:extLst>
              <a:ext uri="{FF2B5EF4-FFF2-40B4-BE49-F238E27FC236}">
                <a16:creationId xmlns:a16="http://schemas.microsoft.com/office/drawing/2014/main" id="{B17EE833-B257-4323-9BA7-AF5744E40152}"/>
              </a:ext>
            </a:extLst>
          </p:cNvPr>
          <p:cNvSpPr/>
          <p:nvPr/>
        </p:nvSpPr>
        <p:spPr>
          <a:xfrm rot="358953">
            <a:off x="637451" y="5006474"/>
            <a:ext cx="1781420" cy="646331"/>
          </a:xfrm>
          <a:prstGeom prst="ellipse">
            <a:avLst/>
          </a:prstGeom>
          <a:solidFill>
            <a:srgbClr val="7030A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rot="282336">
            <a:off x="1188538" y="1037234"/>
            <a:ext cx="9638675" cy="3542826"/>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30000" noProof="0" dirty="0">
                <a:ln>
                  <a:noFill/>
                </a:ln>
                <a:solidFill>
                  <a:srgbClr val="2B2B2B">
                    <a:tint val="75000"/>
                  </a:srgbClr>
                </a:solidFill>
                <a:effectLst/>
                <a:uLnTx/>
                <a:uFillTx/>
                <a:latin typeface="Calibri" panose="020F0502020204030204"/>
                <a:ea typeface="+mn-ea"/>
                <a:cs typeface="+mn-cs"/>
              </a:rPr>
              <a:t>For we have not followed cunningly devised fables, when we made known unto you the power and coming of our Lord Jesus Christ, but were eyewitnesses of his majesty.  For he received from God the Father </a:t>
            </a:r>
            <a:r>
              <a:rPr kumimoji="0" lang="en-US" sz="3200" b="1" i="0" u="none" strike="noStrike" kern="1200" cap="none" spc="0" normalizeH="0" baseline="30000" noProof="0" dirty="0" err="1">
                <a:ln>
                  <a:noFill/>
                </a:ln>
                <a:solidFill>
                  <a:srgbClr val="2B2B2B">
                    <a:tint val="75000"/>
                  </a:srgbClr>
                </a:solidFill>
                <a:effectLst/>
                <a:uLnTx/>
                <a:uFillTx/>
                <a:latin typeface="Calibri" panose="020F0502020204030204"/>
                <a:ea typeface="+mn-ea"/>
                <a:cs typeface="+mn-cs"/>
              </a:rPr>
              <a:t>honour</a:t>
            </a:r>
            <a:r>
              <a:rPr kumimoji="0" lang="en-US" sz="3200" b="1" i="0" u="none" strike="noStrike" kern="1200" cap="none" spc="0" normalizeH="0" baseline="30000" noProof="0" dirty="0">
                <a:ln>
                  <a:noFill/>
                </a:ln>
                <a:solidFill>
                  <a:srgbClr val="2B2B2B">
                    <a:tint val="75000"/>
                  </a:srgbClr>
                </a:solidFill>
                <a:effectLst/>
                <a:uLnTx/>
                <a:uFillTx/>
                <a:latin typeface="Calibri" panose="020F0502020204030204"/>
                <a:ea typeface="+mn-ea"/>
                <a:cs typeface="+mn-cs"/>
              </a:rPr>
              <a:t> and glory, when there came such a voice to him from the excellent glory, This is my beloved Son, in whom I am well pleased.  And this voice which came from heaven we heard, when we were with him in the holy mount.  </a:t>
            </a:r>
            <a:r>
              <a:rPr kumimoji="0" lang="en-US" sz="4000" b="1" i="0" u="none" strike="noStrike" kern="1200" cap="none" spc="0" normalizeH="0" baseline="30000" noProof="0" dirty="0">
                <a:ln>
                  <a:noFill/>
                </a:ln>
                <a:solidFill>
                  <a:srgbClr val="2B2B2B"/>
                </a:solidFill>
                <a:effectLst/>
                <a:uLnTx/>
                <a:uFillTx/>
                <a:latin typeface="Calibri" panose="020F0502020204030204"/>
                <a:ea typeface="+mn-ea"/>
                <a:cs typeface="+mn-cs"/>
              </a:rPr>
              <a:t>We have also a </a:t>
            </a:r>
            <a:r>
              <a:rPr kumimoji="0" lang="en-US" sz="4000" b="1" i="0" u="sng" strike="noStrike" kern="1200" cap="none" spc="0" normalizeH="0" baseline="30000" noProof="0" dirty="0">
                <a:ln>
                  <a:noFill/>
                </a:ln>
                <a:solidFill>
                  <a:srgbClr val="2B2B2B"/>
                </a:solidFill>
                <a:effectLst/>
                <a:uLnTx/>
                <a:uFillTx/>
                <a:latin typeface="Calibri" panose="020F0502020204030204"/>
                <a:ea typeface="+mn-ea"/>
                <a:cs typeface="+mn-cs"/>
              </a:rPr>
              <a:t>more sure </a:t>
            </a:r>
            <a:r>
              <a:rPr kumimoji="0" lang="en-US" sz="4000" b="1" i="0" u="none" strike="noStrike" kern="1200" cap="none" spc="0" normalizeH="0" baseline="30000" noProof="0" dirty="0">
                <a:ln>
                  <a:noFill/>
                </a:ln>
                <a:solidFill>
                  <a:srgbClr val="2B2B2B"/>
                </a:solidFill>
                <a:effectLst/>
                <a:uLnTx/>
                <a:uFillTx/>
                <a:latin typeface="Calibri" panose="020F0502020204030204"/>
                <a:ea typeface="+mn-ea"/>
                <a:cs typeface="+mn-cs"/>
              </a:rPr>
              <a:t>word of prophecy; </a:t>
            </a:r>
            <a:r>
              <a:rPr kumimoji="0" lang="en-US" sz="3200" b="1" i="0" u="none" strike="noStrike" kern="1200" cap="none" spc="0" normalizeH="0" baseline="30000" noProof="0" dirty="0">
                <a:ln>
                  <a:noFill/>
                </a:ln>
                <a:solidFill>
                  <a:srgbClr val="2B2B2B">
                    <a:tint val="75000"/>
                  </a:srgbClr>
                </a:solidFill>
                <a:effectLst/>
                <a:uLnTx/>
                <a:uFillTx/>
                <a:latin typeface="Calibri" panose="020F0502020204030204"/>
                <a:ea typeface="+mn-ea"/>
                <a:cs typeface="+mn-cs"/>
              </a:rPr>
              <a:t>whereunto ye do well that ye take heed, as unto a light </a:t>
            </a:r>
            <a:r>
              <a:rPr kumimoji="0" lang="en-US" sz="4000" b="1" i="0" u="none" strike="noStrike" kern="1200" cap="none" spc="0" normalizeH="0" baseline="30000" noProof="0" dirty="0">
                <a:ln>
                  <a:noFill/>
                </a:ln>
                <a:solidFill>
                  <a:srgbClr val="2B2B2B">
                    <a:tint val="75000"/>
                  </a:srgbClr>
                </a:solidFill>
                <a:effectLst/>
                <a:uLnTx/>
                <a:uFillTx/>
                <a:latin typeface="Calibri" panose="020F0502020204030204"/>
                <a:ea typeface="+mn-ea"/>
                <a:cs typeface="+mn-cs"/>
              </a:rPr>
              <a:t>that </a:t>
            </a:r>
            <a:r>
              <a:rPr kumimoji="0" lang="en-US" sz="4000" b="1" i="0" u="none" strike="noStrike" kern="1200" cap="none" spc="0" normalizeH="0" baseline="30000" noProof="0" dirty="0" err="1">
                <a:ln>
                  <a:noFill/>
                </a:ln>
                <a:solidFill>
                  <a:srgbClr val="2B2B2B">
                    <a:tint val="75000"/>
                  </a:srgbClr>
                </a:solidFill>
                <a:effectLst/>
                <a:uLnTx/>
                <a:uFillTx/>
                <a:latin typeface="Calibri" panose="020F0502020204030204"/>
                <a:ea typeface="+mn-ea"/>
                <a:cs typeface="+mn-cs"/>
              </a:rPr>
              <a:t>shineth</a:t>
            </a:r>
            <a:r>
              <a:rPr kumimoji="0" lang="en-US" sz="4000" b="1" i="0" u="none" strike="noStrike" kern="1200" cap="none" spc="0" normalizeH="0" baseline="30000" noProof="0" dirty="0">
                <a:ln>
                  <a:noFill/>
                </a:ln>
                <a:solidFill>
                  <a:srgbClr val="2B2B2B">
                    <a:tint val="75000"/>
                  </a:srgbClr>
                </a:solidFill>
                <a:effectLst/>
                <a:uLnTx/>
                <a:uFillTx/>
                <a:latin typeface="Calibri" panose="020F0502020204030204"/>
                <a:ea typeface="+mn-ea"/>
                <a:cs typeface="+mn-cs"/>
              </a:rPr>
              <a:t> in a dark place, until the day dawn, and the day star arise in your hearts:  </a:t>
            </a:r>
            <a:r>
              <a:rPr kumimoji="0" lang="en-US" sz="4000" b="1" i="0" u="none" strike="noStrike" kern="1200" cap="none" spc="0" normalizeH="0" baseline="30000" noProof="0" dirty="0">
                <a:ln>
                  <a:noFill/>
                </a:ln>
                <a:solidFill>
                  <a:srgbClr val="2B2B2B"/>
                </a:solidFill>
                <a:effectLst/>
                <a:uLnTx/>
                <a:uFillTx/>
                <a:latin typeface="Calibri" panose="020F0502020204030204"/>
                <a:ea typeface="+mn-ea"/>
                <a:cs typeface="+mn-cs"/>
              </a:rPr>
              <a:t>Knowing this first, that no prophecy of the </a:t>
            </a:r>
            <a:r>
              <a:rPr kumimoji="0" lang="en-US" sz="4000" b="1" i="0" u="sng" strike="noStrike" kern="1200" cap="none" spc="0" normalizeH="0" baseline="30000" noProof="0" dirty="0">
                <a:ln>
                  <a:noFill/>
                </a:ln>
                <a:solidFill>
                  <a:srgbClr val="2B2B2B"/>
                </a:solidFill>
                <a:effectLst/>
                <a:uLnTx/>
                <a:uFillTx/>
                <a:latin typeface="Calibri" panose="020F0502020204030204"/>
                <a:ea typeface="+mn-ea"/>
                <a:cs typeface="+mn-cs"/>
              </a:rPr>
              <a:t>scripture</a:t>
            </a:r>
            <a:r>
              <a:rPr kumimoji="0" lang="en-US" sz="4000" b="1" i="0" u="none" strike="noStrike" kern="1200" cap="none" spc="0" normalizeH="0" baseline="30000" noProof="0" dirty="0">
                <a:ln>
                  <a:noFill/>
                </a:ln>
                <a:solidFill>
                  <a:srgbClr val="2B2B2B"/>
                </a:solidFill>
                <a:effectLst/>
                <a:uLnTx/>
                <a:uFillTx/>
                <a:latin typeface="Calibri" panose="020F0502020204030204"/>
                <a:ea typeface="+mn-ea"/>
                <a:cs typeface="+mn-cs"/>
              </a:rPr>
              <a:t> is of any private interpretation.  For the prophecy came not in old time by the will of man: but holy men of God </a:t>
            </a:r>
            <a:r>
              <a:rPr kumimoji="0" lang="en-US" sz="4000" b="1" i="0" u="none" strike="noStrike" kern="1200" cap="none" spc="0" normalizeH="0" baseline="30000" noProof="0" dirty="0" err="1">
                <a:ln>
                  <a:noFill/>
                </a:ln>
                <a:solidFill>
                  <a:srgbClr val="2B2B2B"/>
                </a:solidFill>
                <a:effectLst/>
                <a:uLnTx/>
                <a:uFillTx/>
                <a:latin typeface="Calibri" panose="020F0502020204030204"/>
                <a:ea typeface="+mn-ea"/>
                <a:cs typeface="+mn-cs"/>
              </a:rPr>
              <a:t>spake</a:t>
            </a:r>
            <a:r>
              <a:rPr kumimoji="0" lang="en-US" sz="4000" b="1" i="0" u="none" strike="noStrike" kern="1200" cap="none" spc="0" normalizeH="0" baseline="30000" noProof="0" dirty="0">
                <a:ln>
                  <a:noFill/>
                </a:ln>
                <a:solidFill>
                  <a:srgbClr val="2B2B2B"/>
                </a:solidFill>
                <a:effectLst/>
                <a:uLnTx/>
                <a:uFillTx/>
                <a:latin typeface="Calibri" panose="020F0502020204030204"/>
                <a:ea typeface="+mn-ea"/>
                <a:cs typeface="+mn-cs"/>
              </a:rPr>
              <a:t> </a:t>
            </a:r>
            <a:r>
              <a:rPr kumimoji="0" lang="en-US" sz="4000" b="1" i="1" u="none" strike="noStrike" kern="1200" cap="none" spc="0" normalizeH="0" baseline="30000" noProof="0" dirty="0">
                <a:ln>
                  <a:noFill/>
                </a:ln>
                <a:solidFill>
                  <a:srgbClr val="2B2B2B"/>
                </a:solidFill>
                <a:effectLst/>
                <a:uLnTx/>
                <a:uFillTx/>
                <a:latin typeface="Calibri" panose="020F0502020204030204"/>
                <a:ea typeface="+mn-ea"/>
                <a:cs typeface="+mn-cs"/>
              </a:rPr>
              <a:t>as they were moved by the Holy Ghost.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1" i="1" u="none" strike="noStrike" kern="1200" cap="none" spc="0" normalizeH="0" baseline="30000" noProof="0" dirty="0">
              <a:ln>
                <a:noFill/>
              </a:ln>
              <a:solidFill>
                <a:srgbClr val="2B2B2B">
                  <a:tint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1" i="0" u="none" strike="noStrike" kern="1200" cap="none" spc="0" normalizeH="0" baseline="30000" noProof="0" dirty="0">
                <a:ln>
                  <a:noFill/>
                </a:ln>
                <a:solidFill>
                  <a:srgbClr val="FFFFFF"/>
                </a:solidFill>
                <a:effectLst/>
                <a:uLnTx/>
                <a:uFillTx/>
                <a:latin typeface="Calibri" panose="020F0502020204030204"/>
                <a:ea typeface="+mn-ea"/>
                <a:cs typeface="+mn-cs"/>
              </a:rPr>
              <a:t>2 Peter 1:16-21</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2400" b="0" i="0" u="none" strike="noStrike" kern="1200" cap="none" spc="0" normalizeH="0" baseline="0" noProof="0" dirty="0">
                <a:ln>
                  <a:noFill/>
                </a:ln>
                <a:solidFill>
                  <a:srgbClr val="2B2B2B">
                    <a:tint val="75000"/>
                  </a:srgbClr>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F5929C-88AC-4C94-ADCC-5229FA89C68D}"/>
              </a:ext>
            </a:extLst>
          </p:cNvPr>
          <p:cNvSpPr txBox="1"/>
          <p:nvPr/>
        </p:nvSpPr>
        <p:spPr>
          <a:xfrm>
            <a:off x="2608881" y="5292467"/>
            <a:ext cx="78524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The written scriptures are even more authoritative than Peter’s own eye witness account of the transfiguration!  The scriptures alone are our authority because they are the self revelation of our God.</a:t>
            </a:r>
          </a:p>
        </p:txBody>
      </p:sp>
    </p:spTree>
    <p:extLst>
      <p:ext uri="{BB962C8B-B14F-4D97-AF65-F5344CB8AC3E}">
        <p14:creationId xmlns:p14="http://schemas.microsoft.com/office/powerpoint/2010/main" val="2275387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16CF8A11-A5D4-462E-8350-4AB1A770BDC6}"/>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9" name="Object 8">
                        <a:extLst>
                          <a:ext uri="{FF2B5EF4-FFF2-40B4-BE49-F238E27FC236}">
                            <a16:creationId xmlns:a16="http://schemas.microsoft.com/office/drawing/2014/main" id="{16CF8A11-A5D4-462E-8350-4AB1A770BDC6}"/>
                          </a:ext>
                        </a:extLst>
                      </p:cNvPr>
                      <p:cNvPicPr/>
                      <p:nvPr/>
                    </p:nvPicPr>
                    <p:blipFill>
                      <a:blip r:embed="rId4">
                        <a:lum bright="20000"/>
                      </a:blip>
                      <a:stretch>
                        <a:fillRect/>
                      </a:stretch>
                    </p:blipFill>
                    <p:spPr>
                      <a:xfrm>
                        <a:off x="0" y="0"/>
                        <a:ext cx="12192000" cy="68911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3616272" y="248460"/>
            <a:ext cx="6618125" cy="507731"/>
          </a:xfrm>
        </p:spPr>
        <p:txBody>
          <a:bodyPr/>
          <a:lstStyle/>
          <a:p>
            <a:r>
              <a:rPr lang="en-US" dirty="0"/>
              <a:t>Or, to put it in biblical terms...</a:t>
            </a:r>
          </a:p>
        </p:txBody>
      </p:sp>
      <p:sp>
        <p:nvSpPr>
          <p:cNvPr id="3" name="Oval 2">
            <a:extLst>
              <a:ext uri="{FF2B5EF4-FFF2-40B4-BE49-F238E27FC236}">
                <a16:creationId xmlns:a16="http://schemas.microsoft.com/office/drawing/2014/main" id="{9982F2F6-933F-4DC8-9F47-03B6D126627F}"/>
              </a:ext>
            </a:extLst>
          </p:cNvPr>
          <p:cNvSpPr/>
          <p:nvPr/>
        </p:nvSpPr>
        <p:spPr>
          <a:xfrm>
            <a:off x="1900353" y="756191"/>
            <a:ext cx="4107694" cy="3849654"/>
          </a:xfrm>
          <a:prstGeom prst="ellipse">
            <a:avLst/>
          </a:prstGeom>
          <a:solidFill>
            <a:schemeClr val="accent1">
              <a:lumMod val="75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17EE833-B257-4323-9BA7-AF5744E40152}"/>
              </a:ext>
            </a:extLst>
          </p:cNvPr>
          <p:cNvSpPr/>
          <p:nvPr/>
        </p:nvSpPr>
        <p:spPr>
          <a:xfrm>
            <a:off x="6369547" y="741268"/>
            <a:ext cx="4505098" cy="3849654"/>
          </a:xfrm>
          <a:prstGeom prst="ellipse">
            <a:avLst/>
          </a:prstGeom>
          <a:solidFill>
            <a:srgbClr val="7030A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2495225" y="1378646"/>
            <a:ext cx="31513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 philosopher is creation based.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The wisdom of man is foolishness with God and ends in creation worship.</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One cannot know God by wisdom.</a:t>
            </a:r>
          </a:p>
        </p:txBody>
      </p:sp>
      <p:sp>
        <p:nvSpPr>
          <p:cNvPr id="8" name="Subtitle 6">
            <a:extLst>
              <a:ext uri="{FF2B5EF4-FFF2-40B4-BE49-F238E27FC236}">
                <a16:creationId xmlns:a16="http://schemas.microsoft.com/office/drawing/2014/main" id="{2F23528B-88F8-48C5-8FCB-2735DFD92821}"/>
              </a:ext>
            </a:extLst>
          </p:cNvPr>
          <p:cNvSpPr txBox="1">
            <a:spLocks/>
          </p:cNvSpPr>
          <p:nvPr/>
        </p:nvSpPr>
        <p:spPr>
          <a:xfrm>
            <a:off x="7338446" y="1528676"/>
            <a:ext cx="3151321" cy="34928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 Bible believer is Creator based.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The foolishness of God is wiser than the wisdom of men! God will bring to nothing the wisdom of the wise.</a:t>
            </a:r>
          </a:p>
        </p:txBody>
      </p:sp>
      <p:sp>
        <p:nvSpPr>
          <p:cNvPr id="6" name="TextBox 5">
            <a:extLst>
              <a:ext uri="{FF2B5EF4-FFF2-40B4-BE49-F238E27FC236}">
                <a16:creationId xmlns:a16="http://schemas.microsoft.com/office/drawing/2014/main" id="{01F5929C-88AC-4C94-ADCC-5229FA89C68D}"/>
              </a:ext>
            </a:extLst>
          </p:cNvPr>
          <p:cNvSpPr txBox="1"/>
          <p:nvPr/>
        </p:nvSpPr>
        <p:spPr>
          <a:xfrm>
            <a:off x="1430754" y="4726833"/>
            <a:ext cx="10012161"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For it is written, I will destroy the wisdom of the wise, and will bring to nothing the understanding of the prudent. Where is the wise? where is the scribe? where is the disputer of this world? hath not God made foolish the wisdom of this world? For after that in the wisdom of God the world by wisdom knew not God, it pleased God by the foolishness of preaching to save them that believe.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2B2B"/>
                </a:solidFill>
                <a:effectLst/>
                <a:uLnTx/>
                <a:uFillTx/>
                <a:latin typeface="Calibri" panose="020F0502020204030204"/>
                <a:ea typeface="+mn-ea"/>
                <a:cs typeface="+mn-cs"/>
              </a:rPr>
              <a:t>1 Cor. 1:19-21</a:t>
            </a:r>
          </a:p>
        </p:txBody>
      </p:sp>
    </p:spTree>
    <p:extLst>
      <p:ext uri="{BB962C8B-B14F-4D97-AF65-F5344CB8AC3E}">
        <p14:creationId xmlns:p14="http://schemas.microsoft.com/office/powerpoint/2010/main" val="157237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16CF8A11-A5D4-462E-8350-4AB1A770BDC6}"/>
              </a:ext>
            </a:extLst>
          </p:cNvPr>
          <p:cNvGraphicFramePr>
            <a:graphicFrameLocks noChangeAspect="1"/>
          </p:cNvGraphicFramePr>
          <p:nvPr/>
        </p:nvGraphicFramePr>
        <p:xfrm>
          <a:off x="0" y="0"/>
          <a:ext cx="12192000" cy="6891165"/>
        </p:xfrm>
        <a:graphic>
          <a:graphicData uri="http://schemas.openxmlformats.org/presentationml/2006/ole">
            <mc:AlternateContent xmlns:mc="http://schemas.openxmlformats.org/markup-compatibility/2006">
              <mc:Choice xmlns:v="urn:schemas-microsoft-com:vml" Requires="v">
                <p:oleObj r:id="rId3" imgW="12698280" imgH="10158480" progId="">
                  <p:embed/>
                </p:oleObj>
              </mc:Choice>
              <mc:Fallback>
                <p:oleObj r:id="rId3" imgW="12698280" imgH="10158480" progId="">
                  <p:embed/>
                  <p:pic>
                    <p:nvPicPr>
                      <p:cNvPr id="9" name="Object 8">
                        <a:extLst>
                          <a:ext uri="{FF2B5EF4-FFF2-40B4-BE49-F238E27FC236}">
                            <a16:creationId xmlns:a16="http://schemas.microsoft.com/office/drawing/2014/main" id="{16CF8A11-A5D4-462E-8350-4AB1A770BDC6}"/>
                          </a:ext>
                        </a:extLst>
                      </p:cNvPr>
                      <p:cNvPicPr/>
                      <p:nvPr/>
                    </p:nvPicPr>
                    <p:blipFill>
                      <a:blip r:embed="rId4">
                        <a:lum bright="20000"/>
                      </a:blip>
                      <a:stretch>
                        <a:fillRect/>
                      </a:stretch>
                    </p:blipFill>
                    <p:spPr>
                      <a:xfrm>
                        <a:off x="0" y="0"/>
                        <a:ext cx="12192000" cy="6891165"/>
                      </a:xfrm>
                      <a:prstGeom prst="rect">
                        <a:avLst/>
                      </a:prstGeom>
                    </p:spPr>
                  </p:pic>
                </p:oleObj>
              </mc:Fallback>
            </mc:AlternateContent>
          </a:graphicData>
        </a:graphic>
      </p:graphicFrame>
      <p:pic>
        <p:nvPicPr>
          <p:cNvPr id="11" name="Picture 10" descr="A close up of a sign&#10;&#10;Description generated with very high confidence">
            <a:extLst>
              <a:ext uri="{FF2B5EF4-FFF2-40B4-BE49-F238E27FC236}">
                <a16:creationId xmlns:a16="http://schemas.microsoft.com/office/drawing/2014/main" id="{85D1DAF8-8F71-4BA4-B711-B8F11B31E53D}"/>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trans="100000" pressure="19"/>
                    </a14:imgEffect>
                  </a14:imgLayer>
                </a14:imgProps>
              </a:ext>
            </a:extLst>
          </a:blip>
          <a:stretch>
            <a:fillRect/>
          </a:stretch>
        </p:blipFill>
        <p:spPr>
          <a:xfrm>
            <a:off x="270178" y="1004651"/>
            <a:ext cx="3257321" cy="1964572"/>
          </a:xfrm>
          <a:prstGeom prst="rect">
            <a:avLst/>
          </a:prstGeom>
        </p:spPr>
      </p:pic>
      <p:sp>
        <p:nvSpPr>
          <p:cNvPr id="3" name="Oval 2">
            <a:extLst>
              <a:ext uri="{FF2B5EF4-FFF2-40B4-BE49-F238E27FC236}">
                <a16:creationId xmlns:a16="http://schemas.microsoft.com/office/drawing/2014/main" id="{9982F2F6-933F-4DC8-9F47-03B6D126627F}"/>
              </a:ext>
            </a:extLst>
          </p:cNvPr>
          <p:cNvSpPr/>
          <p:nvPr/>
        </p:nvSpPr>
        <p:spPr>
          <a:xfrm>
            <a:off x="3394465" y="1280846"/>
            <a:ext cx="4577293" cy="394128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3347ECF3-9EBA-48D5-8C15-37153C768421}"/>
              </a:ext>
            </a:extLst>
          </p:cNvPr>
          <p:cNvSpPr txBox="1">
            <a:spLocks/>
          </p:cNvSpPr>
          <p:nvPr/>
        </p:nvSpPr>
        <p:spPr>
          <a:xfrm>
            <a:off x="4127292" y="1862395"/>
            <a:ext cx="3367790" cy="2574693"/>
          </a:xfrm>
          <a:solidFill>
            <a:schemeClr val="bg2"/>
          </a:solidFill>
        </p:spPr>
        <p:txBody>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800" b="1" i="0" u="none" strike="noStrike" kern="1200" cap="none" spc="0" normalizeH="0" baseline="30000" noProof="0" dirty="0">
                <a:ln>
                  <a:noFill/>
                </a:ln>
                <a:solidFill>
                  <a:srgbClr val="FFFFFF"/>
                </a:solidFill>
                <a:effectLst/>
                <a:uLnTx/>
                <a:uFillTx/>
                <a:latin typeface="Calibri" panose="020F0502020204030204"/>
                <a:ea typeface="+mn-ea"/>
                <a:cs typeface="+mn-cs"/>
              </a:rPr>
              <a:t> But the natural man </a:t>
            </a:r>
            <a:r>
              <a:rPr kumimoji="0" lang="en-US" sz="3800" b="1" i="0" u="none" strike="noStrike" kern="1200" cap="none" spc="0" normalizeH="0" baseline="30000" noProof="0" dirty="0" err="1">
                <a:ln>
                  <a:noFill/>
                </a:ln>
                <a:solidFill>
                  <a:srgbClr val="FFFFFF"/>
                </a:solidFill>
                <a:effectLst/>
                <a:uLnTx/>
                <a:uFillTx/>
                <a:latin typeface="Calibri" panose="020F0502020204030204"/>
                <a:ea typeface="+mn-ea"/>
                <a:cs typeface="+mn-cs"/>
              </a:rPr>
              <a:t>receiveth</a:t>
            </a:r>
            <a:r>
              <a:rPr kumimoji="0" lang="en-US" sz="3800" b="1" i="0" u="none" strike="noStrike" kern="1200" cap="none" spc="0" normalizeH="0" baseline="30000" noProof="0" dirty="0">
                <a:ln>
                  <a:noFill/>
                </a:ln>
                <a:solidFill>
                  <a:srgbClr val="FFFFFF"/>
                </a:solidFill>
                <a:effectLst/>
                <a:uLnTx/>
                <a:uFillTx/>
                <a:latin typeface="Calibri" panose="020F0502020204030204"/>
                <a:ea typeface="+mn-ea"/>
                <a:cs typeface="+mn-cs"/>
              </a:rPr>
              <a:t> not the things of the Spirit of God: for they are foolishness unto him: neither can he know </a:t>
            </a:r>
            <a:r>
              <a:rPr kumimoji="0" lang="en-US" sz="3800" b="1" i="1" u="none" strike="noStrike" kern="1200" cap="none" spc="0" normalizeH="0" baseline="30000" noProof="0" dirty="0">
                <a:ln>
                  <a:noFill/>
                </a:ln>
                <a:solidFill>
                  <a:srgbClr val="FFFFFF"/>
                </a:solidFill>
                <a:effectLst/>
                <a:uLnTx/>
                <a:uFillTx/>
                <a:latin typeface="Calibri" panose="020F0502020204030204"/>
                <a:ea typeface="+mn-ea"/>
                <a:cs typeface="+mn-cs"/>
              </a:rPr>
              <a:t>them, because they are spiritually discerned.</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1" u="none" strike="noStrike" kern="1200" cap="none" spc="0" normalizeH="0" baseline="30000" noProof="0" dirty="0">
                <a:ln>
                  <a:noFill/>
                </a:ln>
                <a:solidFill>
                  <a:srgbClr val="FFFFFF"/>
                </a:solidFill>
                <a:effectLst/>
                <a:uLnTx/>
                <a:uFillTx/>
                <a:latin typeface="Calibri" panose="020F0502020204030204"/>
                <a:ea typeface="+mn-ea"/>
                <a:cs typeface="+mn-cs"/>
              </a:rPr>
              <a:t>           1 Corinthians 2:14</a:t>
            </a:r>
          </a:p>
          <a:p>
            <a:pPr marL="457200" marR="0" lvl="1" indent="0" algn="ctr" defTabSz="914400" rtl="0" eaLnBrk="1" fontAlgn="auto" latinLnBrk="0" hangingPunct="1">
              <a:lnSpc>
                <a:spcPct val="90000"/>
              </a:lnSpc>
              <a:spcBef>
                <a:spcPts val="5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hlinkClick r:id="rId7"/>
            </a:endParaRPr>
          </a:p>
        </p:txBody>
      </p:sp>
      <p:sp>
        <p:nvSpPr>
          <p:cNvPr id="7" name="TextBox 6">
            <a:extLst>
              <a:ext uri="{FF2B5EF4-FFF2-40B4-BE49-F238E27FC236}">
                <a16:creationId xmlns:a16="http://schemas.microsoft.com/office/drawing/2014/main" id="{3AB361C2-D3F1-4F4E-BC95-E7ABF5447367}"/>
              </a:ext>
            </a:extLst>
          </p:cNvPr>
          <p:cNvSpPr txBox="1"/>
          <p:nvPr/>
        </p:nvSpPr>
        <p:spPr>
          <a:xfrm>
            <a:off x="1898839" y="5348760"/>
            <a:ext cx="8129665" cy="707886"/>
          </a:xfrm>
          <a:prstGeom prst="rect">
            <a:avLst/>
          </a:prstGeom>
          <a:solidFill>
            <a:schemeClr val="accent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panose="020F0502020204030204"/>
                <a:ea typeface="+mn-ea"/>
                <a:cs typeface="+mn-cs"/>
              </a:rPr>
              <a:t>According to the Bible, a natural man is one who has not yet been born again by the Spirit of God. Read the entire chapter.</a:t>
            </a:r>
          </a:p>
        </p:txBody>
      </p:sp>
      <p:sp>
        <p:nvSpPr>
          <p:cNvPr id="2" name="Title 1">
            <a:extLst>
              <a:ext uri="{FF2B5EF4-FFF2-40B4-BE49-F238E27FC236}">
                <a16:creationId xmlns:a16="http://schemas.microsoft.com/office/drawing/2014/main" id="{479BE549-C57F-4C15-B244-04B4DA691B42}"/>
              </a:ext>
            </a:extLst>
          </p:cNvPr>
          <p:cNvSpPr>
            <a:spLocks noGrp="1"/>
          </p:cNvSpPr>
          <p:nvPr>
            <p:ph type="title"/>
          </p:nvPr>
        </p:nvSpPr>
        <p:spPr>
          <a:xfrm>
            <a:off x="0" y="248460"/>
            <a:ext cx="12192000" cy="507731"/>
          </a:xfrm>
        </p:spPr>
        <p:txBody>
          <a:bodyPr/>
          <a:lstStyle/>
          <a:p>
            <a:pPr algn="ctr"/>
            <a:r>
              <a:rPr lang="en-US" dirty="0">
                <a:solidFill>
                  <a:srgbClr val="C00000"/>
                </a:solidFill>
              </a:rPr>
              <a:t>Forbidden Romance: Why Theology &amp; Philosophy Can Never Marry!</a:t>
            </a:r>
          </a:p>
        </p:txBody>
      </p:sp>
    </p:spTree>
    <p:extLst>
      <p:ext uri="{BB962C8B-B14F-4D97-AF65-F5344CB8AC3E}">
        <p14:creationId xmlns:p14="http://schemas.microsoft.com/office/powerpoint/2010/main" val="1397822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icture containing fireworks, outdoor object&#10;&#10;Description generated with very high confidence">
            <a:extLst>
              <a:ext uri="{FF2B5EF4-FFF2-40B4-BE49-F238E27FC236}">
                <a16:creationId xmlns:a16="http://schemas.microsoft.com/office/drawing/2014/main" id="{65B1EE09-3D1A-4C29-B4DD-64A32F0027FC}"/>
              </a:ext>
            </a:extLst>
          </p:cNvPr>
          <p:cNvPicPr>
            <a:picLocks noChangeAspect="1"/>
          </p:cNvPicPr>
          <p:nvPr/>
        </p:nvPicPr>
        <p:blipFill rotWithShape="1">
          <a:blip r:embed="rId3"/>
          <a:srcRect l="20146" r="15078" b="-1"/>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1" name="Straight Arrow Connector 10">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D7B089-4986-4171-8C6F-141833411A05}"/>
              </a:ext>
            </a:extLst>
          </p:cNvPr>
          <p:cNvSpPr>
            <a:spLocks noGrp="1"/>
          </p:cNvSpPr>
          <p:nvPr>
            <p:ph type="title"/>
          </p:nvPr>
        </p:nvSpPr>
        <p:spPr>
          <a:xfrm>
            <a:off x="696649" y="2512305"/>
            <a:ext cx="4983480" cy="2397443"/>
          </a:xfrm>
        </p:spPr>
        <p:txBody>
          <a:bodyPr vert="horz" lIns="91440" tIns="45720" rIns="91440" bIns="45720" rtlCol="0" anchor="t">
            <a:normAutofit fontScale="90000"/>
          </a:bodyPr>
          <a:lstStyle/>
          <a:p>
            <a:r>
              <a:rPr lang="en-US" sz="6000" dirty="0">
                <a:latin typeface="+mj-lt"/>
                <a:ea typeface="+mj-ea"/>
                <a:cs typeface="+mj-cs"/>
              </a:rPr>
              <a:t>Aquinas is about to make a quantum leap.</a:t>
            </a:r>
          </a:p>
        </p:txBody>
      </p:sp>
    </p:spTree>
    <p:extLst>
      <p:ext uri="{BB962C8B-B14F-4D97-AF65-F5344CB8AC3E}">
        <p14:creationId xmlns:p14="http://schemas.microsoft.com/office/powerpoint/2010/main" val="24905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9A7047-217A-4130-BC09-7CD70FC64C31}"/>
              </a:ext>
            </a:extLst>
          </p:cNvPr>
          <p:cNvGrpSpPr/>
          <p:nvPr/>
        </p:nvGrpSpPr>
        <p:grpSpPr>
          <a:xfrm>
            <a:off x="0" y="5522257"/>
            <a:ext cx="2734235" cy="1243995"/>
            <a:chOff x="0" y="0"/>
            <a:chExt cx="2734235"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Ancient Arguments</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0" y="531076"/>
              <a:ext cx="2734235"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LEAVEN INFUSED</a:t>
              </a:r>
            </a:p>
          </p:txBody>
        </p:sp>
      </p:grpSp>
      <p:sp>
        <p:nvSpPr>
          <p:cNvPr id="5" name="Rectangle 4">
            <a:extLst>
              <a:ext uri="{FF2B5EF4-FFF2-40B4-BE49-F238E27FC236}">
                <a16:creationId xmlns:a16="http://schemas.microsoft.com/office/drawing/2014/main" id="{94F9CD6D-B5D8-408E-BE4B-9E9B734DC769}"/>
              </a:ext>
            </a:extLst>
          </p:cNvPr>
          <p:cNvSpPr/>
          <p:nvPr/>
        </p:nvSpPr>
        <p:spPr>
          <a:xfrm>
            <a:off x="-13348" y="43097"/>
            <a:ext cx="12205348" cy="1256477"/>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8E50389-EAB1-4576-B827-D559C27CCFF9}"/>
              </a:ext>
            </a:extLst>
          </p:cNvPr>
          <p:cNvCxnSpPr>
            <a:cxnSpLocks/>
          </p:cNvCxnSpPr>
          <p:nvPr/>
        </p:nvCxnSpPr>
        <p:spPr>
          <a:xfrm>
            <a:off x="-13348" y="1327253"/>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576BAC0-09FB-44AC-81D2-17DFD0088886}"/>
              </a:ext>
            </a:extLst>
          </p:cNvPr>
          <p:cNvCxnSpPr>
            <a:cxnSpLocks/>
          </p:cNvCxnSpPr>
          <p:nvPr/>
        </p:nvCxnSpPr>
        <p:spPr>
          <a:xfrm>
            <a:off x="-13348" y="12152"/>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_Text_Changethis">
            <a:extLst>
              <a:ext uri="{FF2B5EF4-FFF2-40B4-BE49-F238E27FC236}">
                <a16:creationId xmlns:a16="http://schemas.microsoft.com/office/drawing/2014/main" id="{52726872-C77C-4622-9617-FA203F28CB2A}"/>
              </a:ext>
            </a:extLst>
          </p:cNvPr>
          <p:cNvSpPr>
            <a:spLocks noChangeArrowheads="1"/>
          </p:cNvSpPr>
          <p:nvPr/>
        </p:nvSpPr>
        <p:spPr bwMode="auto">
          <a:xfrm>
            <a:off x="-13348" y="199353"/>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Christ - Cosmology</a:t>
            </a:r>
          </a:p>
        </p:txBody>
      </p:sp>
      <p:sp>
        <p:nvSpPr>
          <p:cNvPr id="3" name="TextBox 2">
            <a:extLst>
              <a:ext uri="{FF2B5EF4-FFF2-40B4-BE49-F238E27FC236}">
                <a16:creationId xmlns:a16="http://schemas.microsoft.com/office/drawing/2014/main" id="{2B33B58B-61B2-44A5-BCEB-52F9746836EB}"/>
              </a:ext>
            </a:extLst>
          </p:cNvPr>
          <p:cNvSpPr txBox="1"/>
          <p:nvPr/>
        </p:nvSpPr>
        <p:spPr>
          <a:xfrm>
            <a:off x="2554941" y="1649506"/>
            <a:ext cx="8597153" cy="4370427"/>
          </a:xfrm>
          <a:prstGeom prst="rect">
            <a:avLst/>
          </a:prstGeom>
          <a:noFill/>
        </p:spPr>
        <p:txBody>
          <a:bodyPr wrap="square" rtlCol="0">
            <a:spAutoFit/>
          </a:bodyPr>
          <a:lstStyle/>
          <a:p>
            <a:pPr marR="0" algn="ctr" rtl="0"/>
            <a:r>
              <a:rPr lang="en-US" sz="2800" b="0" i="1" u="none" strike="noStrike" baseline="30000" dirty="0">
                <a:solidFill>
                  <a:srgbClr val="000000"/>
                </a:solidFill>
                <a:latin typeface="Minion Pro" panose="02040503050306020203" pitchFamily="18" charset="0"/>
              </a:rPr>
              <a:t>“Your eyes shall be opened”</a:t>
            </a:r>
          </a:p>
          <a:p>
            <a:pPr marR="0" algn="ctr" rtl="0"/>
            <a:endParaRPr lang="en-US" sz="2800" b="0" i="1" u="none" strike="noStrike" baseline="30000" dirty="0">
              <a:solidFill>
                <a:srgbClr val="000000"/>
              </a:solidFill>
              <a:latin typeface="Minion Pro" panose="02040503050306020203" pitchFamily="18" charset="0"/>
            </a:endParaRPr>
          </a:p>
          <a:p>
            <a:pPr marR="0" algn="ctr" rtl="0"/>
            <a:r>
              <a:rPr lang="en-US" sz="2800" b="0" i="0" u="none" strike="noStrike" baseline="30000" dirty="0">
                <a:solidFill>
                  <a:srgbClr val="000000"/>
                </a:solidFill>
                <a:latin typeface="Minion Pro" panose="02040503050306020203" pitchFamily="18" charset="0"/>
              </a:rPr>
              <a:t>Veneration of “higher knowledge” from extra-biblical sources.</a:t>
            </a:r>
          </a:p>
          <a:p>
            <a:pPr marR="0" algn="l" rtl="0"/>
            <a:endParaRPr lang="en-US" sz="2800" i="0" u="none" strike="noStrike" baseline="30000" dirty="0">
              <a:solidFill>
                <a:srgbClr val="455E75"/>
              </a:solidFill>
              <a:effectLst>
                <a:outerShdw blurRad="38100" dist="38100" dir="2700000" algn="tl">
                  <a:srgbClr val="000000">
                    <a:alpha val="43137"/>
                  </a:srgbClr>
                </a:outerShdw>
              </a:effectLst>
              <a:latin typeface="Minion Pro" panose="02040503050306020203" pitchFamily="18" charset="0"/>
            </a:endParaRPr>
          </a:p>
          <a:p>
            <a:pPr marR="0" algn="ctr" rtl="0"/>
            <a:r>
              <a:rPr lang="en-US" sz="2800" i="0" u="sng" strike="noStrike" baseline="30000" dirty="0">
                <a:solidFill>
                  <a:srgbClr val="455E75"/>
                </a:solidFill>
                <a:effectLst>
                  <a:outerShdw blurRad="38100" dist="38100" dir="2700000" algn="tl">
                    <a:srgbClr val="000000">
                      <a:alpha val="43137"/>
                    </a:srgbClr>
                  </a:outerShdw>
                </a:effectLst>
                <a:latin typeface="Minion Pro" panose="02040503050306020203" pitchFamily="18" charset="0"/>
              </a:rPr>
              <a:t>Where the leaven was embedded</a:t>
            </a:r>
            <a:r>
              <a:rPr lang="en-US" sz="2800" i="0" u="none" strike="noStrike" baseline="30000" dirty="0">
                <a:solidFill>
                  <a:srgbClr val="455E75"/>
                </a:solidFill>
                <a:effectLst>
                  <a:outerShdw blurRad="38100" dist="38100" dir="2700000" algn="tl">
                    <a:srgbClr val="000000">
                      <a:alpha val="43137"/>
                    </a:srgbClr>
                  </a:outerShdw>
                </a:effectLst>
                <a:latin typeface="Minion Pro" panose="02040503050306020203" pitchFamily="18" charset="0"/>
              </a:rPr>
              <a:t>.</a:t>
            </a:r>
          </a:p>
          <a:p>
            <a:pPr marR="0" algn="l" rtl="0"/>
            <a:endParaRPr lang="en-US" sz="2800" b="1" i="0" u="none" strike="noStrike" baseline="30000" dirty="0">
              <a:solidFill>
                <a:srgbClr val="000000"/>
              </a:solidFill>
              <a:latin typeface="Minion Pro" panose="02040503050306020203" pitchFamily="18" charset="0"/>
            </a:endParaRPr>
          </a:p>
          <a:p>
            <a:pPr marR="0" algn="l" rtl="0"/>
            <a:r>
              <a:rPr lang="en-US" sz="2800" b="1" i="0" u="none" strike="noStrike" baseline="30000" dirty="0">
                <a:solidFill>
                  <a:srgbClr val="000000"/>
                </a:solidFill>
                <a:latin typeface="Minion Pro" panose="02040503050306020203" pitchFamily="18" charset="0"/>
              </a:rPr>
              <a:t>Aquinas’</a:t>
            </a:r>
            <a:r>
              <a:rPr lang="en-US" sz="2800" b="0" i="0" u="none" strike="noStrike" baseline="30000" dirty="0">
                <a:solidFill>
                  <a:srgbClr val="000000"/>
                </a:solidFill>
                <a:latin typeface="Minion Pro" panose="02040503050306020203" pitchFamily="18" charset="0"/>
              </a:rPr>
              <a:t> theology (Thomism) bridged the gap between heaven and earth by imbuing </a:t>
            </a:r>
            <a:r>
              <a:rPr lang="en-US" sz="2800" b="0" i="1" u="none" strike="noStrike" baseline="30000" dirty="0">
                <a:solidFill>
                  <a:srgbClr val="000000"/>
                </a:solidFill>
                <a:latin typeface="Minion Pro" panose="02040503050306020203" pitchFamily="18" charset="0"/>
              </a:rPr>
              <a:t>immutability </a:t>
            </a:r>
            <a:r>
              <a:rPr lang="en-US" sz="2800" b="0" i="0" u="none" strike="noStrike" baseline="30000" dirty="0">
                <a:solidFill>
                  <a:srgbClr val="000000"/>
                </a:solidFill>
                <a:latin typeface="Minion Pro" panose="02040503050306020203" pitchFamily="18" charset="0"/>
              </a:rPr>
              <a:t>into the creation. This allowed for a universal constant thus:</a:t>
            </a:r>
            <a:br>
              <a:rPr lang="en-US" sz="2800" b="0" i="0" u="none" strike="noStrike" baseline="30000" dirty="0">
                <a:solidFill>
                  <a:srgbClr val="000000"/>
                </a:solidFill>
                <a:latin typeface="Minion Pro" panose="02040503050306020203" pitchFamily="18" charset="0"/>
              </a:rPr>
            </a:br>
            <a:endParaRPr lang="en-US" sz="2800" b="0" i="0" u="none" strike="noStrike" baseline="30000" dirty="0">
              <a:solidFill>
                <a:srgbClr val="000000"/>
              </a:solidFill>
              <a:latin typeface="Minion Pro" panose="02040503050306020203" pitchFamily="18" charset="0"/>
            </a:endParaRPr>
          </a:p>
          <a:p>
            <a:pPr marL="457200" marR="0" indent="-457200" algn="l" rtl="0">
              <a:buFont typeface="Wingdings" panose="05000000000000000000" pitchFamily="2" charset="2"/>
              <a:buChar char="ü"/>
            </a:pPr>
            <a:r>
              <a:rPr lang="en-US" sz="2800" b="0" i="0" u="none" strike="noStrike" baseline="30000" dirty="0">
                <a:solidFill>
                  <a:srgbClr val="000000"/>
                </a:solidFill>
                <a:latin typeface="Minion Pro" panose="02040503050306020203" pitchFamily="18" charset="0"/>
              </a:rPr>
              <a:t>Thus equating science (so called) with revelation.*</a:t>
            </a:r>
            <a:br>
              <a:rPr lang="en-US" sz="2800" b="0" i="0" u="none" strike="noStrike" baseline="30000" dirty="0">
                <a:solidFill>
                  <a:srgbClr val="000000"/>
                </a:solidFill>
                <a:latin typeface="Minion Pro" panose="02040503050306020203" pitchFamily="18" charset="0"/>
              </a:rPr>
            </a:br>
            <a:endParaRPr lang="en-US" sz="2800" b="0" i="0" u="none" strike="noStrike" baseline="30000" dirty="0">
              <a:solidFill>
                <a:srgbClr val="000000"/>
              </a:solidFill>
              <a:latin typeface="Minion Pro" panose="02040503050306020203" pitchFamily="18" charset="0"/>
            </a:endParaRPr>
          </a:p>
          <a:p>
            <a:pPr marL="457200" marR="0" indent="-457200" algn="l" rtl="0">
              <a:buFont typeface="Wingdings" panose="05000000000000000000" pitchFamily="2" charset="2"/>
              <a:buChar char="ü"/>
            </a:pPr>
            <a:r>
              <a:rPr lang="en-US" sz="2800" b="0" i="0" u="none" strike="noStrike" baseline="30000" dirty="0">
                <a:solidFill>
                  <a:srgbClr val="000000"/>
                </a:solidFill>
                <a:latin typeface="Minion Pro" panose="02040503050306020203" pitchFamily="18" charset="0"/>
              </a:rPr>
              <a:t>Opening the door to</a:t>
            </a:r>
            <a:r>
              <a:rPr lang="en-US" sz="2800" b="0" i="1" u="none" strike="noStrike" baseline="30000" dirty="0">
                <a:solidFill>
                  <a:srgbClr val="000000"/>
                </a:solidFill>
                <a:latin typeface="Minion Pro" panose="02040503050306020203" pitchFamily="18" charset="0"/>
              </a:rPr>
              <a:t> both</a:t>
            </a:r>
            <a:r>
              <a:rPr lang="en-US" sz="2800" b="0" i="0" u="none" strike="noStrike" baseline="30000" dirty="0">
                <a:solidFill>
                  <a:srgbClr val="000000"/>
                </a:solidFill>
                <a:latin typeface="Minion Pro" panose="02040503050306020203" pitchFamily="18" charset="0"/>
              </a:rPr>
              <a:t> creation based worship &amp; theistic evolution.</a:t>
            </a:r>
            <a:br>
              <a:rPr lang="en-US" sz="1800" b="0" i="0" u="none" strike="noStrike" baseline="30000" dirty="0">
                <a:solidFill>
                  <a:srgbClr val="000000"/>
                </a:solidFill>
                <a:latin typeface="Minion Pro" panose="02040503050306020203" pitchFamily="18" charset="0"/>
              </a:rPr>
            </a:br>
            <a:endParaRPr lang="en-US" sz="1800" b="0" i="0" u="none" strike="noStrike" baseline="30000" dirty="0">
              <a:solidFill>
                <a:srgbClr val="000000"/>
              </a:solidFill>
              <a:latin typeface="Minion Pro" panose="02040503050306020203" pitchFamily="18" charset="0"/>
            </a:endParaRPr>
          </a:p>
          <a:p>
            <a:endParaRPr lang="en-US" dirty="0"/>
          </a:p>
          <a:p>
            <a:r>
              <a:rPr lang="en-US" sz="1100" i="1" dirty="0"/>
              <a:t>* When we rely on multiple sources of revelation we are heteronomous. Those who rely on scriptures alone as their final authority are autonomous.</a:t>
            </a:r>
          </a:p>
        </p:txBody>
      </p:sp>
    </p:spTree>
    <p:extLst>
      <p:ext uri="{BB962C8B-B14F-4D97-AF65-F5344CB8AC3E}">
        <p14:creationId xmlns:p14="http://schemas.microsoft.com/office/powerpoint/2010/main" val="3391160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B181-A7A3-4A43-ACE1-46400BBFA69B}"/>
              </a:ext>
            </a:extLst>
          </p:cNvPr>
          <p:cNvSpPr>
            <a:spLocks noGrp="1"/>
          </p:cNvSpPr>
          <p:nvPr>
            <p:ph type="title"/>
          </p:nvPr>
        </p:nvSpPr>
        <p:spPr>
          <a:xfrm>
            <a:off x="1651636" y="737596"/>
            <a:ext cx="6087183" cy="522933"/>
          </a:xfrm>
        </p:spPr>
        <p:txBody>
          <a:bodyPr/>
          <a:lstStyle/>
          <a:p>
            <a:r>
              <a:rPr lang="en-US" dirty="0">
                <a:solidFill>
                  <a:srgbClr val="00B0F0"/>
                </a:solidFill>
              </a:rPr>
              <a:t>Keeping Things in Perspective </a:t>
            </a:r>
          </a:p>
        </p:txBody>
      </p:sp>
      <p:sp>
        <p:nvSpPr>
          <p:cNvPr id="3" name="TextBox 2">
            <a:extLst>
              <a:ext uri="{FF2B5EF4-FFF2-40B4-BE49-F238E27FC236}">
                <a16:creationId xmlns:a16="http://schemas.microsoft.com/office/drawing/2014/main" id="{26348A95-242D-48D4-A19D-78AC7674A4FA}"/>
              </a:ext>
            </a:extLst>
          </p:cNvPr>
          <p:cNvSpPr txBox="1"/>
          <p:nvPr/>
        </p:nvSpPr>
        <p:spPr>
          <a:xfrm>
            <a:off x="1598150" y="1610461"/>
            <a:ext cx="89956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We do not mean to vilify Thomas Aquinas</a:t>
            </a:r>
          </a:p>
        </p:txBody>
      </p:sp>
      <p:sp>
        <p:nvSpPr>
          <p:cNvPr id="4" name="TextBox 3">
            <a:extLst>
              <a:ext uri="{FF2B5EF4-FFF2-40B4-BE49-F238E27FC236}">
                <a16:creationId xmlns:a16="http://schemas.microsoft.com/office/drawing/2014/main" id="{7ECA4F6B-8B1F-4476-82B1-BE8D462D3F01}"/>
              </a:ext>
            </a:extLst>
          </p:cNvPr>
          <p:cNvSpPr txBox="1"/>
          <p:nvPr/>
        </p:nvSpPr>
        <p:spPr>
          <a:xfrm>
            <a:off x="1833966" y="2295563"/>
            <a:ext cx="7712990" cy="17543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Aquinas had many</a:t>
            </a:r>
            <a:r>
              <a:rPr kumimoji="0" lang="en-US" sz="1800" b="0" i="1" u="none" strike="noStrike" kern="1200" cap="none" spc="0" normalizeH="0" baseline="0" noProof="0" dirty="0">
                <a:ln>
                  <a:noFill/>
                </a:ln>
                <a:solidFill>
                  <a:srgbClr val="2B2B2B"/>
                </a:solidFill>
                <a:effectLst/>
                <a:uLnTx/>
                <a:uFillTx/>
                <a:latin typeface="Calibri" panose="020F0502020204030204"/>
                <a:ea typeface="+mn-ea"/>
                <a:cs typeface="+mn-cs"/>
              </a:rPr>
              <a:t> good </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things to say…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Thomas had many </a:t>
            </a:r>
            <a:r>
              <a:rPr kumimoji="0" lang="en-US" sz="1800" b="0" i="1" u="none" strike="noStrike" kern="1200" cap="none" spc="0" normalizeH="0" baseline="0" noProof="0" dirty="0">
                <a:ln>
                  <a:noFill/>
                </a:ln>
                <a:solidFill>
                  <a:srgbClr val="2B2B2B"/>
                </a:solidFill>
                <a:effectLst/>
                <a:uLnTx/>
                <a:uFillTx/>
                <a:latin typeface="Calibri" panose="020F0502020204030204"/>
                <a:ea typeface="+mn-ea"/>
                <a:cs typeface="+mn-cs"/>
              </a:rPr>
              <a:t>benign</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 things to say that are now considered antiquated.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Thomas is not responsible for later, Neo </a:t>
            </a:r>
            <a:r>
              <a:rPr kumimoji="0" lang="en-US" sz="1800" b="0" i="0" u="none" strike="noStrike" kern="1200" cap="none" spc="0" normalizeH="0" baseline="0" noProof="0" dirty="0" err="1">
                <a:ln>
                  <a:noFill/>
                </a:ln>
                <a:solidFill>
                  <a:srgbClr val="2B2B2B"/>
                </a:solidFill>
                <a:effectLst/>
                <a:uLnTx/>
                <a:uFillTx/>
                <a:latin typeface="Calibri" panose="020F0502020204030204"/>
                <a:ea typeface="+mn-ea"/>
                <a:cs typeface="+mn-cs"/>
              </a:rPr>
              <a:t>Thomisians</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 will try to clarify or extend his teaching – perhaps, beyond his intent.</a:t>
            </a:r>
          </a:p>
        </p:txBody>
      </p:sp>
      <p:sp>
        <p:nvSpPr>
          <p:cNvPr id="5" name="TextBox 4">
            <a:extLst>
              <a:ext uri="{FF2B5EF4-FFF2-40B4-BE49-F238E27FC236}">
                <a16:creationId xmlns:a16="http://schemas.microsoft.com/office/drawing/2014/main" id="{475D787C-2E60-495E-9C7E-87C1758C2E8E}"/>
              </a:ext>
            </a:extLst>
          </p:cNvPr>
          <p:cNvSpPr txBox="1"/>
          <p:nvPr/>
        </p:nvSpPr>
        <p:spPr>
          <a:xfrm>
            <a:off x="1499993" y="4210774"/>
            <a:ext cx="89956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Aquinas did, however, make one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malignant error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which will reap havoc in the centuries to follow…</a:t>
            </a:r>
          </a:p>
        </p:txBody>
      </p:sp>
    </p:spTree>
    <p:extLst>
      <p:ext uri="{BB962C8B-B14F-4D97-AF65-F5344CB8AC3E}">
        <p14:creationId xmlns:p14="http://schemas.microsoft.com/office/powerpoint/2010/main" val="695588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CCA6-E8BB-4A04-A2E5-AB46CB1EE614}"/>
              </a:ext>
            </a:extLst>
          </p:cNvPr>
          <p:cNvSpPr>
            <a:spLocks noGrp="1"/>
          </p:cNvSpPr>
          <p:nvPr>
            <p:ph type="title"/>
          </p:nvPr>
        </p:nvSpPr>
        <p:spPr>
          <a:xfrm>
            <a:off x="1459043" y="369599"/>
            <a:ext cx="9603697" cy="507731"/>
          </a:xfrm>
        </p:spPr>
        <p:txBody>
          <a:bodyPr/>
          <a:lstStyle/>
          <a:p>
            <a:r>
              <a:rPr lang="en-US" dirty="0">
                <a:solidFill>
                  <a:srgbClr val="00B0F0"/>
                </a:solidFill>
              </a:rPr>
              <a:t>Not “into” Aquinas? Just hang on to this…</a:t>
            </a:r>
          </a:p>
        </p:txBody>
      </p:sp>
      <p:sp>
        <p:nvSpPr>
          <p:cNvPr id="3" name="TextBox 2">
            <a:extLst>
              <a:ext uri="{FF2B5EF4-FFF2-40B4-BE49-F238E27FC236}">
                <a16:creationId xmlns:a16="http://schemas.microsoft.com/office/drawing/2014/main" id="{8DC5C5F4-182D-4E87-BE88-0CD66CA2F1FF}"/>
              </a:ext>
            </a:extLst>
          </p:cNvPr>
          <p:cNvSpPr txBox="1"/>
          <p:nvPr/>
        </p:nvSpPr>
        <p:spPr>
          <a:xfrm>
            <a:off x="4169043" y="965191"/>
            <a:ext cx="62923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For now:</a:t>
            </a:r>
          </a:p>
        </p:txBody>
      </p:sp>
      <p:sp>
        <p:nvSpPr>
          <p:cNvPr id="5" name="TextBox 4">
            <a:extLst>
              <a:ext uri="{FF2B5EF4-FFF2-40B4-BE49-F238E27FC236}">
                <a16:creationId xmlns:a16="http://schemas.microsoft.com/office/drawing/2014/main" id="{D76F8825-1AC3-4CD1-9FB6-98018AE0E2E7}"/>
              </a:ext>
            </a:extLst>
          </p:cNvPr>
          <p:cNvSpPr txBox="1"/>
          <p:nvPr/>
        </p:nvSpPr>
        <p:spPr>
          <a:xfrm>
            <a:off x="3173906" y="909419"/>
            <a:ext cx="819174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“Thomas, moves the church away from Plato and towards Aristotle, and in so many words, he says: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Since God said to Moses, I AM, therefore he is the changeless self existent One: "ipsum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esse</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per se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subsistens</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If God is absolutely changeless, then </a:t>
            </a:r>
            <a:r>
              <a:rPr kumimoji="0" lang="en-US" sz="2400" b="1" i="0" u="sng" strike="noStrike" kern="1200" cap="none" spc="0" normalizeH="0" baseline="0" noProof="0" dirty="0">
                <a:ln>
                  <a:noFill/>
                </a:ln>
                <a:solidFill>
                  <a:srgbClr val="2B2B2B"/>
                </a:solidFill>
                <a:effectLst/>
                <a:uLnTx/>
                <a:uFillTx/>
                <a:latin typeface="Calibri" panose="020F0502020204030204"/>
                <a:ea typeface="+mn-ea"/>
                <a:cs typeface="+mn-cs"/>
              </a:rPr>
              <a:t>what he made</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could also have a </a:t>
            </a:r>
            <a:r>
              <a:rPr kumimoji="0" lang="en-US" sz="2400" b="1" i="0" u="sng" strike="noStrike" kern="1200" cap="none" spc="0" normalizeH="0" baseline="0" noProof="0" dirty="0">
                <a:ln>
                  <a:noFill/>
                </a:ln>
                <a:solidFill>
                  <a:srgbClr val="2B2B2B"/>
                </a:solidFill>
                <a:effectLst/>
                <a:uLnTx/>
                <a:uFillTx/>
                <a:latin typeface="Calibri" panose="020F0502020204030204"/>
                <a:ea typeface="+mn-ea"/>
                <a:cs typeface="+mn-cs"/>
              </a:rPr>
              <a:t>changeless</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srgbClr val="2B2B2B"/>
                </a:solidFill>
                <a:effectLst/>
                <a:uLnTx/>
                <a:uFillTx/>
                <a:latin typeface="Calibri" panose="020F0502020204030204"/>
                <a:ea typeface="+mn-ea"/>
                <a:cs typeface="+mn-cs"/>
              </a:rPr>
              <a:t>being</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(His writings led his disciples to use the Latin noun of the verb to be (</a:t>
            </a:r>
            <a:r>
              <a:rPr kumimoji="0" lang="en-US" sz="2400" b="1" i="0" u="none" strike="noStrike" kern="1200" cap="none" spc="0" normalizeH="0" baseline="0" noProof="0" dirty="0" err="1">
                <a:ln>
                  <a:noFill/>
                </a:ln>
                <a:solidFill>
                  <a:srgbClr val="2B2B2B"/>
                </a:solidFill>
                <a:effectLst/>
                <a:uLnTx/>
                <a:uFillTx/>
                <a:latin typeface="Calibri" panose="020F0502020204030204"/>
                <a:ea typeface="+mn-ea"/>
                <a:cs typeface="+mn-cs"/>
              </a:rPr>
              <a:t>esse</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C00000"/>
                </a:solidFill>
                <a:effectLst/>
                <a:uLnTx/>
                <a:uFillTx/>
                <a:latin typeface="Calibri" panose="020F0502020204030204"/>
                <a:ea typeface="+mn-ea"/>
                <a:cs typeface="+mn-cs"/>
              </a:rPr>
              <a:t>essentia</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for substances.)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Thus, the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essence of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became the Western metaphysic. Substance is </a:t>
            </a:r>
            <a:r>
              <a:rPr kumimoji="0" lang="en-US" sz="2400" b="1" i="0" u="sng" strike="noStrike" kern="1200" cap="none" spc="0" normalizeH="0" baseline="0" noProof="0" dirty="0">
                <a:ln>
                  <a:noFill/>
                </a:ln>
                <a:solidFill>
                  <a:srgbClr val="2B2B2B"/>
                </a:solidFill>
                <a:effectLst/>
                <a:uLnTx/>
                <a:uFillTx/>
                <a:latin typeface="Calibri" panose="020F0502020204030204"/>
                <a:ea typeface="+mn-ea"/>
                <a:cs typeface="+mn-cs"/>
              </a:rPr>
              <a:t>changeless</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10D2F222-BF7C-4B44-927D-565BC585FD52}"/>
              </a:ext>
            </a:extLst>
          </p:cNvPr>
          <p:cNvSpPr txBox="1"/>
          <p:nvPr/>
        </p:nvSpPr>
        <p:spPr>
          <a:xfrm>
            <a:off x="4479010" y="6204488"/>
            <a:ext cx="6958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B2B2B"/>
                </a:solidFill>
                <a:effectLst/>
                <a:uLnTx/>
                <a:uFillTx/>
                <a:latin typeface="Calibri" panose="020F0502020204030204"/>
                <a:ea typeface="+mn-ea"/>
                <a:cs typeface="+mn-cs"/>
              </a:rPr>
              <a:t>*Special thanks to Victor McAllister for this short summary</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pic>
        <p:nvPicPr>
          <p:cNvPr id="12" name="Picture 11" descr="A close up of a logo&#10;&#10;Description generated with very high confidence">
            <a:extLst>
              <a:ext uri="{FF2B5EF4-FFF2-40B4-BE49-F238E27FC236}">
                <a16:creationId xmlns:a16="http://schemas.microsoft.com/office/drawing/2014/main" id="{8A7EE50D-E886-44CF-9A65-C02938349FAC}"/>
              </a:ext>
            </a:extLst>
          </p:cNvPr>
          <p:cNvPicPr>
            <a:picLocks noChangeAspect="1"/>
          </p:cNvPicPr>
          <p:nvPr/>
        </p:nvPicPr>
        <p:blipFill>
          <a:blip r:embed="rId3"/>
          <a:stretch>
            <a:fillRect/>
          </a:stretch>
        </p:blipFill>
        <p:spPr>
          <a:xfrm flipH="1">
            <a:off x="1129260" y="848786"/>
            <a:ext cx="1390357" cy="1465945"/>
          </a:xfrm>
          <a:prstGeom prst="rect">
            <a:avLst/>
          </a:prstGeom>
        </p:spPr>
      </p:pic>
      <p:pic>
        <p:nvPicPr>
          <p:cNvPr id="14" name="Picture 13" descr="A black and white photo of a person&#10;&#10;Description generated with very high confidence">
            <a:extLst>
              <a:ext uri="{FF2B5EF4-FFF2-40B4-BE49-F238E27FC236}">
                <a16:creationId xmlns:a16="http://schemas.microsoft.com/office/drawing/2014/main" id="{379EDC2C-0895-4390-AC16-CD0F07A642CD}"/>
              </a:ext>
            </a:extLst>
          </p:cNvPr>
          <p:cNvPicPr>
            <a:picLocks noChangeAspect="1"/>
          </p:cNvPicPr>
          <p:nvPr/>
        </p:nvPicPr>
        <p:blipFill>
          <a:blip r:embed="rId4"/>
          <a:stretch>
            <a:fillRect/>
          </a:stretch>
        </p:blipFill>
        <p:spPr>
          <a:xfrm>
            <a:off x="2113614" y="3711600"/>
            <a:ext cx="579692" cy="747640"/>
          </a:xfrm>
          <a:prstGeom prst="rect">
            <a:avLst/>
          </a:prstGeom>
        </p:spPr>
      </p:pic>
      <p:graphicFrame>
        <p:nvGraphicFramePr>
          <p:cNvPr id="15" name="Object 14">
            <a:extLst>
              <a:ext uri="{FF2B5EF4-FFF2-40B4-BE49-F238E27FC236}">
                <a16:creationId xmlns:a16="http://schemas.microsoft.com/office/drawing/2014/main" id="{1FA4C8FD-1ACE-464E-96DF-333D772C2774}"/>
              </a:ext>
            </a:extLst>
          </p:cNvPr>
          <p:cNvGraphicFramePr>
            <a:graphicFrameLocks noChangeAspect="1"/>
          </p:cNvGraphicFramePr>
          <p:nvPr/>
        </p:nvGraphicFramePr>
        <p:xfrm>
          <a:off x="997392" y="3711600"/>
          <a:ext cx="635622" cy="933209"/>
        </p:xfrm>
        <a:graphic>
          <a:graphicData uri="http://schemas.openxmlformats.org/presentationml/2006/ole">
            <mc:AlternateContent xmlns:mc="http://schemas.openxmlformats.org/markup-compatibility/2006">
              <mc:Choice xmlns:v="urn:schemas-microsoft-com:vml" Requires="v">
                <p:oleObj r:id="rId5" imgW="2793600" imgH="4101480" progId="">
                  <p:embed/>
                </p:oleObj>
              </mc:Choice>
              <mc:Fallback>
                <p:oleObj r:id="rId5" imgW="2793600" imgH="4101480" progId="">
                  <p:embed/>
                  <p:pic>
                    <p:nvPicPr>
                      <p:cNvPr id="15" name="Object 14">
                        <a:extLst>
                          <a:ext uri="{FF2B5EF4-FFF2-40B4-BE49-F238E27FC236}">
                            <a16:creationId xmlns:a16="http://schemas.microsoft.com/office/drawing/2014/main" id="{1FA4C8FD-1ACE-464E-96DF-333D772C2774}"/>
                          </a:ext>
                        </a:extLst>
                      </p:cNvPr>
                      <p:cNvPicPr/>
                      <p:nvPr/>
                    </p:nvPicPr>
                    <p:blipFill>
                      <a:blip r:embed="rId6"/>
                      <a:stretch>
                        <a:fillRect/>
                      </a:stretch>
                    </p:blipFill>
                    <p:spPr>
                      <a:xfrm>
                        <a:off x="997392" y="3711600"/>
                        <a:ext cx="635622" cy="933209"/>
                      </a:xfrm>
                      <a:prstGeom prst="rect">
                        <a:avLst/>
                      </a:prstGeom>
                    </p:spPr>
                  </p:pic>
                </p:oleObj>
              </mc:Fallback>
            </mc:AlternateContent>
          </a:graphicData>
        </a:graphic>
      </p:graphicFrame>
      <p:pic>
        <p:nvPicPr>
          <p:cNvPr id="17" name="Picture 16" descr="A necklace with smoke coming out of it&#10;&#10;Description generated with high confidence">
            <a:extLst>
              <a:ext uri="{FF2B5EF4-FFF2-40B4-BE49-F238E27FC236}">
                <a16:creationId xmlns:a16="http://schemas.microsoft.com/office/drawing/2014/main" id="{025D184C-B79F-4B56-A2CC-13EE2A7E3ED9}"/>
              </a:ext>
            </a:extLst>
          </p:cNvPr>
          <p:cNvPicPr>
            <a:picLocks noChangeAspect="1"/>
          </p:cNvPicPr>
          <p:nvPr/>
        </p:nvPicPr>
        <p:blipFill>
          <a:blip r:embed="rId7"/>
          <a:stretch>
            <a:fillRect/>
          </a:stretch>
        </p:blipFill>
        <p:spPr>
          <a:xfrm>
            <a:off x="1924087" y="2379831"/>
            <a:ext cx="379053" cy="1266669"/>
          </a:xfrm>
          <a:prstGeom prst="rect">
            <a:avLst/>
          </a:prstGeom>
        </p:spPr>
      </p:pic>
      <p:pic>
        <p:nvPicPr>
          <p:cNvPr id="18" name="Picture 17" descr="A necklace with smoke coming out of it&#10;&#10;Description generated with high confidence">
            <a:extLst>
              <a:ext uri="{FF2B5EF4-FFF2-40B4-BE49-F238E27FC236}">
                <a16:creationId xmlns:a16="http://schemas.microsoft.com/office/drawing/2014/main" id="{65E2A72D-CFD0-487E-B67D-E2A094073CCE}"/>
              </a:ext>
            </a:extLst>
          </p:cNvPr>
          <p:cNvPicPr>
            <a:picLocks noChangeAspect="1"/>
          </p:cNvPicPr>
          <p:nvPr/>
        </p:nvPicPr>
        <p:blipFill>
          <a:blip r:embed="rId7"/>
          <a:stretch>
            <a:fillRect/>
          </a:stretch>
        </p:blipFill>
        <p:spPr>
          <a:xfrm flipH="1">
            <a:off x="1414072" y="2395571"/>
            <a:ext cx="478987" cy="1230885"/>
          </a:xfrm>
          <a:prstGeom prst="rect">
            <a:avLst/>
          </a:prstGeom>
        </p:spPr>
      </p:pic>
    </p:spTree>
    <p:extLst>
      <p:ext uri="{BB962C8B-B14F-4D97-AF65-F5344CB8AC3E}">
        <p14:creationId xmlns:p14="http://schemas.microsoft.com/office/powerpoint/2010/main" val="26407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4500"/>
                            </p:stCondLst>
                            <p:childTnLst>
                              <p:par>
                                <p:cTn id="9" presetID="10" presetClass="exit" presetSubtype="0" fill="hold" nodeType="afterEffect">
                                  <p:stCondLst>
                                    <p:cond delay="400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atellite in space&#10;&#10;Description generated with very high confidence">
            <a:extLst>
              <a:ext uri="{FF2B5EF4-FFF2-40B4-BE49-F238E27FC236}">
                <a16:creationId xmlns:a16="http://schemas.microsoft.com/office/drawing/2014/main" id="{F2E9479C-3727-431B-82F3-099749CF9447}"/>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trans="100000"/>
                    </a14:imgEffect>
                  </a14:imgLayer>
                </a14:imgProps>
              </a:ext>
            </a:extLst>
          </a:blip>
          <a:stretch>
            <a:fillRect/>
          </a:stretch>
        </p:blipFill>
        <p:spPr>
          <a:xfrm>
            <a:off x="7859487" y="1858744"/>
            <a:ext cx="3889858" cy="2046227"/>
          </a:xfrm>
          <a:prstGeom prst="rect">
            <a:avLst/>
          </a:prstGeom>
          <a:effectLst>
            <a:outerShdw blurRad="50800" dist="38100" dir="13500000" algn="br" rotWithShape="0">
              <a:prstClr val="black">
                <a:alpha val="40000"/>
              </a:prstClr>
            </a:outerShdw>
          </a:effectLst>
        </p:spPr>
      </p:pic>
      <p:sp>
        <p:nvSpPr>
          <p:cNvPr id="2" name="Title 1">
            <a:extLst>
              <a:ext uri="{FF2B5EF4-FFF2-40B4-BE49-F238E27FC236}">
                <a16:creationId xmlns:a16="http://schemas.microsoft.com/office/drawing/2014/main" id="{127462C1-C2F3-4977-B5D1-1F7AC8FA8E76}"/>
              </a:ext>
            </a:extLst>
          </p:cNvPr>
          <p:cNvSpPr>
            <a:spLocks noGrp="1"/>
          </p:cNvSpPr>
          <p:nvPr>
            <p:ph type="title"/>
          </p:nvPr>
        </p:nvSpPr>
        <p:spPr>
          <a:xfrm>
            <a:off x="1225485" y="369599"/>
            <a:ext cx="9690754" cy="507731"/>
          </a:xfrm>
        </p:spPr>
        <p:txBody>
          <a:bodyPr/>
          <a:lstStyle/>
          <a:p>
            <a:pPr algn="ctr"/>
            <a:r>
              <a:rPr lang="en-US" sz="2400" dirty="0">
                <a:solidFill>
                  <a:srgbClr val="00B0F0"/>
                </a:solidFill>
              </a:rPr>
              <a:t>Remember: Philosophy Could Never Find a Starting Point (F.P.)</a:t>
            </a:r>
          </a:p>
        </p:txBody>
      </p:sp>
      <p:sp>
        <p:nvSpPr>
          <p:cNvPr id="7" name="TextBox 6">
            <a:extLst>
              <a:ext uri="{FF2B5EF4-FFF2-40B4-BE49-F238E27FC236}">
                <a16:creationId xmlns:a16="http://schemas.microsoft.com/office/drawing/2014/main" id="{8C90FBFD-E8DC-4146-BB7E-D2FD59AE5F7E}"/>
              </a:ext>
            </a:extLst>
          </p:cNvPr>
          <p:cNvSpPr txBox="1"/>
          <p:nvPr/>
        </p:nvSpPr>
        <p:spPr>
          <a:xfrm>
            <a:off x="1838237" y="886215"/>
            <a:ext cx="79463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You and I know that without God philosophy cannot arrive at a </a:t>
            </a:r>
            <a:r>
              <a:rPr kumimoji="0" lang="en-US" sz="1800" b="1" i="1" u="sng" strike="noStrike" kern="1200" cap="none" spc="0" normalizeH="0" baseline="0" noProof="0" dirty="0">
                <a:ln>
                  <a:noFill/>
                </a:ln>
                <a:solidFill>
                  <a:srgbClr val="2B2B2B"/>
                </a:solidFill>
                <a:effectLst/>
                <a:uLnTx/>
                <a:uFillTx/>
                <a:latin typeface="Calibri" panose="020F0502020204030204"/>
                <a:ea typeface="+mn-ea"/>
                <a:cs typeface="+mn-cs"/>
              </a:rPr>
              <a:t>unified system of knowledge</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 It cannot reconcile spirit and matter.  It cannot find a “starting point.”</a:t>
            </a:r>
          </a:p>
        </p:txBody>
      </p:sp>
      <p:sp>
        <p:nvSpPr>
          <p:cNvPr id="9" name="TextBox 8">
            <a:extLst>
              <a:ext uri="{FF2B5EF4-FFF2-40B4-BE49-F238E27FC236}">
                <a16:creationId xmlns:a16="http://schemas.microsoft.com/office/drawing/2014/main" id="{BFF9E3B1-FE3D-485C-8428-64E976AD2872}"/>
              </a:ext>
            </a:extLst>
          </p:cNvPr>
          <p:cNvSpPr txBox="1"/>
          <p:nvPr/>
        </p:nvSpPr>
        <p:spPr>
          <a:xfrm>
            <a:off x="786596" y="3548044"/>
            <a:ext cx="678584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Democritus (460-370 B.C.)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had argued that must find a single (material) </a:t>
            </a:r>
            <a:r>
              <a:rPr kumimoji="0" lang="en-US" sz="2000" b="0" i="0" u="sng" strike="noStrike" kern="1200" cap="none" spc="0" normalizeH="0" baseline="0" noProof="0" dirty="0">
                <a:ln>
                  <a:noFill/>
                </a:ln>
                <a:solidFill>
                  <a:srgbClr val="2B2B2B"/>
                </a:solidFill>
                <a:effectLst/>
                <a:uLnTx/>
                <a:uFillTx/>
                <a:latin typeface="Calibri" panose="020F0502020204030204"/>
                <a:ea typeface="+mn-ea"/>
                <a:cs typeface="+mn-cs"/>
              </a:rPr>
              <a:t>constant</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from which to rebuild our entire system of knowledge. In our words, we must find something </a:t>
            </a:r>
            <a:r>
              <a:rPr kumimoji="0" lang="en-US" sz="2000" b="0" i="1" u="sng" strike="noStrike" kern="1200" cap="none" spc="0" normalizeH="0" baseline="0" noProof="0" dirty="0">
                <a:ln>
                  <a:noFill/>
                </a:ln>
                <a:solidFill>
                  <a:srgbClr val="2B2B2B"/>
                </a:solidFill>
                <a:effectLst/>
                <a:uLnTx/>
                <a:uFillTx/>
                <a:latin typeface="Calibri" panose="020F0502020204030204"/>
                <a:ea typeface="+mn-ea"/>
                <a:cs typeface="+mn-cs"/>
              </a:rPr>
              <a:t>unchangeable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before we can make sense out of change. </a:t>
            </a:r>
          </a:p>
        </p:txBody>
      </p:sp>
      <p:sp>
        <p:nvSpPr>
          <p:cNvPr id="10" name="TextBox 9">
            <a:extLst>
              <a:ext uri="{FF2B5EF4-FFF2-40B4-BE49-F238E27FC236}">
                <a16:creationId xmlns:a16="http://schemas.microsoft.com/office/drawing/2014/main" id="{2DBD3062-5446-4BDB-88B8-02666CE41B23}"/>
              </a:ext>
            </a:extLst>
          </p:cNvPr>
          <p:cNvSpPr txBox="1"/>
          <p:nvPr/>
        </p:nvSpPr>
        <p:spPr>
          <a:xfrm>
            <a:off x="723843" y="5067545"/>
            <a:ext cx="64757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Aristotle (384-320 B.C.)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sought to find it in his synthetic view of </a:t>
            </a:r>
            <a:r>
              <a:rPr kumimoji="0" lang="en-US" sz="2000" b="0" i="1" u="sng" strike="noStrike" kern="1200" cap="none" spc="0" normalizeH="0" baseline="0" noProof="0" dirty="0">
                <a:ln>
                  <a:noFill/>
                </a:ln>
                <a:solidFill>
                  <a:srgbClr val="2B2B2B"/>
                </a:solidFill>
                <a:effectLst/>
                <a:uLnTx/>
                <a:uFillTx/>
                <a:latin typeface="Calibri" panose="020F0502020204030204"/>
                <a:ea typeface="+mn-ea"/>
                <a:cs typeface="+mn-cs"/>
              </a:rPr>
              <a:t>changelessness</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2B2B2B"/>
                </a:solidFill>
                <a:effectLst/>
                <a:uLnTx/>
                <a:uFillTx/>
                <a:latin typeface="Calibri" panose="020F0502020204030204"/>
                <a:ea typeface="+mn-ea"/>
                <a:cs typeface="+mn-cs"/>
              </a:rPr>
              <a:t>hypokeimenon</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EC2517EE-7777-4074-A0F3-1D272A0A2C8B}"/>
              </a:ext>
            </a:extLst>
          </p:cNvPr>
          <p:cNvSpPr txBox="1"/>
          <p:nvPr/>
        </p:nvSpPr>
        <p:spPr>
          <a:xfrm>
            <a:off x="7859487" y="4051882"/>
            <a:ext cx="392949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B0F0"/>
                </a:solidFill>
                <a:effectLst/>
                <a:uLnTx/>
                <a:uFillTx/>
                <a:latin typeface="Calibri" panose="020F0502020204030204"/>
                <a:ea typeface="+mn-ea"/>
                <a:cs typeface="+mn-cs"/>
              </a:rPr>
              <a:t>Aquinas has just given creation based philosophers exactly what they wanted. (Or so he thought.) Maybe now, philosophers will give God a second thought!</a:t>
            </a:r>
          </a:p>
        </p:txBody>
      </p:sp>
      <p:sp>
        <p:nvSpPr>
          <p:cNvPr id="3" name="TextBox 2">
            <a:extLst>
              <a:ext uri="{FF2B5EF4-FFF2-40B4-BE49-F238E27FC236}">
                <a16:creationId xmlns:a16="http://schemas.microsoft.com/office/drawing/2014/main" id="{EA78F4AE-558A-480C-91EB-D8F0CB11FC6D}"/>
              </a:ext>
            </a:extLst>
          </p:cNvPr>
          <p:cNvSpPr txBox="1"/>
          <p:nvPr/>
        </p:nvSpPr>
        <p:spPr>
          <a:xfrm>
            <a:off x="793628" y="1858744"/>
            <a:ext cx="6405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Parmenides (515 to 540 B.C.)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argued that there can be no science until we find an </a:t>
            </a:r>
            <a:r>
              <a:rPr kumimoji="0" lang="en-US" sz="2000" b="0" i="1" u="sng" strike="noStrike" kern="1200" cap="none" spc="0" normalizeH="0" baseline="0" noProof="0" dirty="0">
                <a:ln>
                  <a:noFill/>
                </a:ln>
                <a:solidFill>
                  <a:srgbClr val="2B2B2B"/>
                </a:solidFill>
                <a:effectLst/>
                <a:uLnTx/>
                <a:uFillTx/>
                <a:latin typeface="Calibri" panose="020F0502020204030204"/>
                <a:ea typeface="+mn-ea"/>
                <a:cs typeface="+mn-cs"/>
              </a:rPr>
              <a:t>unchanging constant</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56CFFBAA-3A3D-4CF4-9DB7-7F7D7F4CE1B3}"/>
              </a:ext>
            </a:extLst>
          </p:cNvPr>
          <p:cNvSpPr txBox="1"/>
          <p:nvPr/>
        </p:nvSpPr>
        <p:spPr>
          <a:xfrm>
            <a:off x="809693" y="2683078"/>
            <a:ext cx="67396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Zeno’s (490-530 B.C.)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Paradox will show us that synthesis through the senses is unworkable.  </a:t>
            </a:r>
          </a:p>
        </p:txBody>
      </p:sp>
    </p:spTree>
    <p:extLst>
      <p:ext uri="{BB962C8B-B14F-4D97-AF65-F5344CB8AC3E}">
        <p14:creationId xmlns:p14="http://schemas.microsoft.com/office/powerpoint/2010/main" val="26411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What Was the Quantum Leap?</a:t>
            </a:r>
          </a:p>
        </p:txBody>
      </p:sp>
      <p:grpSp>
        <p:nvGrpSpPr>
          <p:cNvPr id="88" name="Group 87"/>
          <p:cNvGrpSpPr/>
          <p:nvPr/>
        </p:nvGrpSpPr>
        <p:grpSpPr>
          <a:xfrm>
            <a:off x="-1239865" y="2805339"/>
            <a:ext cx="12192000" cy="3101315"/>
            <a:chOff x="0" y="2759620"/>
            <a:chExt cx="12192000" cy="3101315"/>
          </a:xfrm>
          <a:solidFill>
            <a:schemeClr val="tx1">
              <a:alpha val="40000"/>
            </a:schemeClr>
          </a:solidFill>
        </p:grpSpPr>
        <p:sp>
          <p:nvSpPr>
            <p:cNvPr id="5" name="Rectangle 76"/>
            <p:cNvSpPr>
              <a:spLocks noChangeArrowheads="1"/>
            </p:cNvSpPr>
            <p:nvPr/>
          </p:nvSpPr>
          <p:spPr bwMode="auto">
            <a:xfrm>
              <a:off x="0" y="5815216"/>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 name="Rectangle 77"/>
            <p:cNvSpPr>
              <a:spLocks noChangeArrowheads="1"/>
            </p:cNvSpPr>
            <p:nvPr/>
          </p:nvSpPr>
          <p:spPr bwMode="auto">
            <a:xfrm>
              <a:off x="0" y="2759620"/>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 name="Freeform 78"/>
            <p:cNvSpPr>
              <a:spLocks/>
            </p:cNvSpPr>
            <p:nvPr/>
          </p:nvSpPr>
          <p:spPr bwMode="auto">
            <a:xfrm>
              <a:off x="7540485" y="2792663"/>
              <a:ext cx="239051" cy="137636"/>
            </a:xfrm>
            <a:custGeom>
              <a:avLst/>
              <a:gdLst>
                <a:gd name="T0" fmla="*/ 78 w 132"/>
                <a:gd name="T1" fmla="*/ 76 h 76"/>
                <a:gd name="T2" fmla="*/ 0 w 132"/>
                <a:gd name="T3" fmla="*/ 76 h 76"/>
                <a:gd name="T4" fmla="*/ 59 w 132"/>
                <a:gd name="T5" fmla="*/ 0 h 76"/>
                <a:gd name="T6" fmla="*/ 132 w 132"/>
                <a:gd name="T7" fmla="*/ 0 h 76"/>
                <a:gd name="T8" fmla="*/ 78 w 132"/>
                <a:gd name="T9" fmla="*/ 76 h 76"/>
              </a:gdLst>
              <a:ahLst/>
              <a:cxnLst>
                <a:cxn ang="0">
                  <a:pos x="T0" y="T1"/>
                </a:cxn>
                <a:cxn ang="0">
                  <a:pos x="T2" y="T3"/>
                </a:cxn>
                <a:cxn ang="0">
                  <a:pos x="T4" y="T5"/>
                </a:cxn>
                <a:cxn ang="0">
                  <a:pos x="T6" y="T7"/>
                </a:cxn>
                <a:cxn ang="0">
                  <a:pos x="T8" y="T9"/>
                </a:cxn>
              </a:cxnLst>
              <a:rect l="0" t="0" r="r" b="b"/>
              <a:pathLst>
                <a:path w="132" h="76">
                  <a:moveTo>
                    <a:pt x="78" y="76"/>
                  </a:moveTo>
                  <a:lnTo>
                    <a:pt x="0" y="76"/>
                  </a:lnTo>
                  <a:lnTo>
                    <a:pt x="59" y="0"/>
                  </a:lnTo>
                  <a:lnTo>
                    <a:pt x="132"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8" name="Freeform 79"/>
            <p:cNvSpPr>
              <a:spLocks/>
            </p:cNvSpPr>
            <p:nvPr/>
          </p:nvSpPr>
          <p:spPr bwMode="auto">
            <a:xfrm>
              <a:off x="7823000" y="2792663"/>
              <a:ext cx="251728" cy="137636"/>
            </a:xfrm>
            <a:custGeom>
              <a:avLst/>
              <a:gdLst>
                <a:gd name="T0" fmla="*/ 80 w 139"/>
                <a:gd name="T1" fmla="*/ 76 h 76"/>
                <a:gd name="T2" fmla="*/ 0 w 139"/>
                <a:gd name="T3" fmla="*/ 76 h 76"/>
                <a:gd name="T4" fmla="*/ 56 w 139"/>
                <a:gd name="T5" fmla="*/ 0 h 76"/>
                <a:gd name="T6" fmla="*/ 139 w 139"/>
                <a:gd name="T7" fmla="*/ 0 h 76"/>
                <a:gd name="T8" fmla="*/ 80 w 139"/>
                <a:gd name="T9" fmla="*/ 76 h 76"/>
              </a:gdLst>
              <a:ahLst/>
              <a:cxnLst>
                <a:cxn ang="0">
                  <a:pos x="T0" y="T1"/>
                </a:cxn>
                <a:cxn ang="0">
                  <a:pos x="T2" y="T3"/>
                </a:cxn>
                <a:cxn ang="0">
                  <a:pos x="T4" y="T5"/>
                </a:cxn>
                <a:cxn ang="0">
                  <a:pos x="T6" y="T7"/>
                </a:cxn>
                <a:cxn ang="0">
                  <a:pos x="T8" y="T9"/>
                </a:cxn>
              </a:cxnLst>
              <a:rect l="0" t="0" r="r" b="b"/>
              <a:pathLst>
                <a:path w="139" h="76">
                  <a:moveTo>
                    <a:pt x="80" y="76"/>
                  </a:moveTo>
                  <a:lnTo>
                    <a:pt x="0" y="76"/>
                  </a:lnTo>
                  <a:lnTo>
                    <a:pt x="56" y="0"/>
                  </a:lnTo>
                  <a:lnTo>
                    <a:pt x="139"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9" name="Freeform 80"/>
            <p:cNvSpPr>
              <a:spLocks/>
            </p:cNvSpPr>
            <p:nvPr/>
          </p:nvSpPr>
          <p:spPr bwMode="auto">
            <a:xfrm>
              <a:off x="7252536" y="2792663"/>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0" name="Freeform 81"/>
            <p:cNvSpPr>
              <a:spLocks/>
            </p:cNvSpPr>
            <p:nvPr/>
          </p:nvSpPr>
          <p:spPr bwMode="auto">
            <a:xfrm>
              <a:off x="7573082" y="2930298"/>
              <a:ext cx="253539" cy="144880"/>
            </a:xfrm>
            <a:custGeom>
              <a:avLst/>
              <a:gdLst>
                <a:gd name="T0" fmla="*/ 81 w 140"/>
                <a:gd name="T1" fmla="*/ 80 h 80"/>
                <a:gd name="T2" fmla="*/ 0 w 140"/>
                <a:gd name="T3" fmla="*/ 80 h 80"/>
                <a:gd name="T4" fmla="*/ 60 w 140"/>
                <a:gd name="T5" fmla="*/ 0 h 80"/>
                <a:gd name="T6" fmla="*/ 140 w 140"/>
                <a:gd name="T7" fmla="*/ 0 h 80"/>
                <a:gd name="T8" fmla="*/ 81 w 140"/>
                <a:gd name="T9" fmla="*/ 80 h 80"/>
              </a:gdLst>
              <a:ahLst/>
              <a:cxnLst>
                <a:cxn ang="0">
                  <a:pos x="T0" y="T1"/>
                </a:cxn>
                <a:cxn ang="0">
                  <a:pos x="T2" y="T3"/>
                </a:cxn>
                <a:cxn ang="0">
                  <a:pos x="T4" y="T5"/>
                </a:cxn>
                <a:cxn ang="0">
                  <a:pos x="T6" y="T7"/>
                </a:cxn>
                <a:cxn ang="0">
                  <a:pos x="T8" y="T9"/>
                </a:cxn>
              </a:cxnLst>
              <a:rect l="0" t="0" r="r" b="b"/>
              <a:pathLst>
                <a:path w="140" h="80">
                  <a:moveTo>
                    <a:pt x="81" y="80"/>
                  </a:moveTo>
                  <a:lnTo>
                    <a:pt x="0" y="80"/>
                  </a:lnTo>
                  <a:lnTo>
                    <a:pt x="60" y="0"/>
                  </a:lnTo>
                  <a:lnTo>
                    <a:pt x="140"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1" name="Freeform 82"/>
            <p:cNvSpPr>
              <a:spLocks/>
            </p:cNvSpPr>
            <p:nvPr/>
          </p:nvSpPr>
          <p:spPr bwMode="auto">
            <a:xfrm>
              <a:off x="7873708" y="2930298"/>
              <a:ext cx="240862" cy="144880"/>
            </a:xfrm>
            <a:custGeom>
              <a:avLst/>
              <a:gdLst>
                <a:gd name="T0" fmla="*/ 81 w 133"/>
                <a:gd name="T1" fmla="*/ 80 h 80"/>
                <a:gd name="T2" fmla="*/ 0 w 133"/>
                <a:gd name="T3" fmla="*/ 80 h 80"/>
                <a:gd name="T4" fmla="*/ 52 w 133"/>
                <a:gd name="T5" fmla="*/ 0 h 80"/>
                <a:gd name="T6" fmla="*/ 133 w 133"/>
                <a:gd name="T7" fmla="*/ 0 h 80"/>
                <a:gd name="T8" fmla="*/ 81 w 133"/>
                <a:gd name="T9" fmla="*/ 80 h 80"/>
              </a:gdLst>
              <a:ahLst/>
              <a:cxnLst>
                <a:cxn ang="0">
                  <a:pos x="T0" y="T1"/>
                </a:cxn>
                <a:cxn ang="0">
                  <a:pos x="T2" y="T3"/>
                </a:cxn>
                <a:cxn ang="0">
                  <a:pos x="T4" y="T5"/>
                </a:cxn>
                <a:cxn ang="0">
                  <a:pos x="T6" y="T7"/>
                </a:cxn>
                <a:cxn ang="0">
                  <a:pos x="T8" y="T9"/>
                </a:cxn>
              </a:cxnLst>
              <a:rect l="0" t="0" r="r" b="b"/>
              <a:pathLst>
                <a:path w="133" h="80">
                  <a:moveTo>
                    <a:pt x="81" y="80"/>
                  </a:moveTo>
                  <a:lnTo>
                    <a:pt x="0" y="80"/>
                  </a:lnTo>
                  <a:lnTo>
                    <a:pt x="52" y="0"/>
                  </a:lnTo>
                  <a:lnTo>
                    <a:pt x="133"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2" name="Freeform 83"/>
            <p:cNvSpPr>
              <a:spLocks/>
            </p:cNvSpPr>
            <p:nvPr/>
          </p:nvSpPr>
          <p:spPr bwMode="auto">
            <a:xfrm>
              <a:off x="7296000" y="2930298"/>
              <a:ext cx="244484" cy="150313"/>
            </a:xfrm>
            <a:custGeom>
              <a:avLst/>
              <a:gdLst>
                <a:gd name="T0" fmla="*/ 135 w 135"/>
                <a:gd name="T1" fmla="*/ 0 h 83"/>
                <a:gd name="T2" fmla="*/ 56 w 135"/>
                <a:gd name="T3" fmla="*/ 0 h 83"/>
                <a:gd name="T4" fmla="*/ 0 w 135"/>
                <a:gd name="T5" fmla="*/ 83 h 83"/>
                <a:gd name="T6" fmla="*/ 82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6" y="0"/>
                  </a:lnTo>
                  <a:lnTo>
                    <a:pt x="0" y="83"/>
                  </a:lnTo>
                  <a:lnTo>
                    <a:pt x="82"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3" name="Freeform 84"/>
            <p:cNvSpPr>
              <a:spLocks/>
            </p:cNvSpPr>
            <p:nvPr/>
          </p:nvSpPr>
          <p:spPr bwMode="auto">
            <a:xfrm>
              <a:off x="7343086" y="3080611"/>
              <a:ext cx="244484" cy="137636"/>
            </a:xfrm>
            <a:custGeom>
              <a:avLst/>
              <a:gdLst>
                <a:gd name="T0" fmla="*/ 78 w 135"/>
                <a:gd name="T1" fmla="*/ 76 h 76"/>
                <a:gd name="T2" fmla="*/ 0 w 135"/>
                <a:gd name="T3" fmla="*/ 76 h 76"/>
                <a:gd name="T4" fmla="*/ 56 w 135"/>
                <a:gd name="T5" fmla="*/ 0 h 76"/>
                <a:gd name="T6" fmla="*/ 135 w 135"/>
                <a:gd name="T7" fmla="*/ 0 h 76"/>
                <a:gd name="T8" fmla="*/ 78 w 135"/>
                <a:gd name="T9" fmla="*/ 76 h 76"/>
              </a:gdLst>
              <a:ahLst/>
              <a:cxnLst>
                <a:cxn ang="0">
                  <a:pos x="T0" y="T1"/>
                </a:cxn>
                <a:cxn ang="0">
                  <a:pos x="T2" y="T3"/>
                </a:cxn>
                <a:cxn ang="0">
                  <a:pos x="T4" y="T5"/>
                </a:cxn>
                <a:cxn ang="0">
                  <a:pos x="T6" y="T7"/>
                </a:cxn>
                <a:cxn ang="0">
                  <a:pos x="T8" y="T9"/>
                </a:cxn>
              </a:cxnLst>
              <a:rect l="0" t="0" r="r" b="b"/>
              <a:pathLst>
                <a:path w="135" h="76">
                  <a:moveTo>
                    <a:pt x="78" y="76"/>
                  </a:moveTo>
                  <a:lnTo>
                    <a:pt x="0" y="76"/>
                  </a:lnTo>
                  <a:lnTo>
                    <a:pt x="56" y="0"/>
                  </a:lnTo>
                  <a:lnTo>
                    <a:pt x="135"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4" name="Freeform 85"/>
            <p:cNvSpPr>
              <a:spLocks/>
            </p:cNvSpPr>
            <p:nvPr/>
          </p:nvSpPr>
          <p:spPr bwMode="auto">
            <a:xfrm>
              <a:off x="7629223" y="3080611"/>
              <a:ext cx="244484" cy="137636"/>
            </a:xfrm>
            <a:custGeom>
              <a:avLst/>
              <a:gdLst>
                <a:gd name="T0" fmla="*/ 81 w 135"/>
                <a:gd name="T1" fmla="*/ 76 h 76"/>
                <a:gd name="T2" fmla="*/ 0 w 135"/>
                <a:gd name="T3" fmla="*/ 76 h 76"/>
                <a:gd name="T4" fmla="*/ 50 w 135"/>
                <a:gd name="T5" fmla="*/ 0 h 76"/>
                <a:gd name="T6" fmla="*/ 135 w 135"/>
                <a:gd name="T7" fmla="*/ 0 h 76"/>
                <a:gd name="T8" fmla="*/ 81 w 135"/>
                <a:gd name="T9" fmla="*/ 76 h 76"/>
              </a:gdLst>
              <a:ahLst/>
              <a:cxnLst>
                <a:cxn ang="0">
                  <a:pos x="T0" y="T1"/>
                </a:cxn>
                <a:cxn ang="0">
                  <a:pos x="T2" y="T3"/>
                </a:cxn>
                <a:cxn ang="0">
                  <a:pos x="T4" y="T5"/>
                </a:cxn>
                <a:cxn ang="0">
                  <a:pos x="T6" y="T7"/>
                </a:cxn>
                <a:cxn ang="0">
                  <a:pos x="T8" y="T9"/>
                </a:cxn>
              </a:cxnLst>
              <a:rect l="0" t="0" r="r" b="b"/>
              <a:pathLst>
                <a:path w="135" h="76">
                  <a:moveTo>
                    <a:pt x="81" y="76"/>
                  </a:moveTo>
                  <a:lnTo>
                    <a:pt x="0" y="76"/>
                  </a:lnTo>
                  <a:lnTo>
                    <a:pt x="50" y="0"/>
                  </a:lnTo>
                  <a:lnTo>
                    <a:pt x="135" y="0"/>
                  </a:lnTo>
                  <a:lnTo>
                    <a:pt x="81"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5" name="Freeform 86"/>
            <p:cNvSpPr>
              <a:spLocks/>
            </p:cNvSpPr>
            <p:nvPr/>
          </p:nvSpPr>
          <p:spPr bwMode="auto">
            <a:xfrm>
              <a:off x="7051516" y="3080611"/>
              <a:ext cx="251728" cy="144880"/>
            </a:xfrm>
            <a:custGeom>
              <a:avLst/>
              <a:gdLst>
                <a:gd name="T0" fmla="*/ 139 w 139"/>
                <a:gd name="T1" fmla="*/ 0 h 80"/>
                <a:gd name="T2" fmla="*/ 59 w 139"/>
                <a:gd name="T3" fmla="*/ 0 h 80"/>
                <a:gd name="T4" fmla="*/ 0 w 139"/>
                <a:gd name="T5" fmla="*/ 80 h 80"/>
                <a:gd name="T6" fmla="*/ 80 w 139"/>
                <a:gd name="T7" fmla="*/ 80 h 80"/>
                <a:gd name="T8" fmla="*/ 139 w 139"/>
                <a:gd name="T9" fmla="*/ 0 h 80"/>
              </a:gdLst>
              <a:ahLst/>
              <a:cxnLst>
                <a:cxn ang="0">
                  <a:pos x="T0" y="T1"/>
                </a:cxn>
                <a:cxn ang="0">
                  <a:pos x="T2" y="T3"/>
                </a:cxn>
                <a:cxn ang="0">
                  <a:pos x="T4" y="T5"/>
                </a:cxn>
                <a:cxn ang="0">
                  <a:pos x="T6" y="T7"/>
                </a:cxn>
                <a:cxn ang="0">
                  <a:pos x="T8" y="T9"/>
                </a:cxn>
              </a:cxnLst>
              <a:rect l="0" t="0" r="r" b="b"/>
              <a:pathLst>
                <a:path w="139" h="80">
                  <a:moveTo>
                    <a:pt x="139" y="0"/>
                  </a:moveTo>
                  <a:lnTo>
                    <a:pt x="59" y="0"/>
                  </a:lnTo>
                  <a:lnTo>
                    <a:pt x="0" y="80"/>
                  </a:lnTo>
                  <a:lnTo>
                    <a:pt x="80" y="80"/>
                  </a:lnTo>
                  <a:lnTo>
                    <a:pt x="13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6" name="Freeform 87"/>
            <p:cNvSpPr>
              <a:spLocks/>
            </p:cNvSpPr>
            <p:nvPr/>
          </p:nvSpPr>
          <p:spPr bwMode="auto">
            <a:xfrm>
              <a:off x="7180096" y="3509817"/>
              <a:ext cx="244484" cy="150313"/>
            </a:xfrm>
            <a:custGeom>
              <a:avLst/>
              <a:gdLst>
                <a:gd name="T0" fmla="*/ 83 w 135"/>
                <a:gd name="T1" fmla="*/ 83 h 83"/>
                <a:gd name="T2" fmla="*/ 0 w 135"/>
                <a:gd name="T3" fmla="*/ 83 h 83"/>
                <a:gd name="T4" fmla="*/ 57 w 135"/>
                <a:gd name="T5" fmla="*/ 0 h 83"/>
                <a:gd name="T6" fmla="*/ 135 w 135"/>
                <a:gd name="T7" fmla="*/ 0 h 83"/>
                <a:gd name="T8" fmla="*/ 83 w 135"/>
                <a:gd name="T9" fmla="*/ 83 h 83"/>
              </a:gdLst>
              <a:ahLst/>
              <a:cxnLst>
                <a:cxn ang="0">
                  <a:pos x="T0" y="T1"/>
                </a:cxn>
                <a:cxn ang="0">
                  <a:pos x="T2" y="T3"/>
                </a:cxn>
                <a:cxn ang="0">
                  <a:pos x="T4" y="T5"/>
                </a:cxn>
                <a:cxn ang="0">
                  <a:pos x="T6" y="T7"/>
                </a:cxn>
                <a:cxn ang="0">
                  <a:pos x="T8" y="T9"/>
                </a:cxn>
              </a:cxnLst>
              <a:rect l="0" t="0" r="r" b="b"/>
              <a:pathLst>
                <a:path w="135" h="83">
                  <a:moveTo>
                    <a:pt x="83" y="83"/>
                  </a:moveTo>
                  <a:lnTo>
                    <a:pt x="0" y="83"/>
                  </a:lnTo>
                  <a:lnTo>
                    <a:pt x="57" y="0"/>
                  </a:lnTo>
                  <a:lnTo>
                    <a:pt x="135" y="0"/>
                  </a:lnTo>
                  <a:lnTo>
                    <a:pt x="83"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7" name="Freeform 88"/>
            <p:cNvSpPr>
              <a:spLocks/>
            </p:cNvSpPr>
            <p:nvPr/>
          </p:nvSpPr>
          <p:spPr bwMode="auto">
            <a:xfrm>
              <a:off x="7466234" y="3509817"/>
              <a:ext cx="249917" cy="150313"/>
            </a:xfrm>
            <a:custGeom>
              <a:avLst/>
              <a:gdLst>
                <a:gd name="T0" fmla="*/ 78 w 138"/>
                <a:gd name="T1" fmla="*/ 83 h 83"/>
                <a:gd name="T2" fmla="*/ 0 w 138"/>
                <a:gd name="T3" fmla="*/ 83 h 83"/>
                <a:gd name="T4" fmla="*/ 59 w 138"/>
                <a:gd name="T5" fmla="*/ 0 h 83"/>
                <a:gd name="T6" fmla="*/ 138 w 138"/>
                <a:gd name="T7" fmla="*/ 0 h 83"/>
                <a:gd name="T8" fmla="*/ 78 w 138"/>
                <a:gd name="T9" fmla="*/ 83 h 83"/>
              </a:gdLst>
              <a:ahLst/>
              <a:cxnLst>
                <a:cxn ang="0">
                  <a:pos x="T0" y="T1"/>
                </a:cxn>
                <a:cxn ang="0">
                  <a:pos x="T2" y="T3"/>
                </a:cxn>
                <a:cxn ang="0">
                  <a:pos x="T4" y="T5"/>
                </a:cxn>
                <a:cxn ang="0">
                  <a:pos x="T6" y="T7"/>
                </a:cxn>
                <a:cxn ang="0">
                  <a:pos x="T8" y="T9"/>
                </a:cxn>
              </a:cxnLst>
              <a:rect l="0" t="0" r="r" b="b"/>
              <a:pathLst>
                <a:path w="138" h="83">
                  <a:moveTo>
                    <a:pt x="78" y="83"/>
                  </a:moveTo>
                  <a:lnTo>
                    <a:pt x="0" y="83"/>
                  </a:lnTo>
                  <a:lnTo>
                    <a:pt x="59" y="0"/>
                  </a:lnTo>
                  <a:lnTo>
                    <a:pt x="138" y="0"/>
                  </a:lnTo>
                  <a:lnTo>
                    <a:pt x="78"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 name="Freeform 89"/>
            <p:cNvSpPr>
              <a:spLocks/>
            </p:cNvSpPr>
            <p:nvPr/>
          </p:nvSpPr>
          <p:spPr bwMode="auto">
            <a:xfrm>
              <a:off x="6901203" y="3509817"/>
              <a:ext cx="239051" cy="150313"/>
            </a:xfrm>
            <a:custGeom>
              <a:avLst/>
              <a:gdLst>
                <a:gd name="T0" fmla="*/ 132 w 132"/>
                <a:gd name="T1" fmla="*/ 0 h 83"/>
                <a:gd name="T2" fmla="*/ 54 w 132"/>
                <a:gd name="T3" fmla="*/ 0 h 83"/>
                <a:gd name="T4" fmla="*/ 0 w 132"/>
                <a:gd name="T5" fmla="*/ 83 h 83"/>
                <a:gd name="T6" fmla="*/ 80 w 132"/>
                <a:gd name="T7" fmla="*/ 83 h 83"/>
                <a:gd name="T8" fmla="*/ 132 w 132"/>
                <a:gd name="T9" fmla="*/ 0 h 83"/>
              </a:gdLst>
              <a:ahLst/>
              <a:cxnLst>
                <a:cxn ang="0">
                  <a:pos x="T0" y="T1"/>
                </a:cxn>
                <a:cxn ang="0">
                  <a:pos x="T2" y="T3"/>
                </a:cxn>
                <a:cxn ang="0">
                  <a:pos x="T4" y="T5"/>
                </a:cxn>
                <a:cxn ang="0">
                  <a:pos x="T6" y="T7"/>
                </a:cxn>
                <a:cxn ang="0">
                  <a:pos x="T8" y="T9"/>
                </a:cxn>
              </a:cxnLst>
              <a:rect l="0" t="0" r="r" b="b"/>
              <a:pathLst>
                <a:path w="132" h="83">
                  <a:moveTo>
                    <a:pt x="132" y="0"/>
                  </a:moveTo>
                  <a:lnTo>
                    <a:pt x="54" y="0"/>
                  </a:lnTo>
                  <a:lnTo>
                    <a:pt x="0" y="83"/>
                  </a:lnTo>
                  <a:lnTo>
                    <a:pt x="80" y="83"/>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9" name="Freeform 90"/>
            <p:cNvSpPr>
              <a:spLocks/>
            </p:cNvSpPr>
            <p:nvPr/>
          </p:nvSpPr>
          <p:spPr bwMode="auto">
            <a:xfrm>
              <a:off x="7384739" y="3225491"/>
              <a:ext cx="235429" cy="143069"/>
            </a:xfrm>
            <a:custGeom>
              <a:avLst/>
              <a:gdLst>
                <a:gd name="T0" fmla="*/ 78 w 130"/>
                <a:gd name="T1" fmla="*/ 79 h 79"/>
                <a:gd name="T2" fmla="*/ 0 w 130"/>
                <a:gd name="T3" fmla="*/ 79 h 79"/>
                <a:gd name="T4" fmla="*/ 55 w 130"/>
                <a:gd name="T5" fmla="*/ 0 h 79"/>
                <a:gd name="T6" fmla="*/ 130 w 130"/>
                <a:gd name="T7" fmla="*/ 0 h 79"/>
                <a:gd name="T8" fmla="*/ 78 w 130"/>
                <a:gd name="T9" fmla="*/ 79 h 79"/>
              </a:gdLst>
              <a:ahLst/>
              <a:cxnLst>
                <a:cxn ang="0">
                  <a:pos x="T0" y="T1"/>
                </a:cxn>
                <a:cxn ang="0">
                  <a:pos x="T2" y="T3"/>
                </a:cxn>
                <a:cxn ang="0">
                  <a:pos x="T4" y="T5"/>
                </a:cxn>
                <a:cxn ang="0">
                  <a:pos x="T6" y="T7"/>
                </a:cxn>
                <a:cxn ang="0">
                  <a:pos x="T8" y="T9"/>
                </a:cxn>
              </a:cxnLst>
              <a:rect l="0" t="0" r="r" b="b"/>
              <a:pathLst>
                <a:path w="130" h="79">
                  <a:moveTo>
                    <a:pt x="78" y="79"/>
                  </a:moveTo>
                  <a:lnTo>
                    <a:pt x="0" y="79"/>
                  </a:lnTo>
                  <a:lnTo>
                    <a:pt x="55" y="0"/>
                  </a:lnTo>
                  <a:lnTo>
                    <a:pt x="130" y="0"/>
                  </a:lnTo>
                  <a:lnTo>
                    <a:pt x="78"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0" name="Freeform 91"/>
            <p:cNvSpPr>
              <a:spLocks/>
            </p:cNvSpPr>
            <p:nvPr/>
          </p:nvSpPr>
          <p:spPr bwMode="auto">
            <a:xfrm>
              <a:off x="7669065" y="3225491"/>
              <a:ext cx="242673" cy="143069"/>
            </a:xfrm>
            <a:custGeom>
              <a:avLst/>
              <a:gdLst>
                <a:gd name="T0" fmla="*/ 75 w 134"/>
                <a:gd name="T1" fmla="*/ 79 h 79"/>
                <a:gd name="T2" fmla="*/ 0 w 134"/>
                <a:gd name="T3" fmla="*/ 79 h 79"/>
                <a:gd name="T4" fmla="*/ 52 w 134"/>
                <a:gd name="T5" fmla="*/ 0 h 79"/>
                <a:gd name="T6" fmla="*/ 134 w 134"/>
                <a:gd name="T7" fmla="*/ 0 h 79"/>
                <a:gd name="T8" fmla="*/ 75 w 134"/>
                <a:gd name="T9" fmla="*/ 79 h 79"/>
              </a:gdLst>
              <a:ahLst/>
              <a:cxnLst>
                <a:cxn ang="0">
                  <a:pos x="T0" y="T1"/>
                </a:cxn>
                <a:cxn ang="0">
                  <a:pos x="T2" y="T3"/>
                </a:cxn>
                <a:cxn ang="0">
                  <a:pos x="T4" y="T5"/>
                </a:cxn>
                <a:cxn ang="0">
                  <a:pos x="T6" y="T7"/>
                </a:cxn>
                <a:cxn ang="0">
                  <a:pos x="T8" y="T9"/>
                </a:cxn>
              </a:cxnLst>
              <a:rect l="0" t="0" r="r" b="b"/>
              <a:pathLst>
                <a:path w="134" h="79">
                  <a:moveTo>
                    <a:pt x="75" y="79"/>
                  </a:moveTo>
                  <a:lnTo>
                    <a:pt x="0" y="79"/>
                  </a:lnTo>
                  <a:lnTo>
                    <a:pt x="52" y="0"/>
                  </a:lnTo>
                  <a:lnTo>
                    <a:pt x="134" y="0"/>
                  </a:lnTo>
                  <a:lnTo>
                    <a:pt x="75"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1" name="Freeform 92"/>
            <p:cNvSpPr>
              <a:spLocks/>
            </p:cNvSpPr>
            <p:nvPr/>
          </p:nvSpPr>
          <p:spPr bwMode="auto">
            <a:xfrm>
              <a:off x="7093168" y="3218247"/>
              <a:ext cx="244484" cy="150313"/>
            </a:xfrm>
            <a:custGeom>
              <a:avLst/>
              <a:gdLst>
                <a:gd name="T0" fmla="*/ 135 w 135"/>
                <a:gd name="T1" fmla="*/ 0 h 83"/>
                <a:gd name="T2" fmla="*/ 55 w 135"/>
                <a:gd name="T3" fmla="*/ 0 h 83"/>
                <a:gd name="T4" fmla="*/ 0 w 135"/>
                <a:gd name="T5" fmla="*/ 83 h 83"/>
                <a:gd name="T6" fmla="*/ 79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5" y="0"/>
                  </a:lnTo>
                  <a:lnTo>
                    <a:pt x="0" y="83"/>
                  </a:lnTo>
                  <a:lnTo>
                    <a:pt x="79"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2" name="Freeform 93"/>
            <p:cNvSpPr>
              <a:spLocks/>
            </p:cNvSpPr>
            <p:nvPr/>
          </p:nvSpPr>
          <p:spPr bwMode="auto">
            <a:xfrm>
              <a:off x="7140254" y="3368560"/>
              <a:ext cx="244484" cy="141258"/>
            </a:xfrm>
            <a:custGeom>
              <a:avLst/>
              <a:gdLst>
                <a:gd name="T0" fmla="*/ 79 w 135"/>
                <a:gd name="T1" fmla="*/ 78 h 78"/>
                <a:gd name="T2" fmla="*/ 0 w 135"/>
                <a:gd name="T3" fmla="*/ 78 h 78"/>
                <a:gd name="T4" fmla="*/ 53 w 135"/>
                <a:gd name="T5" fmla="*/ 0 h 78"/>
                <a:gd name="T6" fmla="*/ 135 w 135"/>
                <a:gd name="T7" fmla="*/ 0 h 78"/>
                <a:gd name="T8" fmla="*/ 79 w 135"/>
                <a:gd name="T9" fmla="*/ 78 h 78"/>
              </a:gdLst>
              <a:ahLst/>
              <a:cxnLst>
                <a:cxn ang="0">
                  <a:pos x="T0" y="T1"/>
                </a:cxn>
                <a:cxn ang="0">
                  <a:pos x="T2" y="T3"/>
                </a:cxn>
                <a:cxn ang="0">
                  <a:pos x="T4" y="T5"/>
                </a:cxn>
                <a:cxn ang="0">
                  <a:pos x="T6" y="T7"/>
                </a:cxn>
                <a:cxn ang="0">
                  <a:pos x="T8" y="T9"/>
                </a:cxn>
              </a:cxnLst>
              <a:rect l="0" t="0" r="r" b="b"/>
              <a:pathLst>
                <a:path w="135" h="78">
                  <a:moveTo>
                    <a:pt x="79" y="78"/>
                  </a:moveTo>
                  <a:lnTo>
                    <a:pt x="0" y="78"/>
                  </a:lnTo>
                  <a:lnTo>
                    <a:pt x="53" y="0"/>
                  </a:lnTo>
                  <a:lnTo>
                    <a:pt x="135" y="0"/>
                  </a:lnTo>
                  <a:lnTo>
                    <a:pt x="79"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3" name="Freeform 94"/>
            <p:cNvSpPr>
              <a:spLocks/>
            </p:cNvSpPr>
            <p:nvPr/>
          </p:nvSpPr>
          <p:spPr bwMode="auto">
            <a:xfrm>
              <a:off x="7424581" y="3368560"/>
              <a:ext cx="244484" cy="141258"/>
            </a:xfrm>
            <a:custGeom>
              <a:avLst/>
              <a:gdLst>
                <a:gd name="T0" fmla="*/ 82 w 135"/>
                <a:gd name="T1" fmla="*/ 78 h 78"/>
                <a:gd name="T2" fmla="*/ 0 w 135"/>
                <a:gd name="T3" fmla="*/ 78 h 78"/>
                <a:gd name="T4" fmla="*/ 56 w 135"/>
                <a:gd name="T5" fmla="*/ 0 h 78"/>
                <a:gd name="T6" fmla="*/ 135 w 135"/>
                <a:gd name="T7" fmla="*/ 0 h 78"/>
                <a:gd name="T8" fmla="*/ 82 w 135"/>
                <a:gd name="T9" fmla="*/ 78 h 78"/>
              </a:gdLst>
              <a:ahLst/>
              <a:cxnLst>
                <a:cxn ang="0">
                  <a:pos x="T0" y="T1"/>
                </a:cxn>
                <a:cxn ang="0">
                  <a:pos x="T2" y="T3"/>
                </a:cxn>
                <a:cxn ang="0">
                  <a:pos x="T4" y="T5"/>
                </a:cxn>
                <a:cxn ang="0">
                  <a:pos x="T6" y="T7"/>
                </a:cxn>
                <a:cxn ang="0">
                  <a:pos x="T8" y="T9"/>
                </a:cxn>
              </a:cxnLst>
              <a:rect l="0" t="0" r="r" b="b"/>
              <a:pathLst>
                <a:path w="135" h="78">
                  <a:moveTo>
                    <a:pt x="82" y="78"/>
                  </a:moveTo>
                  <a:lnTo>
                    <a:pt x="0" y="78"/>
                  </a:lnTo>
                  <a:lnTo>
                    <a:pt x="56" y="0"/>
                  </a:lnTo>
                  <a:lnTo>
                    <a:pt x="135" y="0"/>
                  </a:lnTo>
                  <a:lnTo>
                    <a:pt x="82"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4" name="Freeform 95"/>
            <p:cNvSpPr>
              <a:spLocks/>
            </p:cNvSpPr>
            <p:nvPr/>
          </p:nvSpPr>
          <p:spPr bwMode="auto">
            <a:xfrm>
              <a:off x="6850495" y="3368560"/>
              <a:ext cx="248106" cy="141258"/>
            </a:xfrm>
            <a:custGeom>
              <a:avLst/>
              <a:gdLst>
                <a:gd name="T0" fmla="*/ 137 w 137"/>
                <a:gd name="T1" fmla="*/ 0 h 78"/>
                <a:gd name="T2" fmla="*/ 59 w 137"/>
                <a:gd name="T3" fmla="*/ 0 h 78"/>
                <a:gd name="T4" fmla="*/ 0 w 137"/>
                <a:gd name="T5" fmla="*/ 78 h 78"/>
                <a:gd name="T6" fmla="*/ 82 w 137"/>
                <a:gd name="T7" fmla="*/ 78 h 78"/>
                <a:gd name="T8" fmla="*/ 137 w 137"/>
                <a:gd name="T9" fmla="*/ 0 h 78"/>
              </a:gdLst>
              <a:ahLst/>
              <a:cxnLst>
                <a:cxn ang="0">
                  <a:pos x="T0" y="T1"/>
                </a:cxn>
                <a:cxn ang="0">
                  <a:pos x="T2" y="T3"/>
                </a:cxn>
                <a:cxn ang="0">
                  <a:pos x="T4" y="T5"/>
                </a:cxn>
                <a:cxn ang="0">
                  <a:pos x="T6" y="T7"/>
                </a:cxn>
                <a:cxn ang="0">
                  <a:pos x="T8" y="T9"/>
                </a:cxn>
              </a:cxnLst>
              <a:rect l="0" t="0" r="r" b="b"/>
              <a:pathLst>
                <a:path w="137" h="78">
                  <a:moveTo>
                    <a:pt x="137" y="0"/>
                  </a:moveTo>
                  <a:lnTo>
                    <a:pt x="59" y="0"/>
                  </a:lnTo>
                  <a:lnTo>
                    <a:pt x="0" y="78"/>
                  </a:lnTo>
                  <a:lnTo>
                    <a:pt x="82" y="78"/>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5" name="Freeform 96"/>
            <p:cNvSpPr>
              <a:spLocks/>
            </p:cNvSpPr>
            <p:nvPr/>
          </p:nvSpPr>
          <p:spPr bwMode="auto">
            <a:xfrm>
              <a:off x="6948289" y="3660130"/>
              <a:ext cx="244484" cy="146691"/>
            </a:xfrm>
            <a:custGeom>
              <a:avLst/>
              <a:gdLst>
                <a:gd name="T0" fmla="*/ 76 w 135"/>
                <a:gd name="T1" fmla="*/ 81 h 81"/>
                <a:gd name="T2" fmla="*/ 0 w 135"/>
                <a:gd name="T3" fmla="*/ 81 h 81"/>
                <a:gd name="T4" fmla="*/ 54 w 135"/>
                <a:gd name="T5" fmla="*/ 0 h 81"/>
                <a:gd name="T6" fmla="*/ 135 w 135"/>
                <a:gd name="T7" fmla="*/ 0 h 81"/>
                <a:gd name="T8" fmla="*/ 76 w 135"/>
                <a:gd name="T9" fmla="*/ 81 h 81"/>
              </a:gdLst>
              <a:ahLst/>
              <a:cxnLst>
                <a:cxn ang="0">
                  <a:pos x="T0" y="T1"/>
                </a:cxn>
                <a:cxn ang="0">
                  <a:pos x="T2" y="T3"/>
                </a:cxn>
                <a:cxn ang="0">
                  <a:pos x="T4" y="T5"/>
                </a:cxn>
                <a:cxn ang="0">
                  <a:pos x="T6" y="T7"/>
                </a:cxn>
                <a:cxn ang="0">
                  <a:pos x="T8" y="T9"/>
                </a:cxn>
              </a:cxnLst>
              <a:rect l="0" t="0" r="r" b="b"/>
              <a:pathLst>
                <a:path w="135" h="81">
                  <a:moveTo>
                    <a:pt x="76" y="81"/>
                  </a:moveTo>
                  <a:lnTo>
                    <a:pt x="0" y="81"/>
                  </a:lnTo>
                  <a:lnTo>
                    <a:pt x="54" y="0"/>
                  </a:lnTo>
                  <a:lnTo>
                    <a:pt x="135" y="0"/>
                  </a:lnTo>
                  <a:lnTo>
                    <a:pt x="76"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6" name="Freeform 97"/>
            <p:cNvSpPr>
              <a:spLocks/>
            </p:cNvSpPr>
            <p:nvPr/>
          </p:nvSpPr>
          <p:spPr bwMode="auto">
            <a:xfrm>
              <a:off x="7236237" y="3660130"/>
              <a:ext cx="235429" cy="146691"/>
            </a:xfrm>
            <a:custGeom>
              <a:avLst/>
              <a:gdLst>
                <a:gd name="T0" fmla="*/ 78 w 130"/>
                <a:gd name="T1" fmla="*/ 81 h 81"/>
                <a:gd name="T2" fmla="*/ 0 w 130"/>
                <a:gd name="T3" fmla="*/ 81 h 81"/>
                <a:gd name="T4" fmla="*/ 52 w 130"/>
                <a:gd name="T5" fmla="*/ 0 h 81"/>
                <a:gd name="T6" fmla="*/ 130 w 130"/>
                <a:gd name="T7" fmla="*/ 0 h 81"/>
                <a:gd name="T8" fmla="*/ 78 w 130"/>
                <a:gd name="T9" fmla="*/ 81 h 81"/>
              </a:gdLst>
              <a:ahLst/>
              <a:cxnLst>
                <a:cxn ang="0">
                  <a:pos x="T0" y="T1"/>
                </a:cxn>
                <a:cxn ang="0">
                  <a:pos x="T2" y="T3"/>
                </a:cxn>
                <a:cxn ang="0">
                  <a:pos x="T4" y="T5"/>
                </a:cxn>
                <a:cxn ang="0">
                  <a:pos x="T6" y="T7"/>
                </a:cxn>
                <a:cxn ang="0">
                  <a:pos x="T8" y="T9"/>
                </a:cxn>
              </a:cxnLst>
              <a:rect l="0" t="0" r="r" b="b"/>
              <a:pathLst>
                <a:path w="130" h="81">
                  <a:moveTo>
                    <a:pt x="78" y="81"/>
                  </a:moveTo>
                  <a:lnTo>
                    <a:pt x="0" y="81"/>
                  </a:lnTo>
                  <a:lnTo>
                    <a:pt x="52" y="0"/>
                  </a:lnTo>
                  <a:lnTo>
                    <a:pt x="130" y="0"/>
                  </a:lnTo>
                  <a:lnTo>
                    <a:pt x="78"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7" name="Freeform 98"/>
            <p:cNvSpPr>
              <a:spLocks/>
            </p:cNvSpPr>
            <p:nvPr/>
          </p:nvSpPr>
          <p:spPr bwMode="auto">
            <a:xfrm>
              <a:off x="6653096" y="3660130"/>
              <a:ext cx="257161" cy="146691"/>
            </a:xfrm>
            <a:custGeom>
              <a:avLst/>
              <a:gdLst>
                <a:gd name="T0" fmla="*/ 142 w 142"/>
                <a:gd name="T1" fmla="*/ 0 h 81"/>
                <a:gd name="T2" fmla="*/ 59 w 142"/>
                <a:gd name="T3" fmla="*/ 0 h 81"/>
                <a:gd name="T4" fmla="*/ 0 w 142"/>
                <a:gd name="T5" fmla="*/ 81 h 81"/>
                <a:gd name="T6" fmla="*/ 83 w 142"/>
                <a:gd name="T7" fmla="*/ 81 h 81"/>
                <a:gd name="T8" fmla="*/ 142 w 142"/>
                <a:gd name="T9" fmla="*/ 0 h 81"/>
              </a:gdLst>
              <a:ahLst/>
              <a:cxnLst>
                <a:cxn ang="0">
                  <a:pos x="T0" y="T1"/>
                </a:cxn>
                <a:cxn ang="0">
                  <a:pos x="T2" y="T3"/>
                </a:cxn>
                <a:cxn ang="0">
                  <a:pos x="T4" y="T5"/>
                </a:cxn>
                <a:cxn ang="0">
                  <a:pos x="T6" y="T7"/>
                </a:cxn>
                <a:cxn ang="0">
                  <a:pos x="T8" y="T9"/>
                </a:cxn>
              </a:cxnLst>
              <a:rect l="0" t="0" r="r" b="b"/>
              <a:pathLst>
                <a:path w="142" h="81">
                  <a:moveTo>
                    <a:pt x="142" y="0"/>
                  </a:moveTo>
                  <a:lnTo>
                    <a:pt x="59" y="0"/>
                  </a:lnTo>
                  <a:lnTo>
                    <a:pt x="0" y="81"/>
                  </a:lnTo>
                  <a:lnTo>
                    <a:pt x="83" y="81"/>
                  </a:lnTo>
                  <a:lnTo>
                    <a:pt x="14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8" name="Freeform 99"/>
            <p:cNvSpPr>
              <a:spLocks/>
            </p:cNvSpPr>
            <p:nvPr/>
          </p:nvSpPr>
          <p:spPr bwMode="auto">
            <a:xfrm>
              <a:off x="6991753" y="3806821"/>
              <a:ext cx="244484" cy="144880"/>
            </a:xfrm>
            <a:custGeom>
              <a:avLst/>
              <a:gdLst>
                <a:gd name="T0" fmla="*/ 78 w 135"/>
                <a:gd name="T1" fmla="*/ 80 h 80"/>
                <a:gd name="T2" fmla="*/ 0 w 135"/>
                <a:gd name="T3" fmla="*/ 80 h 80"/>
                <a:gd name="T4" fmla="*/ 56 w 135"/>
                <a:gd name="T5" fmla="*/ 0 h 80"/>
                <a:gd name="T6" fmla="*/ 135 w 135"/>
                <a:gd name="T7" fmla="*/ 0 h 80"/>
                <a:gd name="T8" fmla="*/ 78 w 135"/>
                <a:gd name="T9" fmla="*/ 80 h 80"/>
              </a:gdLst>
              <a:ahLst/>
              <a:cxnLst>
                <a:cxn ang="0">
                  <a:pos x="T0" y="T1"/>
                </a:cxn>
                <a:cxn ang="0">
                  <a:pos x="T2" y="T3"/>
                </a:cxn>
                <a:cxn ang="0">
                  <a:pos x="T4" y="T5"/>
                </a:cxn>
                <a:cxn ang="0">
                  <a:pos x="T6" y="T7"/>
                </a:cxn>
                <a:cxn ang="0">
                  <a:pos x="T8" y="T9"/>
                </a:cxn>
              </a:cxnLst>
              <a:rect l="0" t="0" r="r" b="b"/>
              <a:pathLst>
                <a:path w="135" h="80">
                  <a:moveTo>
                    <a:pt x="78" y="80"/>
                  </a:moveTo>
                  <a:lnTo>
                    <a:pt x="0" y="80"/>
                  </a:lnTo>
                  <a:lnTo>
                    <a:pt x="56" y="0"/>
                  </a:lnTo>
                  <a:lnTo>
                    <a:pt x="135"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9" name="Freeform 100"/>
            <p:cNvSpPr>
              <a:spLocks/>
            </p:cNvSpPr>
            <p:nvPr/>
          </p:nvSpPr>
          <p:spPr bwMode="auto">
            <a:xfrm>
              <a:off x="7283323" y="3806821"/>
              <a:ext cx="242673" cy="144880"/>
            </a:xfrm>
            <a:custGeom>
              <a:avLst/>
              <a:gdLst>
                <a:gd name="T0" fmla="*/ 78 w 134"/>
                <a:gd name="T1" fmla="*/ 80 h 80"/>
                <a:gd name="T2" fmla="*/ 0 w 134"/>
                <a:gd name="T3" fmla="*/ 80 h 80"/>
                <a:gd name="T4" fmla="*/ 52 w 134"/>
                <a:gd name="T5" fmla="*/ 0 h 80"/>
                <a:gd name="T6" fmla="*/ 134 w 134"/>
                <a:gd name="T7" fmla="*/ 0 h 80"/>
                <a:gd name="T8" fmla="*/ 78 w 134"/>
                <a:gd name="T9" fmla="*/ 80 h 80"/>
              </a:gdLst>
              <a:ahLst/>
              <a:cxnLst>
                <a:cxn ang="0">
                  <a:pos x="T0" y="T1"/>
                </a:cxn>
                <a:cxn ang="0">
                  <a:pos x="T2" y="T3"/>
                </a:cxn>
                <a:cxn ang="0">
                  <a:pos x="T4" y="T5"/>
                </a:cxn>
                <a:cxn ang="0">
                  <a:pos x="T6" y="T7"/>
                </a:cxn>
                <a:cxn ang="0">
                  <a:pos x="T8" y="T9"/>
                </a:cxn>
              </a:cxnLst>
              <a:rect l="0" t="0" r="r" b="b"/>
              <a:pathLst>
                <a:path w="134" h="80">
                  <a:moveTo>
                    <a:pt x="78" y="80"/>
                  </a:moveTo>
                  <a:lnTo>
                    <a:pt x="0" y="80"/>
                  </a:lnTo>
                  <a:lnTo>
                    <a:pt x="52" y="0"/>
                  </a:lnTo>
                  <a:lnTo>
                    <a:pt x="134"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0" name="Freeform 101"/>
            <p:cNvSpPr>
              <a:spLocks/>
            </p:cNvSpPr>
            <p:nvPr/>
          </p:nvSpPr>
          <p:spPr bwMode="auto">
            <a:xfrm>
              <a:off x="6707426" y="3806821"/>
              <a:ext cx="249917" cy="144880"/>
            </a:xfrm>
            <a:custGeom>
              <a:avLst/>
              <a:gdLst>
                <a:gd name="T0" fmla="*/ 138 w 138"/>
                <a:gd name="T1" fmla="*/ 0 h 80"/>
                <a:gd name="T2" fmla="*/ 57 w 138"/>
                <a:gd name="T3" fmla="*/ 0 h 80"/>
                <a:gd name="T4" fmla="*/ 0 w 138"/>
                <a:gd name="T5" fmla="*/ 80 h 80"/>
                <a:gd name="T6" fmla="*/ 79 w 138"/>
                <a:gd name="T7" fmla="*/ 80 h 80"/>
                <a:gd name="T8" fmla="*/ 138 w 138"/>
                <a:gd name="T9" fmla="*/ 0 h 80"/>
              </a:gdLst>
              <a:ahLst/>
              <a:cxnLst>
                <a:cxn ang="0">
                  <a:pos x="T0" y="T1"/>
                </a:cxn>
                <a:cxn ang="0">
                  <a:pos x="T2" y="T3"/>
                </a:cxn>
                <a:cxn ang="0">
                  <a:pos x="T4" y="T5"/>
                </a:cxn>
                <a:cxn ang="0">
                  <a:pos x="T6" y="T7"/>
                </a:cxn>
                <a:cxn ang="0">
                  <a:pos x="T8" y="T9"/>
                </a:cxn>
              </a:cxnLst>
              <a:rect l="0" t="0" r="r" b="b"/>
              <a:pathLst>
                <a:path w="138" h="80">
                  <a:moveTo>
                    <a:pt x="138" y="0"/>
                  </a:moveTo>
                  <a:lnTo>
                    <a:pt x="57" y="0"/>
                  </a:lnTo>
                  <a:lnTo>
                    <a:pt x="0" y="80"/>
                  </a:lnTo>
                  <a:lnTo>
                    <a:pt x="79" y="80"/>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1" name="Freeform 102"/>
            <p:cNvSpPr>
              <a:spLocks/>
            </p:cNvSpPr>
            <p:nvPr/>
          </p:nvSpPr>
          <p:spPr bwMode="auto">
            <a:xfrm>
              <a:off x="6549870" y="4239649"/>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2" name="Freeform 103"/>
            <p:cNvSpPr>
              <a:spLocks/>
            </p:cNvSpPr>
            <p:nvPr/>
          </p:nvSpPr>
          <p:spPr bwMode="auto">
            <a:xfrm>
              <a:off x="6836007" y="4239649"/>
              <a:ext cx="249917" cy="150313"/>
            </a:xfrm>
            <a:custGeom>
              <a:avLst/>
              <a:gdLst>
                <a:gd name="T0" fmla="*/ 79 w 138"/>
                <a:gd name="T1" fmla="*/ 83 h 83"/>
                <a:gd name="T2" fmla="*/ 0 w 138"/>
                <a:gd name="T3" fmla="*/ 83 h 83"/>
                <a:gd name="T4" fmla="*/ 60 w 138"/>
                <a:gd name="T5" fmla="*/ 0 h 83"/>
                <a:gd name="T6" fmla="*/ 138 w 138"/>
                <a:gd name="T7" fmla="*/ 0 h 83"/>
                <a:gd name="T8" fmla="*/ 79 w 138"/>
                <a:gd name="T9" fmla="*/ 83 h 83"/>
              </a:gdLst>
              <a:ahLst/>
              <a:cxnLst>
                <a:cxn ang="0">
                  <a:pos x="T0" y="T1"/>
                </a:cxn>
                <a:cxn ang="0">
                  <a:pos x="T2" y="T3"/>
                </a:cxn>
                <a:cxn ang="0">
                  <a:pos x="T4" y="T5"/>
                </a:cxn>
                <a:cxn ang="0">
                  <a:pos x="T6" y="T7"/>
                </a:cxn>
                <a:cxn ang="0">
                  <a:pos x="T8" y="T9"/>
                </a:cxn>
              </a:cxnLst>
              <a:rect l="0" t="0" r="r" b="b"/>
              <a:pathLst>
                <a:path w="138" h="83">
                  <a:moveTo>
                    <a:pt x="79" y="83"/>
                  </a:moveTo>
                  <a:lnTo>
                    <a:pt x="0" y="83"/>
                  </a:lnTo>
                  <a:lnTo>
                    <a:pt x="60" y="0"/>
                  </a:lnTo>
                  <a:lnTo>
                    <a:pt x="138" y="0"/>
                  </a:lnTo>
                  <a:lnTo>
                    <a:pt x="79"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3" name="Freeform 104"/>
            <p:cNvSpPr>
              <a:spLocks/>
            </p:cNvSpPr>
            <p:nvPr/>
          </p:nvSpPr>
          <p:spPr bwMode="auto">
            <a:xfrm>
              <a:off x="6261921" y="4239649"/>
              <a:ext cx="249917" cy="150313"/>
            </a:xfrm>
            <a:custGeom>
              <a:avLst/>
              <a:gdLst>
                <a:gd name="T0" fmla="*/ 138 w 138"/>
                <a:gd name="T1" fmla="*/ 0 h 83"/>
                <a:gd name="T2" fmla="*/ 57 w 138"/>
                <a:gd name="T3" fmla="*/ 0 h 83"/>
                <a:gd name="T4" fmla="*/ 0 w 138"/>
                <a:gd name="T5" fmla="*/ 83 h 83"/>
                <a:gd name="T6" fmla="*/ 83 w 138"/>
                <a:gd name="T7" fmla="*/ 83 h 83"/>
                <a:gd name="T8" fmla="*/ 138 w 138"/>
                <a:gd name="T9" fmla="*/ 0 h 83"/>
              </a:gdLst>
              <a:ahLst/>
              <a:cxnLst>
                <a:cxn ang="0">
                  <a:pos x="T0" y="T1"/>
                </a:cxn>
                <a:cxn ang="0">
                  <a:pos x="T2" y="T3"/>
                </a:cxn>
                <a:cxn ang="0">
                  <a:pos x="T4" y="T5"/>
                </a:cxn>
                <a:cxn ang="0">
                  <a:pos x="T6" y="T7"/>
                </a:cxn>
                <a:cxn ang="0">
                  <a:pos x="T8" y="T9"/>
                </a:cxn>
              </a:cxnLst>
              <a:rect l="0" t="0" r="r" b="b"/>
              <a:pathLst>
                <a:path w="138" h="83">
                  <a:moveTo>
                    <a:pt x="138" y="0"/>
                  </a:moveTo>
                  <a:lnTo>
                    <a:pt x="57" y="0"/>
                  </a:lnTo>
                  <a:lnTo>
                    <a:pt x="0" y="83"/>
                  </a:lnTo>
                  <a:lnTo>
                    <a:pt x="83" y="83"/>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4" name="Freeform 105"/>
            <p:cNvSpPr>
              <a:spLocks/>
            </p:cNvSpPr>
            <p:nvPr/>
          </p:nvSpPr>
          <p:spPr bwMode="auto">
            <a:xfrm>
              <a:off x="6747268" y="3951700"/>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5" name="Freeform 106"/>
            <p:cNvSpPr>
              <a:spLocks/>
            </p:cNvSpPr>
            <p:nvPr/>
          </p:nvSpPr>
          <p:spPr bwMode="auto">
            <a:xfrm>
              <a:off x="7026162" y="3951700"/>
              <a:ext cx="257161" cy="150313"/>
            </a:xfrm>
            <a:custGeom>
              <a:avLst/>
              <a:gdLst>
                <a:gd name="T0" fmla="*/ 82 w 142"/>
                <a:gd name="T1" fmla="*/ 83 h 83"/>
                <a:gd name="T2" fmla="*/ 0 w 142"/>
                <a:gd name="T3" fmla="*/ 83 h 83"/>
                <a:gd name="T4" fmla="*/ 59 w 142"/>
                <a:gd name="T5" fmla="*/ 0 h 83"/>
                <a:gd name="T6" fmla="*/ 142 w 142"/>
                <a:gd name="T7" fmla="*/ 0 h 83"/>
                <a:gd name="T8" fmla="*/ 82 w 142"/>
                <a:gd name="T9" fmla="*/ 83 h 83"/>
              </a:gdLst>
              <a:ahLst/>
              <a:cxnLst>
                <a:cxn ang="0">
                  <a:pos x="T0" y="T1"/>
                </a:cxn>
                <a:cxn ang="0">
                  <a:pos x="T2" y="T3"/>
                </a:cxn>
                <a:cxn ang="0">
                  <a:pos x="T4" y="T5"/>
                </a:cxn>
                <a:cxn ang="0">
                  <a:pos x="T6" y="T7"/>
                </a:cxn>
                <a:cxn ang="0">
                  <a:pos x="T8" y="T9"/>
                </a:cxn>
              </a:cxnLst>
              <a:rect l="0" t="0" r="r" b="b"/>
              <a:pathLst>
                <a:path w="142" h="83">
                  <a:moveTo>
                    <a:pt x="82" y="83"/>
                  </a:moveTo>
                  <a:lnTo>
                    <a:pt x="0" y="83"/>
                  </a:lnTo>
                  <a:lnTo>
                    <a:pt x="59" y="0"/>
                  </a:lnTo>
                  <a:lnTo>
                    <a:pt x="142" y="0"/>
                  </a:lnTo>
                  <a:lnTo>
                    <a:pt x="82"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6" name="Freeform 107"/>
            <p:cNvSpPr>
              <a:spLocks/>
            </p:cNvSpPr>
            <p:nvPr/>
          </p:nvSpPr>
          <p:spPr bwMode="auto">
            <a:xfrm>
              <a:off x="6459320" y="3951700"/>
              <a:ext cx="248106" cy="150313"/>
            </a:xfrm>
            <a:custGeom>
              <a:avLst/>
              <a:gdLst>
                <a:gd name="T0" fmla="*/ 137 w 137"/>
                <a:gd name="T1" fmla="*/ 0 h 83"/>
                <a:gd name="T2" fmla="*/ 55 w 137"/>
                <a:gd name="T3" fmla="*/ 0 h 83"/>
                <a:gd name="T4" fmla="*/ 0 w 137"/>
                <a:gd name="T5" fmla="*/ 83 h 83"/>
                <a:gd name="T6" fmla="*/ 81 w 137"/>
                <a:gd name="T7" fmla="*/ 83 h 83"/>
                <a:gd name="T8" fmla="*/ 137 w 137"/>
                <a:gd name="T9" fmla="*/ 0 h 83"/>
              </a:gdLst>
              <a:ahLst/>
              <a:cxnLst>
                <a:cxn ang="0">
                  <a:pos x="T0" y="T1"/>
                </a:cxn>
                <a:cxn ang="0">
                  <a:pos x="T2" y="T3"/>
                </a:cxn>
                <a:cxn ang="0">
                  <a:pos x="T4" y="T5"/>
                </a:cxn>
                <a:cxn ang="0">
                  <a:pos x="T6" y="T7"/>
                </a:cxn>
                <a:cxn ang="0">
                  <a:pos x="T8" y="T9"/>
                </a:cxn>
              </a:cxnLst>
              <a:rect l="0" t="0" r="r" b="b"/>
              <a:pathLst>
                <a:path w="137" h="83">
                  <a:moveTo>
                    <a:pt x="137" y="0"/>
                  </a:moveTo>
                  <a:lnTo>
                    <a:pt x="55" y="0"/>
                  </a:lnTo>
                  <a:lnTo>
                    <a:pt x="0" y="83"/>
                  </a:lnTo>
                  <a:lnTo>
                    <a:pt x="81" y="83"/>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7" name="Freeform 108"/>
            <p:cNvSpPr>
              <a:spLocks/>
            </p:cNvSpPr>
            <p:nvPr/>
          </p:nvSpPr>
          <p:spPr bwMode="auto">
            <a:xfrm>
              <a:off x="6794354" y="4102013"/>
              <a:ext cx="244484" cy="137636"/>
            </a:xfrm>
            <a:custGeom>
              <a:avLst/>
              <a:gdLst>
                <a:gd name="T0" fmla="*/ 83 w 135"/>
                <a:gd name="T1" fmla="*/ 76 h 76"/>
                <a:gd name="T2" fmla="*/ 0 w 135"/>
                <a:gd name="T3" fmla="*/ 76 h 76"/>
                <a:gd name="T4" fmla="*/ 54 w 135"/>
                <a:gd name="T5" fmla="*/ 0 h 76"/>
                <a:gd name="T6" fmla="*/ 135 w 135"/>
                <a:gd name="T7" fmla="*/ 0 h 76"/>
                <a:gd name="T8" fmla="*/ 83 w 135"/>
                <a:gd name="T9" fmla="*/ 76 h 76"/>
              </a:gdLst>
              <a:ahLst/>
              <a:cxnLst>
                <a:cxn ang="0">
                  <a:pos x="T0" y="T1"/>
                </a:cxn>
                <a:cxn ang="0">
                  <a:pos x="T2" y="T3"/>
                </a:cxn>
                <a:cxn ang="0">
                  <a:pos x="T4" y="T5"/>
                </a:cxn>
                <a:cxn ang="0">
                  <a:pos x="T6" y="T7"/>
                </a:cxn>
                <a:cxn ang="0">
                  <a:pos x="T8" y="T9"/>
                </a:cxn>
              </a:cxnLst>
              <a:rect l="0" t="0" r="r" b="b"/>
              <a:pathLst>
                <a:path w="135" h="76">
                  <a:moveTo>
                    <a:pt x="83" y="76"/>
                  </a:moveTo>
                  <a:lnTo>
                    <a:pt x="0" y="76"/>
                  </a:lnTo>
                  <a:lnTo>
                    <a:pt x="54" y="0"/>
                  </a:lnTo>
                  <a:lnTo>
                    <a:pt x="135" y="0"/>
                  </a:lnTo>
                  <a:lnTo>
                    <a:pt x="83"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8" name="Freeform 109"/>
            <p:cNvSpPr>
              <a:spLocks/>
            </p:cNvSpPr>
            <p:nvPr/>
          </p:nvSpPr>
          <p:spPr bwMode="auto">
            <a:xfrm>
              <a:off x="7076870" y="4102013"/>
              <a:ext cx="244484" cy="137636"/>
            </a:xfrm>
            <a:custGeom>
              <a:avLst/>
              <a:gdLst>
                <a:gd name="T0" fmla="*/ 80 w 135"/>
                <a:gd name="T1" fmla="*/ 76 h 76"/>
                <a:gd name="T2" fmla="*/ 0 w 135"/>
                <a:gd name="T3" fmla="*/ 76 h 76"/>
                <a:gd name="T4" fmla="*/ 54 w 135"/>
                <a:gd name="T5" fmla="*/ 0 h 76"/>
                <a:gd name="T6" fmla="*/ 135 w 135"/>
                <a:gd name="T7" fmla="*/ 0 h 76"/>
                <a:gd name="T8" fmla="*/ 80 w 135"/>
                <a:gd name="T9" fmla="*/ 76 h 76"/>
              </a:gdLst>
              <a:ahLst/>
              <a:cxnLst>
                <a:cxn ang="0">
                  <a:pos x="T0" y="T1"/>
                </a:cxn>
                <a:cxn ang="0">
                  <a:pos x="T2" y="T3"/>
                </a:cxn>
                <a:cxn ang="0">
                  <a:pos x="T4" y="T5"/>
                </a:cxn>
                <a:cxn ang="0">
                  <a:pos x="T6" y="T7"/>
                </a:cxn>
                <a:cxn ang="0">
                  <a:pos x="T8" y="T9"/>
                </a:cxn>
              </a:cxnLst>
              <a:rect l="0" t="0" r="r" b="b"/>
              <a:pathLst>
                <a:path w="135" h="76">
                  <a:moveTo>
                    <a:pt x="80" y="76"/>
                  </a:moveTo>
                  <a:lnTo>
                    <a:pt x="0" y="76"/>
                  </a:lnTo>
                  <a:lnTo>
                    <a:pt x="54" y="0"/>
                  </a:lnTo>
                  <a:lnTo>
                    <a:pt x="135"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9" name="Freeform 110"/>
            <p:cNvSpPr>
              <a:spLocks/>
            </p:cNvSpPr>
            <p:nvPr/>
          </p:nvSpPr>
          <p:spPr bwMode="auto">
            <a:xfrm>
              <a:off x="6511839" y="4102013"/>
              <a:ext cx="244484" cy="137636"/>
            </a:xfrm>
            <a:custGeom>
              <a:avLst/>
              <a:gdLst>
                <a:gd name="T0" fmla="*/ 135 w 135"/>
                <a:gd name="T1" fmla="*/ 0 h 76"/>
                <a:gd name="T2" fmla="*/ 52 w 135"/>
                <a:gd name="T3" fmla="*/ 0 h 76"/>
                <a:gd name="T4" fmla="*/ 0 w 135"/>
                <a:gd name="T5" fmla="*/ 76 h 76"/>
                <a:gd name="T6" fmla="*/ 78 w 135"/>
                <a:gd name="T7" fmla="*/ 76 h 76"/>
                <a:gd name="T8" fmla="*/ 135 w 135"/>
                <a:gd name="T9" fmla="*/ 0 h 76"/>
              </a:gdLst>
              <a:ahLst/>
              <a:cxnLst>
                <a:cxn ang="0">
                  <a:pos x="T0" y="T1"/>
                </a:cxn>
                <a:cxn ang="0">
                  <a:pos x="T2" y="T3"/>
                </a:cxn>
                <a:cxn ang="0">
                  <a:pos x="T4" y="T5"/>
                </a:cxn>
                <a:cxn ang="0">
                  <a:pos x="T6" y="T7"/>
                </a:cxn>
                <a:cxn ang="0">
                  <a:pos x="T8" y="T9"/>
                </a:cxn>
              </a:cxnLst>
              <a:rect l="0" t="0" r="r" b="b"/>
              <a:pathLst>
                <a:path w="135" h="76">
                  <a:moveTo>
                    <a:pt x="135" y="0"/>
                  </a:moveTo>
                  <a:lnTo>
                    <a:pt x="52" y="0"/>
                  </a:lnTo>
                  <a:lnTo>
                    <a:pt x="0" y="76"/>
                  </a:lnTo>
                  <a:lnTo>
                    <a:pt x="78" y="76"/>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0" name="Freeform 111"/>
            <p:cNvSpPr>
              <a:spLocks/>
            </p:cNvSpPr>
            <p:nvPr/>
          </p:nvSpPr>
          <p:spPr bwMode="auto">
            <a:xfrm>
              <a:off x="6600578" y="4389962"/>
              <a:ext cx="249917" cy="137636"/>
            </a:xfrm>
            <a:custGeom>
              <a:avLst/>
              <a:gdLst>
                <a:gd name="T0" fmla="*/ 76 w 138"/>
                <a:gd name="T1" fmla="*/ 76 h 76"/>
                <a:gd name="T2" fmla="*/ 0 w 138"/>
                <a:gd name="T3" fmla="*/ 76 h 76"/>
                <a:gd name="T4" fmla="*/ 52 w 138"/>
                <a:gd name="T5" fmla="*/ 0 h 76"/>
                <a:gd name="T6" fmla="*/ 138 w 138"/>
                <a:gd name="T7" fmla="*/ 0 h 76"/>
                <a:gd name="T8" fmla="*/ 76 w 138"/>
                <a:gd name="T9" fmla="*/ 76 h 76"/>
              </a:gdLst>
              <a:ahLst/>
              <a:cxnLst>
                <a:cxn ang="0">
                  <a:pos x="T0" y="T1"/>
                </a:cxn>
                <a:cxn ang="0">
                  <a:pos x="T2" y="T3"/>
                </a:cxn>
                <a:cxn ang="0">
                  <a:pos x="T4" y="T5"/>
                </a:cxn>
                <a:cxn ang="0">
                  <a:pos x="T6" y="T7"/>
                </a:cxn>
                <a:cxn ang="0">
                  <a:pos x="T8" y="T9"/>
                </a:cxn>
              </a:cxnLst>
              <a:rect l="0" t="0" r="r" b="b"/>
              <a:pathLst>
                <a:path w="138" h="76">
                  <a:moveTo>
                    <a:pt x="76" y="76"/>
                  </a:moveTo>
                  <a:lnTo>
                    <a:pt x="0" y="76"/>
                  </a:lnTo>
                  <a:lnTo>
                    <a:pt x="52" y="0"/>
                  </a:lnTo>
                  <a:lnTo>
                    <a:pt x="138" y="0"/>
                  </a:lnTo>
                  <a:lnTo>
                    <a:pt x="76"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1" name="Freeform 112"/>
            <p:cNvSpPr>
              <a:spLocks/>
            </p:cNvSpPr>
            <p:nvPr/>
          </p:nvSpPr>
          <p:spPr bwMode="auto">
            <a:xfrm>
              <a:off x="6883093" y="4389962"/>
              <a:ext cx="244484" cy="137636"/>
            </a:xfrm>
            <a:custGeom>
              <a:avLst/>
              <a:gdLst>
                <a:gd name="T0" fmla="*/ 79 w 135"/>
                <a:gd name="T1" fmla="*/ 76 h 76"/>
                <a:gd name="T2" fmla="*/ 0 w 135"/>
                <a:gd name="T3" fmla="*/ 76 h 76"/>
                <a:gd name="T4" fmla="*/ 53 w 135"/>
                <a:gd name="T5" fmla="*/ 0 h 76"/>
                <a:gd name="T6" fmla="*/ 135 w 135"/>
                <a:gd name="T7" fmla="*/ 0 h 76"/>
                <a:gd name="T8" fmla="*/ 79 w 135"/>
                <a:gd name="T9" fmla="*/ 76 h 76"/>
              </a:gdLst>
              <a:ahLst/>
              <a:cxnLst>
                <a:cxn ang="0">
                  <a:pos x="T0" y="T1"/>
                </a:cxn>
                <a:cxn ang="0">
                  <a:pos x="T2" y="T3"/>
                </a:cxn>
                <a:cxn ang="0">
                  <a:pos x="T4" y="T5"/>
                </a:cxn>
                <a:cxn ang="0">
                  <a:pos x="T6" y="T7"/>
                </a:cxn>
                <a:cxn ang="0">
                  <a:pos x="T8" y="T9"/>
                </a:cxn>
              </a:cxnLst>
              <a:rect l="0" t="0" r="r" b="b"/>
              <a:pathLst>
                <a:path w="135" h="76">
                  <a:moveTo>
                    <a:pt x="79" y="76"/>
                  </a:moveTo>
                  <a:lnTo>
                    <a:pt x="0" y="76"/>
                  </a:lnTo>
                  <a:lnTo>
                    <a:pt x="53" y="0"/>
                  </a:lnTo>
                  <a:lnTo>
                    <a:pt x="135" y="0"/>
                  </a:lnTo>
                  <a:lnTo>
                    <a:pt x="79"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2" name="Freeform 113"/>
            <p:cNvSpPr>
              <a:spLocks/>
            </p:cNvSpPr>
            <p:nvPr/>
          </p:nvSpPr>
          <p:spPr bwMode="auto">
            <a:xfrm>
              <a:off x="6309007" y="4389962"/>
              <a:ext cx="249917" cy="137636"/>
            </a:xfrm>
            <a:custGeom>
              <a:avLst/>
              <a:gdLst>
                <a:gd name="T0" fmla="*/ 138 w 138"/>
                <a:gd name="T1" fmla="*/ 0 h 76"/>
                <a:gd name="T2" fmla="*/ 57 w 138"/>
                <a:gd name="T3" fmla="*/ 0 h 76"/>
                <a:gd name="T4" fmla="*/ 0 w 138"/>
                <a:gd name="T5" fmla="*/ 76 h 76"/>
                <a:gd name="T6" fmla="*/ 76 w 138"/>
                <a:gd name="T7" fmla="*/ 76 h 76"/>
                <a:gd name="T8" fmla="*/ 138 w 138"/>
                <a:gd name="T9" fmla="*/ 0 h 76"/>
              </a:gdLst>
              <a:ahLst/>
              <a:cxnLst>
                <a:cxn ang="0">
                  <a:pos x="T0" y="T1"/>
                </a:cxn>
                <a:cxn ang="0">
                  <a:pos x="T2" y="T3"/>
                </a:cxn>
                <a:cxn ang="0">
                  <a:pos x="T4" y="T5"/>
                </a:cxn>
                <a:cxn ang="0">
                  <a:pos x="T6" y="T7"/>
                </a:cxn>
                <a:cxn ang="0">
                  <a:pos x="T8" y="T9"/>
                </a:cxn>
              </a:cxnLst>
              <a:rect l="0" t="0" r="r" b="b"/>
              <a:pathLst>
                <a:path w="138" h="76">
                  <a:moveTo>
                    <a:pt x="138" y="0"/>
                  </a:moveTo>
                  <a:lnTo>
                    <a:pt x="57" y="0"/>
                  </a:lnTo>
                  <a:lnTo>
                    <a:pt x="0" y="76"/>
                  </a:lnTo>
                  <a:lnTo>
                    <a:pt x="76" y="76"/>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3" name="Freeform 114"/>
            <p:cNvSpPr>
              <a:spLocks/>
            </p:cNvSpPr>
            <p:nvPr/>
          </p:nvSpPr>
          <p:spPr bwMode="auto">
            <a:xfrm>
              <a:off x="6352471" y="4527597"/>
              <a:ext cx="248106" cy="141258"/>
            </a:xfrm>
            <a:custGeom>
              <a:avLst/>
              <a:gdLst>
                <a:gd name="T0" fmla="*/ 85 w 137"/>
                <a:gd name="T1" fmla="*/ 78 h 78"/>
                <a:gd name="T2" fmla="*/ 0 w 137"/>
                <a:gd name="T3" fmla="*/ 78 h 78"/>
                <a:gd name="T4" fmla="*/ 52 w 137"/>
                <a:gd name="T5" fmla="*/ 0 h 78"/>
                <a:gd name="T6" fmla="*/ 137 w 137"/>
                <a:gd name="T7" fmla="*/ 0 h 78"/>
                <a:gd name="T8" fmla="*/ 85 w 137"/>
                <a:gd name="T9" fmla="*/ 78 h 78"/>
              </a:gdLst>
              <a:ahLst/>
              <a:cxnLst>
                <a:cxn ang="0">
                  <a:pos x="T0" y="T1"/>
                </a:cxn>
                <a:cxn ang="0">
                  <a:pos x="T2" y="T3"/>
                </a:cxn>
                <a:cxn ang="0">
                  <a:pos x="T4" y="T5"/>
                </a:cxn>
                <a:cxn ang="0">
                  <a:pos x="T6" y="T7"/>
                </a:cxn>
                <a:cxn ang="0">
                  <a:pos x="T8" y="T9"/>
                </a:cxn>
              </a:cxnLst>
              <a:rect l="0" t="0" r="r" b="b"/>
              <a:pathLst>
                <a:path w="137" h="78">
                  <a:moveTo>
                    <a:pt x="85" y="78"/>
                  </a:moveTo>
                  <a:lnTo>
                    <a:pt x="0" y="78"/>
                  </a:lnTo>
                  <a:lnTo>
                    <a:pt x="52" y="0"/>
                  </a:lnTo>
                  <a:lnTo>
                    <a:pt x="137" y="0"/>
                  </a:lnTo>
                  <a:lnTo>
                    <a:pt x="85"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4" name="Freeform 115"/>
            <p:cNvSpPr>
              <a:spLocks/>
            </p:cNvSpPr>
            <p:nvPr/>
          </p:nvSpPr>
          <p:spPr bwMode="auto">
            <a:xfrm>
              <a:off x="6640419" y="4527597"/>
              <a:ext cx="242673" cy="141258"/>
            </a:xfrm>
            <a:custGeom>
              <a:avLst/>
              <a:gdLst>
                <a:gd name="T0" fmla="*/ 78 w 134"/>
                <a:gd name="T1" fmla="*/ 78 h 78"/>
                <a:gd name="T2" fmla="*/ 0 w 134"/>
                <a:gd name="T3" fmla="*/ 78 h 78"/>
                <a:gd name="T4" fmla="*/ 54 w 134"/>
                <a:gd name="T5" fmla="*/ 0 h 78"/>
                <a:gd name="T6" fmla="*/ 134 w 134"/>
                <a:gd name="T7" fmla="*/ 0 h 78"/>
                <a:gd name="T8" fmla="*/ 78 w 134"/>
                <a:gd name="T9" fmla="*/ 78 h 78"/>
              </a:gdLst>
              <a:ahLst/>
              <a:cxnLst>
                <a:cxn ang="0">
                  <a:pos x="T0" y="T1"/>
                </a:cxn>
                <a:cxn ang="0">
                  <a:pos x="T2" y="T3"/>
                </a:cxn>
                <a:cxn ang="0">
                  <a:pos x="T4" y="T5"/>
                </a:cxn>
                <a:cxn ang="0">
                  <a:pos x="T6" y="T7"/>
                </a:cxn>
                <a:cxn ang="0">
                  <a:pos x="T8" y="T9"/>
                </a:cxn>
              </a:cxnLst>
              <a:rect l="0" t="0" r="r" b="b"/>
              <a:pathLst>
                <a:path w="134" h="78">
                  <a:moveTo>
                    <a:pt x="78" y="78"/>
                  </a:moveTo>
                  <a:lnTo>
                    <a:pt x="0" y="78"/>
                  </a:lnTo>
                  <a:lnTo>
                    <a:pt x="54" y="0"/>
                  </a:lnTo>
                  <a:lnTo>
                    <a:pt x="134" y="0"/>
                  </a:lnTo>
                  <a:lnTo>
                    <a:pt x="78"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5" name="Freeform 116"/>
            <p:cNvSpPr>
              <a:spLocks/>
            </p:cNvSpPr>
            <p:nvPr/>
          </p:nvSpPr>
          <p:spPr bwMode="auto">
            <a:xfrm>
              <a:off x="6073578" y="4527597"/>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6" name="Freeform 117"/>
            <p:cNvSpPr>
              <a:spLocks/>
            </p:cNvSpPr>
            <p:nvPr/>
          </p:nvSpPr>
          <p:spPr bwMode="auto">
            <a:xfrm>
              <a:off x="6202158" y="4960426"/>
              <a:ext cx="235429" cy="155746"/>
            </a:xfrm>
            <a:custGeom>
              <a:avLst/>
              <a:gdLst>
                <a:gd name="T0" fmla="*/ 76 w 130"/>
                <a:gd name="T1" fmla="*/ 86 h 86"/>
                <a:gd name="T2" fmla="*/ 0 w 130"/>
                <a:gd name="T3" fmla="*/ 86 h 86"/>
                <a:gd name="T4" fmla="*/ 55 w 130"/>
                <a:gd name="T5" fmla="*/ 0 h 86"/>
                <a:gd name="T6" fmla="*/ 130 w 130"/>
                <a:gd name="T7" fmla="*/ 0 h 86"/>
                <a:gd name="T8" fmla="*/ 76 w 130"/>
                <a:gd name="T9" fmla="*/ 86 h 86"/>
              </a:gdLst>
              <a:ahLst/>
              <a:cxnLst>
                <a:cxn ang="0">
                  <a:pos x="T0" y="T1"/>
                </a:cxn>
                <a:cxn ang="0">
                  <a:pos x="T2" y="T3"/>
                </a:cxn>
                <a:cxn ang="0">
                  <a:pos x="T4" y="T5"/>
                </a:cxn>
                <a:cxn ang="0">
                  <a:pos x="T6" y="T7"/>
                </a:cxn>
                <a:cxn ang="0">
                  <a:pos x="T8" y="T9"/>
                </a:cxn>
              </a:cxnLst>
              <a:rect l="0" t="0" r="r" b="b"/>
              <a:pathLst>
                <a:path w="130" h="86">
                  <a:moveTo>
                    <a:pt x="76" y="86"/>
                  </a:moveTo>
                  <a:lnTo>
                    <a:pt x="0" y="86"/>
                  </a:lnTo>
                  <a:lnTo>
                    <a:pt x="55" y="0"/>
                  </a:lnTo>
                  <a:lnTo>
                    <a:pt x="130" y="0"/>
                  </a:lnTo>
                  <a:lnTo>
                    <a:pt x="76"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7" name="Freeform 118"/>
            <p:cNvSpPr>
              <a:spLocks/>
            </p:cNvSpPr>
            <p:nvPr/>
          </p:nvSpPr>
          <p:spPr bwMode="auto">
            <a:xfrm>
              <a:off x="6484674" y="4960426"/>
              <a:ext cx="244484" cy="155746"/>
            </a:xfrm>
            <a:custGeom>
              <a:avLst/>
              <a:gdLst>
                <a:gd name="T0" fmla="*/ 83 w 135"/>
                <a:gd name="T1" fmla="*/ 86 h 86"/>
                <a:gd name="T2" fmla="*/ 0 w 135"/>
                <a:gd name="T3" fmla="*/ 86 h 86"/>
                <a:gd name="T4" fmla="*/ 55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5"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8" name="Freeform 119"/>
            <p:cNvSpPr>
              <a:spLocks/>
            </p:cNvSpPr>
            <p:nvPr/>
          </p:nvSpPr>
          <p:spPr bwMode="auto">
            <a:xfrm>
              <a:off x="5910588" y="4960426"/>
              <a:ext cx="240862" cy="155746"/>
            </a:xfrm>
            <a:custGeom>
              <a:avLst/>
              <a:gdLst>
                <a:gd name="T0" fmla="*/ 133 w 133"/>
                <a:gd name="T1" fmla="*/ 0 h 86"/>
                <a:gd name="T2" fmla="*/ 52 w 133"/>
                <a:gd name="T3" fmla="*/ 0 h 86"/>
                <a:gd name="T4" fmla="*/ 0 w 133"/>
                <a:gd name="T5" fmla="*/ 86 h 86"/>
                <a:gd name="T6" fmla="*/ 83 w 133"/>
                <a:gd name="T7" fmla="*/ 86 h 86"/>
                <a:gd name="T8" fmla="*/ 133 w 133"/>
                <a:gd name="T9" fmla="*/ 0 h 86"/>
              </a:gdLst>
              <a:ahLst/>
              <a:cxnLst>
                <a:cxn ang="0">
                  <a:pos x="T0" y="T1"/>
                </a:cxn>
                <a:cxn ang="0">
                  <a:pos x="T2" y="T3"/>
                </a:cxn>
                <a:cxn ang="0">
                  <a:pos x="T4" y="T5"/>
                </a:cxn>
                <a:cxn ang="0">
                  <a:pos x="T6" y="T7"/>
                </a:cxn>
                <a:cxn ang="0">
                  <a:pos x="T8" y="T9"/>
                </a:cxn>
              </a:cxnLst>
              <a:rect l="0" t="0" r="r" b="b"/>
              <a:pathLst>
                <a:path w="133" h="86">
                  <a:moveTo>
                    <a:pt x="133" y="0"/>
                  </a:moveTo>
                  <a:lnTo>
                    <a:pt x="52" y="0"/>
                  </a:lnTo>
                  <a:lnTo>
                    <a:pt x="0" y="86"/>
                  </a:lnTo>
                  <a:lnTo>
                    <a:pt x="83" y="86"/>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9" name="Freeform 120"/>
            <p:cNvSpPr>
              <a:spLocks/>
            </p:cNvSpPr>
            <p:nvPr/>
          </p:nvSpPr>
          <p:spPr bwMode="auto">
            <a:xfrm>
              <a:off x="6395935"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0" name="Freeform 121"/>
            <p:cNvSpPr>
              <a:spLocks/>
            </p:cNvSpPr>
            <p:nvPr/>
          </p:nvSpPr>
          <p:spPr bwMode="auto">
            <a:xfrm>
              <a:off x="6678450"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1" name="Freeform 122"/>
            <p:cNvSpPr>
              <a:spLocks/>
            </p:cNvSpPr>
            <p:nvPr/>
          </p:nvSpPr>
          <p:spPr bwMode="auto">
            <a:xfrm>
              <a:off x="6113420" y="4668855"/>
              <a:ext cx="239051" cy="159368"/>
            </a:xfrm>
            <a:custGeom>
              <a:avLst/>
              <a:gdLst>
                <a:gd name="T0" fmla="*/ 132 w 132"/>
                <a:gd name="T1" fmla="*/ 0 h 88"/>
                <a:gd name="T2" fmla="*/ 56 w 132"/>
                <a:gd name="T3" fmla="*/ 0 h 88"/>
                <a:gd name="T4" fmla="*/ 0 w 132"/>
                <a:gd name="T5" fmla="*/ 88 h 88"/>
                <a:gd name="T6" fmla="*/ 75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56" y="0"/>
                  </a:lnTo>
                  <a:lnTo>
                    <a:pt x="0" y="88"/>
                  </a:lnTo>
                  <a:lnTo>
                    <a:pt x="75" y="88"/>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2" name="Freeform 123"/>
            <p:cNvSpPr>
              <a:spLocks/>
            </p:cNvSpPr>
            <p:nvPr/>
          </p:nvSpPr>
          <p:spPr bwMode="auto">
            <a:xfrm>
              <a:off x="6151451" y="4828223"/>
              <a:ext cx="244484" cy="132203"/>
            </a:xfrm>
            <a:custGeom>
              <a:avLst/>
              <a:gdLst>
                <a:gd name="T0" fmla="*/ 83 w 135"/>
                <a:gd name="T1" fmla="*/ 73 h 73"/>
                <a:gd name="T2" fmla="*/ 0 w 135"/>
                <a:gd name="T3" fmla="*/ 73 h 73"/>
                <a:gd name="T4" fmla="*/ 54 w 135"/>
                <a:gd name="T5" fmla="*/ 0 h 73"/>
                <a:gd name="T6" fmla="*/ 135 w 135"/>
                <a:gd name="T7" fmla="*/ 0 h 73"/>
                <a:gd name="T8" fmla="*/ 83 w 135"/>
                <a:gd name="T9" fmla="*/ 73 h 73"/>
              </a:gdLst>
              <a:ahLst/>
              <a:cxnLst>
                <a:cxn ang="0">
                  <a:pos x="T0" y="T1"/>
                </a:cxn>
                <a:cxn ang="0">
                  <a:pos x="T2" y="T3"/>
                </a:cxn>
                <a:cxn ang="0">
                  <a:pos x="T4" y="T5"/>
                </a:cxn>
                <a:cxn ang="0">
                  <a:pos x="T6" y="T7"/>
                </a:cxn>
                <a:cxn ang="0">
                  <a:pos x="T8" y="T9"/>
                </a:cxn>
              </a:cxnLst>
              <a:rect l="0" t="0" r="r" b="b"/>
              <a:pathLst>
                <a:path w="135" h="73">
                  <a:moveTo>
                    <a:pt x="83" y="73"/>
                  </a:moveTo>
                  <a:lnTo>
                    <a:pt x="0" y="73"/>
                  </a:lnTo>
                  <a:lnTo>
                    <a:pt x="54" y="0"/>
                  </a:lnTo>
                  <a:lnTo>
                    <a:pt x="135" y="0"/>
                  </a:lnTo>
                  <a:lnTo>
                    <a:pt x="83"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3" name="Freeform 124"/>
            <p:cNvSpPr>
              <a:spLocks/>
            </p:cNvSpPr>
            <p:nvPr/>
          </p:nvSpPr>
          <p:spPr bwMode="auto">
            <a:xfrm>
              <a:off x="6437588" y="4828223"/>
              <a:ext cx="240862" cy="132203"/>
            </a:xfrm>
            <a:custGeom>
              <a:avLst/>
              <a:gdLst>
                <a:gd name="T0" fmla="*/ 81 w 133"/>
                <a:gd name="T1" fmla="*/ 73 h 73"/>
                <a:gd name="T2" fmla="*/ 0 w 133"/>
                <a:gd name="T3" fmla="*/ 73 h 73"/>
                <a:gd name="T4" fmla="*/ 60 w 133"/>
                <a:gd name="T5" fmla="*/ 0 h 73"/>
                <a:gd name="T6" fmla="*/ 133 w 133"/>
                <a:gd name="T7" fmla="*/ 0 h 73"/>
                <a:gd name="T8" fmla="*/ 81 w 133"/>
                <a:gd name="T9" fmla="*/ 73 h 73"/>
              </a:gdLst>
              <a:ahLst/>
              <a:cxnLst>
                <a:cxn ang="0">
                  <a:pos x="T0" y="T1"/>
                </a:cxn>
                <a:cxn ang="0">
                  <a:pos x="T2" y="T3"/>
                </a:cxn>
                <a:cxn ang="0">
                  <a:pos x="T4" y="T5"/>
                </a:cxn>
                <a:cxn ang="0">
                  <a:pos x="T6" y="T7"/>
                </a:cxn>
                <a:cxn ang="0">
                  <a:pos x="T8" y="T9"/>
                </a:cxn>
              </a:cxnLst>
              <a:rect l="0" t="0" r="r" b="b"/>
              <a:pathLst>
                <a:path w="133" h="73">
                  <a:moveTo>
                    <a:pt x="81" y="73"/>
                  </a:moveTo>
                  <a:lnTo>
                    <a:pt x="0" y="73"/>
                  </a:lnTo>
                  <a:lnTo>
                    <a:pt x="60" y="0"/>
                  </a:lnTo>
                  <a:lnTo>
                    <a:pt x="133" y="0"/>
                  </a:lnTo>
                  <a:lnTo>
                    <a:pt x="81"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4" name="Freeform 125"/>
            <p:cNvSpPr>
              <a:spLocks/>
            </p:cNvSpPr>
            <p:nvPr/>
          </p:nvSpPr>
          <p:spPr bwMode="auto">
            <a:xfrm>
              <a:off x="5872557" y="4828223"/>
              <a:ext cx="240862" cy="132203"/>
            </a:xfrm>
            <a:custGeom>
              <a:avLst/>
              <a:gdLst>
                <a:gd name="T0" fmla="*/ 133 w 133"/>
                <a:gd name="T1" fmla="*/ 0 h 73"/>
                <a:gd name="T2" fmla="*/ 52 w 133"/>
                <a:gd name="T3" fmla="*/ 0 h 73"/>
                <a:gd name="T4" fmla="*/ 0 w 133"/>
                <a:gd name="T5" fmla="*/ 73 h 73"/>
                <a:gd name="T6" fmla="*/ 73 w 133"/>
                <a:gd name="T7" fmla="*/ 73 h 73"/>
                <a:gd name="T8" fmla="*/ 133 w 133"/>
                <a:gd name="T9" fmla="*/ 0 h 73"/>
              </a:gdLst>
              <a:ahLst/>
              <a:cxnLst>
                <a:cxn ang="0">
                  <a:pos x="T0" y="T1"/>
                </a:cxn>
                <a:cxn ang="0">
                  <a:pos x="T2" y="T3"/>
                </a:cxn>
                <a:cxn ang="0">
                  <a:pos x="T4" y="T5"/>
                </a:cxn>
                <a:cxn ang="0">
                  <a:pos x="T6" y="T7"/>
                </a:cxn>
                <a:cxn ang="0">
                  <a:pos x="T8" y="T9"/>
                </a:cxn>
              </a:cxnLst>
              <a:rect l="0" t="0" r="r" b="b"/>
              <a:pathLst>
                <a:path w="133" h="73">
                  <a:moveTo>
                    <a:pt x="133" y="0"/>
                  </a:moveTo>
                  <a:lnTo>
                    <a:pt x="52" y="0"/>
                  </a:lnTo>
                  <a:lnTo>
                    <a:pt x="0" y="73"/>
                  </a:lnTo>
                  <a:lnTo>
                    <a:pt x="73" y="73"/>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5" name="Freeform 126"/>
            <p:cNvSpPr>
              <a:spLocks/>
            </p:cNvSpPr>
            <p:nvPr/>
          </p:nvSpPr>
          <p:spPr bwMode="auto">
            <a:xfrm>
              <a:off x="5957674" y="5116171"/>
              <a:ext cx="244484" cy="141258"/>
            </a:xfrm>
            <a:custGeom>
              <a:avLst/>
              <a:gdLst>
                <a:gd name="T0" fmla="*/ 83 w 135"/>
                <a:gd name="T1" fmla="*/ 78 h 78"/>
                <a:gd name="T2" fmla="*/ 0 w 135"/>
                <a:gd name="T3" fmla="*/ 78 h 78"/>
                <a:gd name="T4" fmla="*/ 57 w 135"/>
                <a:gd name="T5" fmla="*/ 0 h 78"/>
                <a:gd name="T6" fmla="*/ 135 w 135"/>
                <a:gd name="T7" fmla="*/ 0 h 78"/>
                <a:gd name="T8" fmla="*/ 83 w 135"/>
                <a:gd name="T9" fmla="*/ 78 h 78"/>
              </a:gdLst>
              <a:ahLst/>
              <a:cxnLst>
                <a:cxn ang="0">
                  <a:pos x="T0" y="T1"/>
                </a:cxn>
                <a:cxn ang="0">
                  <a:pos x="T2" y="T3"/>
                </a:cxn>
                <a:cxn ang="0">
                  <a:pos x="T4" y="T5"/>
                </a:cxn>
                <a:cxn ang="0">
                  <a:pos x="T6" y="T7"/>
                </a:cxn>
                <a:cxn ang="0">
                  <a:pos x="T8" y="T9"/>
                </a:cxn>
              </a:cxnLst>
              <a:rect l="0" t="0" r="r" b="b"/>
              <a:pathLst>
                <a:path w="135" h="78">
                  <a:moveTo>
                    <a:pt x="83" y="78"/>
                  </a:moveTo>
                  <a:lnTo>
                    <a:pt x="0" y="78"/>
                  </a:lnTo>
                  <a:lnTo>
                    <a:pt x="57" y="0"/>
                  </a:lnTo>
                  <a:lnTo>
                    <a:pt x="135" y="0"/>
                  </a:lnTo>
                  <a:lnTo>
                    <a:pt x="83"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6" name="Freeform 127"/>
            <p:cNvSpPr>
              <a:spLocks/>
            </p:cNvSpPr>
            <p:nvPr/>
          </p:nvSpPr>
          <p:spPr bwMode="auto">
            <a:xfrm>
              <a:off x="6242000" y="5116171"/>
              <a:ext cx="242673" cy="141258"/>
            </a:xfrm>
            <a:custGeom>
              <a:avLst/>
              <a:gdLst>
                <a:gd name="T0" fmla="*/ 80 w 134"/>
                <a:gd name="T1" fmla="*/ 78 h 78"/>
                <a:gd name="T2" fmla="*/ 0 w 134"/>
                <a:gd name="T3" fmla="*/ 78 h 78"/>
                <a:gd name="T4" fmla="*/ 56 w 134"/>
                <a:gd name="T5" fmla="*/ 0 h 78"/>
                <a:gd name="T6" fmla="*/ 134 w 134"/>
                <a:gd name="T7" fmla="*/ 0 h 78"/>
                <a:gd name="T8" fmla="*/ 80 w 134"/>
                <a:gd name="T9" fmla="*/ 78 h 78"/>
              </a:gdLst>
              <a:ahLst/>
              <a:cxnLst>
                <a:cxn ang="0">
                  <a:pos x="T0" y="T1"/>
                </a:cxn>
                <a:cxn ang="0">
                  <a:pos x="T2" y="T3"/>
                </a:cxn>
                <a:cxn ang="0">
                  <a:pos x="T4" y="T5"/>
                </a:cxn>
                <a:cxn ang="0">
                  <a:pos x="T6" y="T7"/>
                </a:cxn>
                <a:cxn ang="0">
                  <a:pos x="T8" y="T9"/>
                </a:cxn>
              </a:cxnLst>
              <a:rect l="0" t="0" r="r" b="b"/>
              <a:pathLst>
                <a:path w="134" h="78">
                  <a:moveTo>
                    <a:pt x="80" y="78"/>
                  </a:moveTo>
                  <a:lnTo>
                    <a:pt x="0" y="78"/>
                  </a:lnTo>
                  <a:lnTo>
                    <a:pt x="56" y="0"/>
                  </a:lnTo>
                  <a:lnTo>
                    <a:pt x="134" y="0"/>
                  </a:lnTo>
                  <a:lnTo>
                    <a:pt x="80"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7" name="Freeform 128"/>
            <p:cNvSpPr>
              <a:spLocks/>
            </p:cNvSpPr>
            <p:nvPr/>
          </p:nvSpPr>
          <p:spPr bwMode="auto">
            <a:xfrm>
              <a:off x="5675159" y="5116171"/>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8" name="Freeform 129"/>
            <p:cNvSpPr>
              <a:spLocks/>
            </p:cNvSpPr>
            <p:nvPr/>
          </p:nvSpPr>
          <p:spPr bwMode="auto">
            <a:xfrm>
              <a:off x="6004760" y="5257429"/>
              <a:ext cx="244484" cy="146691"/>
            </a:xfrm>
            <a:custGeom>
              <a:avLst/>
              <a:gdLst>
                <a:gd name="T0" fmla="*/ 81 w 135"/>
                <a:gd name="T1" fmla="*/ 81 h 81"/>
                <a:gd name="T2" fmla="*/ 0 w 135"/>
                <a:gd name="T3" fmla="*/ 81 h 81"/>
                <a:gd name="T4" fmla="*/ 57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7"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9" name="Freeform 130"/>
            <p:cNvSpPr>
              <a:spLocks/>
            </p:cNvSpPr>
            <p:nvPr/>
          </p:nvSpPr>
          <p:spPr bwMode="auto">
            <a:xfrm>
              <a:off x="6292708" y="5257429"/>
              <a:ext cx="244484" cy="146691"/>
            </a:xfrm>
            <a:custGeom>
              <a:avLst/>
              <a:gdLst>
                <a:gd name="T0" fmla="*/ 80 w 135"/>
                <a:gd name="T1" fmla="*/ 81 h 81"/>
                <a:gd name="T2" fmla="*/ 0 w 135"/>
                <a:gd name="T3" fmla="*/ 81 h 81"/>
                <a:gd name="T4" fmla="*/ 57 w 135"/>
                <a:gd name="T5" fmla="*/ 0 h 81"/>
                <a:gd name="T6" fmla="*/ 135 w 135"/>
                <a:gd name="T7" fmla="*/ 0 h 81"/>
                <a:gd name="T8" fmla="*/ 80 w 135"/>
                <a:gd name="T9" fmla="*/ 81 h 81"/>
              </a:gdLst>
              <a:ahLst/>
              <a:cxnLst>
                <a:cxn ang="0">
                  <a:pos x="T0" y="T1"/>
                </a:cxn>
                <a:cxn ang="0">
                  <a:pos x="T2" y="T3"/>
                </a:cxn>
                <a:cxn ang="0">
                  <a:pos x="T4" y="T5"/>
                </a:cxn>
                <a:cxn ang="0">
                  <a:pos x="T6" y="T7"/>
                </a:cxn>
                <a:cxn ang="0">
                  <a:pos x="T8" y="T9"/>
                </a:cxn>
              </a:cxnLst>
              <a:rect l="0" t="0" r="r" b="b"/>
              <a:pathLst>
                <a:path w="135" h="81">
                  <a:moveTo>
                    <a:pt x="80" y="81"/>
                  </a:moveTo>
                  <a:lnTo>
                    <a:pt x="0" y="81"/>
                  </a:lnTo>
                  <a:lnTo>
                    <a:pt x="57" y="0"/>
                  </a:lnTo>
                  <a:lnTo>
                    <a:pt x="135" y="0"/>
                  </a:lnTo>
                  <a:lnTo>
                    <a:pt x="80"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0" name="Freeform 131"/>
            <p:cNvSpPr>
              <a:spLocks/>
            </p:cNvSpPr>
            <p:nvPr/>
          </p:nvSpPr>
          <p:spPr bwMode="auto">
            <a:xfrm>
              <a:off x="5718622" y="5257429"/>
              <a:ext cx="248106" cy="146691"/>
            </a:xfrm>
            <a:custGeom>
              <a:avLst/>
              <a:gdLst>
                <a:gd name="T0" fmla="*/ 137 w 137"/>
                <a:gd name="T1" fmla="*/ 0 h 81"/>
                <a:gd name="T2" fmla="*/ 57 w 137"/>
                <a:gd name="T3" fmla="*/ 0 h 81"/>
                <a:gd name="T4" fmla="*/ 0 w 137"/>
                <a:gd name="T5" fmla="*/ 81 h 81"/>
                <a:gd name="T6" fmla="*/ 80 w 137"/>
                <a:gd name="T7" fmla="*/ 81 h 81"/>
                <a:gd name="T8" fmla="*/ 137 w 137"/>
                <a:gd name="T9" fmla="*/ 0 h 81"/>
              </a:gdLst>
              <a:ahLst/>
              <a:cxnLst>
                <a:cxn ang="0">
                  <a:pos x="T0" y="T1"/>
                </a:cxn>
                <a:cxn ang="0">
                  <a:pos x="T2" y="T3"/>
                </a:cxn>
                <a:cxn ang="0">
                  <a:pos x="T4" y="T5"/>
                </a:cxn>
                <a:cxn ang="0">
                  <a:pos x="T6" y="T7"/>
                </a:cxn>
                <a:cxn ang="0">
                  <a:pos x="T8" y="T9"/>
                </a:cxn>
              </a:cxnLst>
              <a:rect l="0" t="0" r="r" b="b"/>
              <a:pathLst>
                <a:path w="137" h="81">
                  <a:moveTo>
                    <a:pt x="137" y="0"/>
                  </a:moveTo>
                  <a:lnTo>
                    <a:pt x="57" y="0"/>
                  </a:lnTo>
                  <a:lnTo>
                    <a:pt x="0" y="81"/>
                  </a:lnTo>
                  <a:lnTo>
                    <a:pt x="80" y="81"/>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1" name="Freeform 132"/>
            <p:cNvSpPr>
              <a:spLocks/>
            </p:cNvSpPr>
            <p:nvPr/>
          </p:nvSpPr>
          <p:spPr bwMode="auto">
            <a:xfrm>
              <a:off x="5571932" y="5695690"/>
              <a:ext cx="240862" cy="144880"/>
            </a:xfrm>
            <a:custGeom>
              <a:avLst/>
              <a:gdLst>
                <a:gd name="T0" fmla="*/ 76 w 133"/>
                <a:gd name="T1" fmla="*/ 80 h 80"/>
                <a:gd name="T2" fmla="*/ 0 w 133"/>
                <a:gd name="T3" fmla="*/ 80 h 80"/>
                <a:gd name="T4" fmla="*/ 52 w 133"/>
                <a:gd name="T5" fmla="*/ 0 h 80"/>
                <a:gd name="T6" fmla="*/ 133 w 133"/>
                <a:gd name="T7" fmla="*/ 0 h 80"/>
                <a:gd name="T8" fmla="*/ 76 w 133"/>
                <a:gd name="T9" fmla="*/ 80 h 80"/>
              </a:gdLst>
              <a:ahLst/>
              <a:cxnLst>
                <a:cxn ang="0">
                  <a:pos x="T0" y="T1"/>
                </a:cxn>
                <a:cxn ang="0">
                  <a:pos x="T2" y="T3"/>
                </a:cxn>
                <a:cxn ang="0">
                  <a:pos x="T4" y="T5"/>
                </a:cxn>
                <a:cxn ang="0">
                  <a:pos x="T6" y="T7"/>
                </a:cxn>
                <a:cxn ang="0">
                  <a:pos x="T8" y="T9"/>
                </a:cxn>
              </a:cxnLst>
              <a:rect l="0" t="0" r="r" b="b"/>
              <a:pathLst>
                <a:path w="133" h="80">
                  <a:moveTo>
                    <a:pt x="76" y="80"/>
                  </a:moveTo>
                  <a:lnTo>
                    <a:pt x="0" y="80"/>
                  </a:lnTo>
                  <a:lnTo>
                    <a:pt x="52" y="0"/>
                  </a:lnTo>
                  <a:lnTo>
                    <a:pt x="133" y="0"/>
                  </a:lnTo>
                  <a:lnTo>
                    <a:pt x="76"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2" name="Freeform 133"/>
            <p:cNvSpPr>
              <a:spLocks/>
            </p:cNvSpPr>
            <p:nvPr/>
          </p:nvSpPr>
          <p:spPr bwMode="auto">
            <a:xfrm>
              <a:off x="5856258" y="5695690"/>
              <a:ext cx="239051" cy="144880"/>
            </a:xfrm>
            <a:custGeom>
              <a:avLst/>
              <a:gdLst>
                <a:gd name="T0" fmla="*/ 75 w 132"/>
                <a:gd name="T1" fmla="*/ 80 h 80"/>
                <a:gd name="T2" fmla="*/ 0 w 132"/>
                <a:gd name="T3" fmla="*/ 80 h 80"/>
                <a:gd name="T4" fmla="*/ 52 w 132"/>
                <a:gd name="T5" fmla="*/ 0 h 80"/>
                <a:gd name="T6" fmla="*/ 132 w 132"/>
                <a:gd name="T7" fmla="*/ 0 h 80"/>
                <a:gd name="T8" fmla="*/ 75 w 132"/>
                <a:gd name="T9" fmla="*/ 80 h 80"/>
              </a:gdLst>
              <a:ahLst/>
              <a:cxnLst>
                <a:cxn ang="0">
                  <a:pos x="T0" y="T1"/>
                </a:cxn>
                <a:cxn ang="0">
                  <a:pos x="T2" y="T3"/>
                </a:cxn>
                <a:cxn ang="0">
                  <a:pos x="T4" y="T5"/>
                </a:cxn>
                <a:cxn ang="0">
                  <a:pos x="T6" y="T7"/>
                </a:cxn>
                <a:cxn ang="0">
                  <a:pos x="T8" y="T9"/>
                </a:cxn>
              </a:cxnLst>
              <a:rect l="0" t="0" r="r" b="b"/>
              <a:pathLst>
                <a:path w="132" h="80">
                  <a:moveTo>
                    <a:pt x="75" y="80"/>
                  </a:moveTo>
                  <a:lnTo>
                    <a:pt x="0" y="80"/>
                  </a:lnTo>
                  <a:lnTo>
                    <a:pt x="52" y="0"/>
                  </a:lnTo>
                  <a:lnTo>
                    <a:pt x="132" y="0"/>
                  </a:lnTo>
                  <a:lnTo>
                    <a:pt x="75"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3" name="Freeform 134"/>
            <p:cNvSpPr>
              <a:spLocks/>
            </p:cNvSpPr>
            <p:nvPr/>
          </p:nvSpPr>
          <p:spPr bwMode="auto">
            <a:xfrm>
              <a:off x="5282172" y="5695690"/>
              <a:ext cx="239051" cy="144880"/>
            </a:xfrm>
            <a:custGeom>
              <a:avLst/>
              <a:gdLst>
                <a:gd name="T0" fmla="*/ 132 w 132"/>
                <a:gd name="T1" fmla="*/ 0 h 80"/>
                <a:gd name="T2" fmla="*/ 56 w 132"/>
                <a:gd name="T3" fmla="*/ 0 h 80"/>
                <a:gd name="T4" fmla="*/ 0 w 132"/>
                <a:gd name="T5" fmla="*/ 80 h 80"/>
                <a:gd name="T6" fmla="*/ 80 w 132"/>
                <a:gd name="T7" fmla="*/ 80 h 80"/>
                <a:gd name="T8" fmla="*/ 132 w 132"/>
                <a:gd name="T9" fmla="*/ 0 h 80"/>
              </a:gdLst>
              <a:ahLst/>
              <a:cxnLst>
                <a:cxn ang="0">
                  <a:pos x="T0" y="T1"/>
                </a:cxn>
                <a:cxn ang="0">
                  <a:pos x="T2" y="T3"/>
                </a:cxn>
                <a:cxn ang="0">
                  <a:pos x="T4" y="T5"/>
                </a:cxn>
                <a:cxn ang="0">
                  <a:pos x="T6" y="T7"/>
                </a:cxn>
                <a:cxn ang="0">
                  <a:pos x="T8" y="T9"/>
                </a:cxn>
              </a:cxnLst>
              <a:rect l="0" t="0" r="r" b="b"/>
              <a:pathLst>
                <a:path w="132" h="80">
                  <a:moveTo>
                    <a:pt x="132" y="0"/>
                  </a:moveTo>
                  <a:lnTo>
                    <a:pt x="56" y="0"/>
                  </a:lnTo>
                  <a:lnTo>
                    <a:pt x="0" y="80"/>
                  </a:lnTo>
                  <a:lnTo>
                    <a:pt x="80" y="80"/>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4" name="Freeform 135"/>
            <p:cNvSpPr>
              <a:spLocks/>
            </p:cNvSpPr>
            <p:nvPr/>
          </p:nvSpPr>
          <p:spPr bwMode="auto">
            <a:xfrm>
              <a:off x="5765708" y="5404120"/>
              <a:ext cx="239051" cy="144880"/>
            </a:xfrm>
            <a:custGeom>
              <a:avLst/>
              <a:gdLst>
                <a:gd name="T0" fmla="*/ 80 w 132"/>
                <a:gd name="T1" fmla="*/ 80 h 80"/>
                <a:gd name="T2" fmla="*/ 0 w 132"/>
                <a:gd name="T3" fmla="*/ 80 h 80"/>
                <a:gd name="T4" fmla="*/ 54 w 132"/>
                <a:gd name="T5" fmla="*/ 0 h 80"/>
                <a:gd name="T6" fmla="*/ 132 w 132"/>
                <a:gd name="T7" fmla="*/ 0 h 80"/>
                <a:gd name="T8" fmla="*/ 80 w 132"/>
                <a:gd name="T9" fmla="*/ 80 h 80"/>
              </a:gdLst>
              <a:ahLst/>
              <a:cxnLst>
                <a:cxn ang="0">
                  <a:pos x="T0" y="T1"/>
                </a:cxn>
                <a:cxn ang="0">
                  <a:pos x="T2" y="T3"/>
                </a:cxn>
                <a:cxn ang="0">
                  <a:pos x="T4" y="T5"/>
                </a:cxn>
                <a:cxn ang="0">
                  <a:pos x="T6" y="T7"/>
                </a:cxn>
                <a:cxn ang="0">
                  <a:pos x="T8" y="T9"/>
                </a:cxn>
              </a:cxnLst>
              <a:rect l="0" t="0" r="r" b="b"/>
              <a:pathLst>
                <a:path w="132" h="80">
                  <a:moveTo>
                    <a:pt x="80" y="80"/>
                  </a:moveTo>
                  <a:lnTo>
                    <a:pt x="0" y="80"/>
                  </a:lnTo>
                  <a:lnTo>
                    <a:pt x="54" y="0"/>
                  </a:lnTo>
                  <a:lnTo>
                    <a:pt x="132" y="0"/>
                  </a:lnTo>
                  <a:lnTo>
                    <a:pt x="80"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5" name="Freeform 136"/>
            <p:cNvSpPr>
              <a:spLocks/>
            </p:cNvSpPr>
            <p:nvPr/>
          </p:nvSpPr>
          <p:spPr bwMode="auto">
            <a:xfrm>
              <a:off x="6048224" y="5404120"/>
              <a:ext cx="244484" cy="144880"/>
            </a:xfrm>
            <a:custGeom>
              <a:avLst/>
              <a:gdLst>
                <a:gd name="T0" fmla="*/ 81 w 135"/>
                <a:gd name="T1" fmla="*/ 80 h 80"/>
                <a:gd name="T2" fmla="*/ 0 w 135"/>
                <a:gd name="T3" fmla="*/ 80 h 80"/>
                <a:gd name="T4" fmla="*/ 54 w 135"/>
                <a:gd name="T5" fmla="*/ 0 h 80"/>
                <a:gd name="T6" fmla="*/ 135 w 135"/>
                <a:gd name="T7" fmla="*/ 0 h 80"/>
                <a:gd name="T8" fmla="*/ 81 w 135"/>
                <a:gd name="T9" fmla="*/ 80 h 80"/>
              </a:gdLst>
              <a:ahLst/>
              <a:cxnLst>
                <a:cxn ang="0">
                  <a:pos x="T0" y="T1"/>
                </a:cxn>
                <a:cxn ang="0">
                  <a:pos x="T2" y="T3"/>
                </a:cxn>
                <a:cxn ang="0">
                  <a:pos x="T4" y="T5"/>
                </a:cxn>
                <a:cxn ang="0">
                  <a:pos x="T6" y="T7"/>
                </a:cxn>
                <a:cxn ang="0">
                  <a:pos x="T8" y="T9"/>
                </a:cxn>
              </a:cxnLst>
              <a:rect l="0" t="0" r="r" b="b"/>
              <a:pathLst>
                <a:path w="135" h="80">
                  <a:moveTo>
                    <a:pt x="81" y="80"/>
                  </a:moveTo>
                  <a:lnTo>
                    <a:pt x="0" y="80"/>
                  </a:lnTo>
                  <a:lnTo>
                    <a:pt x="54" y="0"/>
                  </a:lnTo>
                  <a:lnTo>
                    <a:pt x="135"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6" name="Freeform 137"/>
            <p:cNvSpPr>
              <a:spLocks/>
            </p:cNvSpPr>
            <p:nvPr/>
          </p:nvSpPr>
          <p:spPr bwMode="auto">
            <a:xfrm>
              <a:off x="5474138" y="5404120"/>
              <a:ext cx="244484" cy="144880"/>
            </a:xfrm>
            <a:custGeom>
              <a:avLst/>
              <a:gdLst>
                <a:gd name="T0" fmla="*/ 135 w 135"/>
                <a:gd name="T1" fmla="*/ 0 h 80"/>
                <a:gd name="T2" fmla="*/ 54 w 135"/>
                <a:gd name="T3" fmla="*/ 0 h 80"/>
                <a:gd name="T4" fmla="*/ 0 w 135"/>
                <a:gd name="T5" fmla="*/ 80 h 80"/>
                <a:gd name="T6" fmla="*/ 80 w 135"/>
                <a:gd name="T7" fmla="*/ 80 h 80"/>
                <a:gd name="T8" fmla="*/ 135 w 135"/>
                <a:gd name="T9" fmla="*/ 0 h 80"/>
              </a:gdLst>
              <a:ahLst/>
              <a:cxnLst>
                <a:cxn ang="0">
                  <a:pos x="T0" y="T1"/>
                </a:cxn>
                <a:cxn ang="0">
                  <a:pos x="T2" y="T3"/>
                </a:cxn>
                <a:cxn ang="0">
                  <a:pos x="T4" y="T5"/>
                </a:cxn>
                <a:cxn ang="0">
                  <a:pos x="T6" y="T7"/>
                </a:cxn>
                <a:cxn ang="0">
                  <a:pos x="T8" y="T9"/>
                </a:cxn>
              </a:cxnLst>
              <a:rect l="0" t="0" r="r" b="b"/>
              <a:pathLst>
                <a:path w="135" h="80">
                  <a:moveTo>
                    <a:pt x="135" y="0"/>
                  </a:moveTo>
                  <a:lnTo>
                    <a:pt x="54" y="0"/>
                  </a:lnTo>
                  <a:lnTo>
                    <a:pt x="0" y="80"/>
                  </a:lnTo>
                  <a:lnTo>
                    <a:pt x="80" y="80"/>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7" name="Freeform 138"/>
            <p:cNvSpPr>
              <a:spLocks/>
            </p:cNvSpPr>
            <p:nvPr/>
          </p:nvSpPr>
          <p:spPr bwMode="auto">
            <a:xfrm>
              <a:off x="5803739" y="5549000"/>
              <a:ext cx="244484" cy="146691"/>
            </a:xfrm>
            <a:custGeom>
              <a:avLst/>
              <a:gdLst>
                <a:gd name="T0" fmla="*/ 81 w 135"/>
                <a:gd name="T1" fmla="*/ 81 h 81"/>
                <a:gd name="T2" fmla="*/ 0 w 135"/>
                <a:gd name="T3" fmla="*/ 81 h 81"/>
                <a:gd name="T4" fmla="*/ 59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9"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8" name="Freeform 139"/>
            <p:cNvSpPr>
              <a:spLocks/>
            </p:cNvSpPr>
            <p:nvPr/>
          </p:nvSpPr>
          <p:spPr bwMode="auto">
            <a:xfrm>
              <a:off x="6086255" y="5549000"/>
              <a:ext cx="253539" cy="146691"/>
            </a:xfrm>
            <a:custGeom>
              <a:avLst/>
              <a:gdLst>
                <a:gd name="T0" fmla="*/ 83 w 140"/>
                <a:gd name="T1" fmla="*/ 81 h 81"/>
                <a:gd name="T2" fmla="*/ 0 w 140"/>
                <a:gd name="T3" fmla="*/ 81 h 81"/>
                <a:gd name="T4" fmla="*/ 60 w 140"/>
                <a:gd name="T5" fmla="*/ 0 h 81"/>
                <a:gd name="T6" fmla="*/ 140 w 140"/>
                <a:gd name="T7" fmla="*/ 0 h 81"/>
                <a:gd name="T8" fmla="*/ 83 w 140"/>
                <a:gd name="T9" fmla="*/ 81 h 81"/>
              </a:gdLst>
              <a:ahLst/>
              <a:cxnLst>
                <a:cxn ang="0">
                  <a:pos x="T0" y="T1"/>
                </a:cxn>
                <a:cxn ang="0">
                  <a:pos x="T2" y="T3"/>
                </a:cxn>
                <a:cxn ang="0">
                  <a:pos x="T4" y="T5"/>
                </a:cxn>
                <a:cxn ang="0">
                  <a:pos x="T6" y="T7"/>
                </a:cxn>
                <a:cxn ang="0">
                  <a:pos x="T8" y="T9"/>
                </a:cxn>
              </a:cxnLst>
              <a:rect l="0" t="0" r="r" b="b"/>
              <a:pathLst>
                <a:path w="140" h="81">
                  <a:moveTo>
                    <a:pt x="83" y="81"/>
                  </a:moveTo>
                  <a:lnTo>
                    <a:pt x="0" y="81"/>
                  </a:lnTo>
                  <a:lnTo>
                    <a:pt x="60" y="0"/>
                  </a:lnTo>
                  <a:lnTo>
                    <a:pt x="140" y="0"/>
                  </a:lnTo>
                  <a:lnTo>
                    <a:pt x="83"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9" name="Freeform 140"/>
            <p:cNvSpPr>
              <a:spLocks/>
            </p:cNvSpPr>
            <p:nvPr/>
          </p:nvSpPr>
          <p:spPr bwMode="auto">
            <a:xfrm>
              <a:off x="5521224" y="5549000"/>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7" name="Group 86"/>
          <p:cNvGrpSpPr/>
          <p:nvPr/>
        </p:nvGrpSpPr>
        <p:grpSpPr>
          <a:xfrm>
            <a:off x="7885093" y="2689083"/>
            <a:ext cx="1537536" cy="2144220"/>
            <a:chOff x="7283323" y="2611563"/>
            <a:chExt cx="1537536" cy="2144220"/>
          </a:xfrm>
        </p:grpSpPr>
        <p:sp>
          <p:nvSpPr>
            <p:cNvPr id="70" name="Freeform 141"/>
            <p:cNvSpPr>
              <a:spLocks/>
            </p:cNvSpPr>
            <p:nvPr/>
          </p:nvSpPr>
          <p:spPr bwMode="auto">
            <a:xfrm>
              <a:off x="7350330" y="3268955"/>
              <a:ext cx="845735" cy="441883"/>
            </a:xfrm>
            <a:custGeom>
              <a:avLst/>
              <a:gdLst>
                <a:gd name="T0" fmla="*/ 36 w 197"/>
                <a:gd name="T1" fmla="*/ 97 h 103"/>
                <a:gd name="T2" fmla="*/ 85 w 197"/>
                <a:gd name="T3" fmla="*/ 47 h 103"/>
                <a:gd name="T4" fmla="*/ 122 w 197"/>
                <a:gd name="T5" fmla="*/ 43 h 103"/>
                <a:gd name="T6" fmla="*/ 178 w 197"/>
                <a:gd name="T7" fmla="*/ 42 h 103"/>
                <a:gd name="T8" fmla="*/ 190 w 197"/>
                <a:gd name="T9" fmla="*/ 36 h 103"/>
                <a:gd name="T10" fmla="*/ 197 w 197"/>
                <a:gd name="T11" fmla="*/ 19 h 103"/>
                <a:gd name="T12" fmla="*/ 190 w 197"/>
                <a:gd name="T13" fmla="*/ 4 h 103"/>
                <a:gd name="T14" fmla="*/ 176 w 197"/>
                <a:gd name="T15" fmla="*/ 0 h 103"/>
                <a:gd name="T16" fmla="*/ 122 w 197"/>
                <a:gd name="T17" fmla="*/ 4 h 103"/>
                <a:gd name="T18" fmla="*/ 76 w 197"/>
                <a:gd name="T19" fmla="*/ 6 h 103"/>
                <a:gd name="T20" fmla="*/ 63 w 197"/>
                <a:gd name="T21" fmla="*/ 14 h 103"/>
                <a:gd name="T22" fmla="*/ 63 w 197"/>
                <a:gd name="T23" fmla="*/ 14 h 103"/>
                <a:gd name="T24" fmla="*/ 8 w 197"/>
                <a:gd name="T25" fmla="*/ 69 h 103"/>
                <a:gd name="T26" fmla="*/ 8 w 197"/>
                <a:gd name="T27" fmla="*/ 97 h 103"/>
                <a:gd name="T28" fmla="*/ 36 w 197"/>
                <a:gd name="T2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103">
                  <a:moveTo>
                    <a:pt x="36" y="97"/>
                  </a:moveTo>
                  <a:cubicBezTo>
                    <a:pt x="85" y="47"/>
                    <a:pt x="85" y="47"/>
                    <a:pt x="85" y="47"/>
                  </a:cubicBezTo>
                  <a:cubicBezTo>
                    <a:pt x="122" y="43"/>
                    <a:pt x="122" y="43"/>
                    <a:pt x="122" y="43"/>
                  </a:cubicBezTo>
                  <a:cubicBezTo>
                    <a:pt x="178" y="42"/>
                    <a:pt x="178" y="42"/>
                    <a:pt x="178" y="42"/>
                  </a:cubicBezTo>
                  <a:cubicBezTo>
                    <a:pt x="182" y="40"/>
                    <a:pt x="187" y="38"/>
                    <a:pt x="190" y="36"/>
                  </a:cubicBezTo>
                  <a:cubicBezTo>
                    <a:pt x="195" y="32"/>
                    <a:pt x="197" y="24"/>
                    <a:pt x="197" y="19"/>
                  </a:cubicBezTo>
                  <a:cubicBezTo>
                    <a:pt x="197" y="14"/>
                    <a:pt x="193" y="7"/>
                    <a:pt x="190" y="4"/>
                  </a:cubicBezTo>
                  <a:cubicBezTo>
                    <a:pt x="186" y="2"/>
                    <a:pt x="179" y="0"/>
                    <a:pt x="176" y="0"/>
                  </a:cubicBezTo>
                  <a:cubicBezTo>
                    <a:pt x="122" y="4"/>
                    <a:pt x="122" y="4"/>
                    <a:pt x="122" y="4"/>
                  </a:cubicBezTo>
                  <a:cubicBezTo>
                    <a:pt x="76" y="6"/>
                    <a:pt x="76" y="6"/>
                    <a:pt x="76" y="6"/>
                  </a:cubicBezTo>
                  <a:cubicBezTo>
                    <a:pt x="71" y="6"/>
                    <a:pt x="65" y="9"/>
                    <a:pt x="63" y="14"/>
                  </a:cubicBezTo>
                  <a:cubicBezTo>
                    <a:pt x="63" y="14"/>
                    <a:pt x="63" y="14"/>
                    <a:pt x="63" y="14"/>
                  </a:cubicBezTo>
                  <a:cubicBezTo>
                    <a:pt x="8" y="69"/>
                    <a:pt x="8" y="69"/>
                    <a:pt x="8" y="69"/>
                  </a:cubicBezTo>
                  <a:cubicBezTo>
                    <a:pt x="0" y="76"/>
                    <a:pt x="0" y="90"/>
                    <a:pt x="8" y="97"/>
                  </a:cubicBezTo>
                  <a:cubicBezTo>
                    <a:pt x="17" y="103"/>
                    <a:pt x="28" y="103"/>
                    <a:pt x="36" y="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1" name="Freeform 142"/>
            <p:cNvSpPr>
              <a:spLocks/>
            </p:cNvSpPr>
            <p:nvPr/>
          </p:nvSpPr>
          <p:spPr bwMode="auto">
            <a:xfrm>
              <a:off x="7904495" y="3109587"/>
              <a:ext cx="916364" cy="1646196"/>
            </a:xfrm>
            <a:custGeom>
              <a:avLst/>
              <a:gdLst>
                <a:gd name="T0" fmla="*/ 208 w 214"/>
                <a:gd name="T1" fmla="*/ 341 h 383"/>
                <a:gd name="T2" fmla="*/ 157 w 214"/>
                <a:gd name="T3" fmla="*/ 271 h 383"/>
                <a:gd name="T4" fmla="*/ 153 w 214"/>
                <a:gd name="T5" fmla="*/ 267 h 383"/>
                <a:gd name="T6" fmla="*/ 151 w 214"/>
                <a:gd name="T7" fmla="*/ 263 h 383"/>
                <a:gd name="T8" fmla="*/ 100 w 214"/>
                <a:gd name="T9" fmla="*/ 222 h 383"/>
                <a:gd name="T10" fmla="*/ 107 w 214"/>
                <a:gd name="T11" fmla="*/ 200 h 383"/>
                <a:gd name="T12" fmla="*/ 107 w 214"/>
                <a:gd name="T13" fmla="*/ 41 h 383"/>
                <a:gd name="T14" fmla="*/ 64 w 214"/>
                <a:gd name="T15" fmla="*/ 0 h 383"/>
                <a:gd name="T16" fmla="*/ 42 w 214"/>
                <a:gd name="T17" fmla="*/ 0 h 383"/>
                <a:gd name="T18" fmla="*/ 2 w 214"/>
                <a:gd name="T19" fmla="*/ 32 h 383"/>
                <a:gd name="T20" fmla="*/ 45 w 214"/>
                <a:gd name="T21" fmla="*/ 27 h 383"/>
                <a:gd name="T22" fmla="*/ 66 w 214"/>
                <a:gd name="T23" fmla="*/ 35 h 383"/>
                <a:gd name="T24" fmla="*/ 77 w 214"/>
                <a:gd name="T25" fmla="*/ 56 h 383"/>
                <a:gd name="T26" fmla="*/ 68 w 214"/>
                <a:gd name="T27" fmla="*/ 79 h 383"/>
                <a:gd name="T28" fmla="*/ 49 w 214"/>
                <a:gd name="T29" fmla="*/ 86 h 383"/>
                <a:gd name="T30" fmla="*/ 0 w 214"/>
                <a:gd name="T31" fmla="*/ 91 h 383"/>
                <a:gd name="T32" fmla="*/ 0 w 214"/>
                <a:gd name="T33" fmla="*/ 200 h 383"/>
                <a:gd name="T34" fmla="*/ 42 w 214"/>
                <a:gd name="T35" fmla="*/ 241 h 383"/>
                <a:gd name="T36" fmla="*/ 45 w 214"/>
                <a:gd name="T37" fmla="*/ 241 h 383"/>
                <a:gd name="T38" fmla="*/ 50 w 214"/>
                <a:gd name="T39" fmla="*/ 247 h 383"/>
                <a:gd name="T40" fmla="*/ 116 w 214"/>
                <a:gd name="T41" fmla="*/ 302 h 383"/>
                <a:gd name="T42" fmla="*/ 167 w 214"/>
                <a:gd name="T43" fmla="*/ 372 h 383"/>
                <a:gd name="T44" fmla="*/ 198 w 214"/>
                <a:gd name="T45" fmla="*/ 375 h 383"/>
                <a:gd name="T46" fmla="*/ 203 w 214"/>
                <a:gd name="T47" fmla="*/ 372 h 383"/>
                <a:gd name="T48" fmla="*/ 208 w 214"/>
                <a:gd name="T49" fmla="*/ 34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4" h="383">
                  <a:moveTo>
                    <a:pt x="208" y="341"/>
                  </a:moveTo>
                  <a:cubicBezTo>
                    <a:pt x="157" y="271"/>
                    <a:pt x="157" y="271"/>
                    <a:pt x="157" y="271"/>
                  </a:cubicBezTo>
                  <a:cubicBezTo>
                    <a:pt x="154" y="270"/>
                    <a:pt x="154" y="270"/>
                    <a:pt x="153" y="267"/>
                  </a:cubicBezTo>
                  <a:cubicBezTo>
                    <a:pt x="153" y="266"/>
                    <a:pt x="151" y="266"/>
                    <a:pt x="151" y="263"/>
                  </a:cubicBezTo>
                  <a:cubicBezTo>
                    <a:pt x="100" y="222"/>
                    <a:pt x="100" y="222"/>
                    <a:pt x="100" y="222"/>
                  </a:cubicBezTo>
                  <a:cubicBezTo>
                    <a:pt x="104" y="215"/>
                    <a:pt x="107" y="207"/>
                    <a:pt x="107" y="200"/>
                  </a:cubicBezTo>
                  <a:cubicBezTo>
                    <a:pt x="107" y="41"/>
                    <a:pt x="107" y="41"/>
                    <a:pt x="107" y="41"/>
                  </a:cubicBezTo>
                  <a:cubicBezTo>
                    <a:pt x="107" y="17"/>
                    <a:pt x="87" y="0"/>
                    <a:pt x="64" y="0"/>
                  </a:cubicBezTo>
                  <a:cubicBezTo>
                    <a:pt x="42" y="0"/>
                    <a:pt x="42" y="0"/>
                    <a:pt x="42" y="0"/>
                  </a:cubicBezTo>
                  <a:cubicBezTo>
                    <a:pt x="23" y="0"/>
                    <a:pt x="5" y="14"/>
                    <a:pt x="2" y="32"/>
                  </a:cubicBezTo>
                  <a:cubicBezTo>
                    <a:pt x="45" y="27"/>
                    <a:pt x="45" y="27"/>
                    <a:pt x="45" y="27"/>
                  </a:cubicBezTo>
                  <a:cubicBezTo>
                    <a:pt x="53" y="27"/>
                    <a:pt x="61" y="32"/>
                    <a:pt x="66" y="35"/>
                  </a:cubicBezTo>
                  <a:cubicBezTo>
                    <a:pt x="71" y="41"/>
                    <a:pt x="76" y="48"/>
                    <a:pt x="77" y="56"/>
                  </a:cubicBezTo>
                  <a:cubicBezTo>
                    <a:pt x="77" y="63"/>
                    <a:pt x="74" y="73"/>
                    <a:pt x="68" y="79"/>
                  </a:cubicBezTo>
                  <a:cubicBezTo>
                    <a:pt x="61" y="82"/>
                    <a:pt x="57" y="86"/>
                    <a:pt x="49" y="86"/>
                  </a:cubicBezTo>
                  <a:cubicBezTo>
                    <a:pt x="0" y="91"/>
                    <a:pt x="0" y="91"/>
                    <a:pt x="0" y="91"/>
                  </a:cubicBezTo>
                  <a:cubicBezTo>
                    <a:pt x="0" y="200"/>
                    <a:pt x="0" y="200"/>
                    <a:pt x="0" y="200"/>
                  </a:cubicBezTo>
                  <a:cubicBezTo>
                    <a:pt x="0" y="225"/>
                    <a:pt x="19" y="241"/>
                    <a:pt x="42" y="241"/>
                  </a:cubicBezTo>
                  <a:cubicBezTo>
                    <a:pt x="45" y="241"/>
                    <a:pt x="45" y="241"/>
                    <a:pt x="45" y="241"/>
                  </a:cubicBezTo>
                  <a:cubicBezTo>
                    <a:pt x="47" y="245"/>
                    <a:pt x="49" y="245"/>
                    <a:pt x="50" y="247"/>
                  </a:cubicBezTo>
                  <a:cubicBezTo>
                    <a:pt x="116" y="302"/>
                    <a:pt x="116" y="302"/>
                    <a:pt x="116" y="302"/>
                  </a:cubicBezTo>
                  <a:cubicBezTo>
                    <a:pt x="167" y="372"/>
                    <a:pt x="167" y="372"/>
                    <a:pt x="167" y="372"/>
                  </a:cubicBezTo>
                  <a:cubicBezTo>
                    <a:pt x="176" y="381"/>
                    <a:pt x="189" y="383"/>
                    <a:pt x="198" y="375"/>
                  </a:cubicBezTo>
                  <a:cubicBezTo>
                    <a:pt x="203" y="372"/>
                    <a:pt x="203" y="372"/>
                    <a:pt x="203" y="372"/>
                  </a:cubicBezTo>
                  <a:cubicBezTo>
                    <a:pt x="213" y="363"/>
                    <a:pt x="214" y="351"/>
                    <a:pt x="208" y="34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2" name="Freeform 143"/>
            <p:cNvSpPr>
              <a:spLocks/>
            </p:cNvSpPr>
            <p:nvPr/>
          </p:nvSpPr>
          <p:spPr bwMode="auto">
            <a:xfrm>
              <a:off x="7951581" y="2664082"/>
              <a:ext cx="414718" cy="411096"/>
            </a:xfrm>
            <a:custGeom>
              <a:avLst/>
              <a:gdLst>
                <a:gd name="T0" fmla="*/ 50 w 97"/>
                <a:gd name="T1" fmla="*/ 96 h 96"/>
                <a:gd name="T2" fmla="*/ 97 w 97"/>
                <a:gd name="T3" fmla="*/ 47 h 96"/>
                <a:gd name="T4" fmla="*/ 50 w 97"/>
                <a:gd name="T5" fmla="*/ 0 h 96"/>
                <a:gd name="T6" fmla="*/ 0 w 97"/>
                <a:gd name="T7" fmla="*/ 47 h 96"/>
                <a:gd name="T8" fmla="*/ 50 w 97"/>
                <a:gd name="T9" fmla="*/ 96 h 96"/>
              </a:gdLst>
              <a:ahLst/>
              <a:cxnLst>
                <a:cxn ang="0">
                  <a:pos x="T0" y="T1"/>
                </a:cxn>
                <a:cxn ang="0">
                  <a:pos x="T2" y="T3"/>
                </a:cxn>
                <a:cxn ang="0">
                  <a:pos x="T4" y="T5"/>
                </a:cxn>
                <a:cxn ang="0">
                  <a:pos x="T6" y="T7"/>
                </a:cxn>
                <a:cxn ang="0">
                  <a:pos x="T8" y="T9"/>
                </a:cxn>
              </a:cxnLst>
              <a:rect l="0" t="0" r="r" b="b"/>
              <a:pathLst>
                <a:path w="97" h="96">
                  <a:moveTo>
                    <a:pt x="50" y="96"/>
                  </a:moveTo>
                  <a:cubicBezTo>
                    <a:pt x="76" y="96"/>
                    <a:pt x="97" y="75"/>
                    <a:pt x="97" y="47"/>
                  </a:cubicBezTo>
                  <a:cubicBezTo>
                    <a:pt x="97" y="21"/>
                    <a:pt x="76" y="0"/>
                    <a:pt x="50" y="0"/>
                  </a:cubicBezTo>
                  <a:cubicBezTo>
                    <a:pt x="21" y="0"/>
                    <a:pt x="0" y="21"/>
                    <a:pt x="0" y="47"/>
                  </a:cubicBezTo>
                  <a:cubicBezTo>
                    <a:pt x="0" y="75"/>
                    <a:pt x="21" y="96"/>
                    <a:pt x="50" y="9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3" name="Freeform 144"/>
            <p:cNvSpPr>
              <a:spLocks/>
            </p:cNvSpPr>
            <p:nvPr/>
          </p:nvSpPr>
          <p:spPr bwMode="auto">
            <a:xfrm>
              <a:off x="8315591" y="2611563"/>
              <a:ext cx="282515" cy="682746"/>
            </a:xfrm>
            <a:custGeom>
              <a:avLst/>
              <a:gdLst>
                <a:gd name="T0" fmla="*/ 0 w 66"/>
                <a:gd name="T1" fmla="*/ 119 h 159"/>
                <a:gd name="T2" fmla="*/ 17 w 66"/>
                <a:gd name="T3" fmla="*/ 157 h 159"/>
                <a:gd name="T4" fmla="*/ 17 w 66"/>
                <a:gd name="T5" fmla="*/ 159 h 159"/>
                <a:gd name="T6" fmla="*/ 61 w 66"/>
                <a:gd name="T7" fmla="*/ 111 h 159"/>
                <a:gd name="T8" fmla="*/ 66 w 66"/>
                <a:gd name="T9" fmla="*/ 99 h 159"/>
                <a:gd name="T10" fmla="*/ 66 w 66"/>
                <a:gd name="T11" fmla="*/ 99 h 159"/>
                <a:gd name="T12" fmla="*/ 66 w 66"/>
                <a:gd name="T13" fmla="*/ 21 h 159"/>
                <a:gd name="T14" fmla="*/ 45 w 66"/>
                <a:gd name="T15" fmla="*/ 0 h 159"/>
                <a:gd name="T16" fmla="*/ 25 w 66"/>
                <a:gd name="T17" fmla="*/ 21 h 159"/>
                <a:gd name="T18" fmla="*/ 25 w 66"/>
                <a:gd name="T19" fmla="*/ 91 h 159"/>
                <a:gd name="T20" fmla="*/ 0 w 66"/>
                <a:gd name="T21" fmla="*/ 1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59">
                  <a:moveTo>
                    <a:pt x="0" y="119"/>
                  </a:moveTo>
                  <a:cubicBezTo>
                    <a:pt x="12" y="130"/>
                    <a:pt x="17" y="141"/>
                    <a:pt x="17" y="157"/>
                  </a:cubicBezTo>
                  <a:cubicBezTo>
                    <a:pt x="17" y="159"/>
                    <a:pt x="17" y="159"/>
                    <a:pt x="17" y="159"/>
                  </a:cubicBezTo>
                  <a:cubicBezTo>
                    <a:pt x="61" y="111"/>
                    <a:pt x="61" y="111"/>
                    <a:pt x="61" y="111"/>
                  </a:cubicBezTo>
                  <a:cubicBezTo>
                    <a:pt x="65" y="108"/>
                    <a:pt x="66" y="104"/>
                    <a:pt x="66" y="99"/>
                  </a:cubicBezTo>
                  <a:cubicBezTo>
                    <a:pt x="66" y="99"/>
                    <a:pt x="66" y="99"/>
                    <a:pt x="66" y="99"/>
                  </a:cubicBezTo>
                  <a:cubicBezTo>
                    <a:pt x="66" y="21"/>
                    <a:pt x="66" y="21"/>
                    <a:pt x="66" y="21"/>
                  </a:cubicBezTo>
                  <a:cubicBezTo>
                    <a:pt x="66" y="10"/>
                    <a:pt x="57" y="0"/>
                    <a:pt x="45" y="0"/>
                  </a:cubicBezTo>
                  <a:cubicBezTo>
                    <a:pt x="35" y="0"/>
                    <a:pt x="25" y="10"/>
                    <a:pt x="25" y="21"/>
                  </a:cubicBezTo>
                  <a:cubicBezTo>
                    <a:pt x="25" y="91"/>
                    <a:pt x="25" y="91"/>
                    <a:pt x="25" y="91"/>
                  </a:cubicBezTo>
                  <a:lnTo>
                    <a:pt x="0" y="11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4" name="Freeform 145"/>
            <p:cNvSpPr>
              <a:spLocks/>
            </p:cNvSpPr>
            <p:nvPr/>
          </p:nvSpPr>
          <p:spPr bwMode="auto">
            <a:xfrm>
              <a:off x="7283323" y="3982487"/>
              <a:ext cx="822192" cy="391175"/>
            </a:xfrm>
            <a:custGeom>
              <a:avLst/>
              <a:gdLst>
                <a:gd name="T0" fmla="*/ 141 w 192"/>
                <a:gd name="T1" fmla="*/ 19 h 91"/>
                <a:gd name="T2" fmla="*/ 104 w 192"/>
                <a:gd name="T3" fmla="*/ 36 h 91"/>
                <a:gd name="T4" fmla="*/ 38 w 192"/>
                <a:gd name="T5" fmla="*/ 4 h 91"/>
                <a:gd name="T6" fmla="*/ 9 w 192"/>
                <a:gd name="T7" fmla="*/ 15 h 91"/>
                <a:gd name="T8" fmla="*/ 5 w 192"/>
                <a:gd name="T9" fmla="*/ 22 h 91"/>
                <a:gd name="T10" fmla="*/ 16 w 192"/>
                <a:gd name="T11" fmla="*/ 51 h 91"/>
                <a:gd name="T12" fmla="*/ 93 w 192"/>
                <a:gd name="T13" fmla="*/ 89 h 91"/>
                <a:gd name="T14" fmla="*/ 107 w 192"/>
                <a:gd name="T15" fmla="*/ 91 h 91"/>
                <a:gd name="T16" fmla="*/ 116 w 192"/>
                <a:gd name="T17" fmla="*/ 88 h 91"/>
                <a:gd name="T18" fmla="*/ 192 w 192"/>
                <a:gd name="T19" fmla="*/ 53 h 91"/>
                <a:gd name="T20" fmla="*/ 185 w 192"/>
                <a:gd name="T21" fmla="*/ 48 h 91"/>
                <a:gd name="T22" fmla="*/ 141 w 192"/>
                <a:gd name="T23"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91">
                  <a:moveTo>
                    <a:pt x="141" y="19"/>
                  </a:moveTo>
                  <a:cubicBezTo>
                    <a:pt x="104" y="36"/>
                    <a:pt x="104" y="36"/>
                    <a:pt x="104" y="36"/>
                  </a:cubicBezTo>
                  <a:cubicBezTo>
                    <a:pt x="38" y="4"/>
                    <a:pt x="38" y="4"/>
                    <a:pt x="38" y="4"/>
                  </a:cubicBezTo>
                  <a:cubicBezTo>
                    <a:pt x="27" y="0"/>
                    <a:pt x="14" y="4"/>
                    <a:pt x="9" y="15"/>
                  </a:cubicBezTo>
                  <a:cubicBezTo>
                    <a:pt x="5" y="22"/>
                    <a:pt x="5" y="22"/>
                    <a:pt x="5" y="22"/>
                  </a:cubicBezTo>
                  <a:cubicBezTo>
                    <a:pt x="0" y="33"/>
                    <a:pt x="5" y="46"/>
                    <a:pt x="16" y="51"/>
                  </a:cubicBezTo>
                  <a:cubicBezTo>
                    <a:pt x="93" y="89"/>
                    <a:pt x="93" y="89"/>
                    <a:pt x="93" y="89"/>
                  </a:cubicBezTo>
                  <a:cubicBezTo>
                    <a:pt x="100" y="91"/>
                    <a:pt x="102" y="91"/>
                    <a:pt x="107" y="91"/>
                  </a:cubicBezTo>
                  <a:cubicBezTo>
                    <a:pt x="111" y="91"/>
                    <a:pt x="112" y="89"/>
                    <a:pt x="116" y="88"/>
                  </a:cubicBezTo>
                  <a:cubicBezTo>
                    <a:pt x="192" y="53"/>
                    <a:pt x="192" y="53"/>
                    <a:pt x="192" y="53"/>
                  </a:cubicBezTo>
                  <a:cubicBezTo>
                    <a:pt x="185" y="48"/>
                    <a:pt x="185" y="48"/>
                    <a:pt x="185" y="48"/>
                  </a:cubicBezTo>
                  <a:cubicBezTo>
                    <a:pt x="165" y="46"/>
                    <a:pt x="150" y="36"/>
                    <a:pt x="141" y="1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5" name="Group 84"/>
          <p:cNvGrpSpPr/>
          <p:nvPr/>
        </p:nvGrpSpPr>
        <p:grpSpPr>
          <a:xfrm>
            <a:off x="1500980" y="3060680"/>
            <a:ext cx="1794696" cy="1794697"/>
            <a:chOff x="4711709" y="3247223"/>
            <a:chExt cx="1794696" cy="1794697"/>
          </a:xfrm>
        </p:grpSpPr>
        <p:sp>
          <p:nvSpPr>
            <p:cNvPr id="75" name="Freeform 146"/>
            <p:cNvSpPr>
              <a:spLocks/>
            </p:cNvSpPr>
            <p:nvPr/>
          </p:nvSpPr>
          <p:spPr bwMode="auto">
            <a:xfrm>
              <a:off x="5782007" y="3656508"/>
              <a:ext cx="724398" cy="488969"/>
            </a:xfrm>
            <a:custGeom>
              <a:avLst/>
              <a:gdLst>
                <a:gd name="T0" fmla="*/ 154 w 169"/>
                <a:gd name="T1" fmla="*/ 3 h 114"/>
                <a:gd name="T2" fmla="*/ 128 w 169"/>
                <a:gd name="T3" fmla="*/ 12 h 114"/>
                <a:gd name="T4" fmla="*/ 101 w 169"/>
                <a:gd name="T5" fmla="*/ 63 h 114"/>
                <a:gd name="T6" fmla="*/ 34 w 169"/>
                <a:gd name="T7" fmla="*/ 22 h 114"/>
                <a:gd name="T8" fmla="*/ 5 w 169"/>
                <a:gd name="T9" fmla="*/ 28 h 114"/>
                <a:gd name="T10" fmla="*/ 10 w 169"/>
                <a:gd name="T11" fmla="*/ 56 h 114"/>
                <a:gd name="T12" fmla="*/ 96 w 169"/>
                <a:gd name="T13" fmla="*/ 109 h 114"/>
                <a:gd name="T14" fmla="*/ 125 w 169"/>
                <a:gd name="T15" fmla="*/ 104 h 114"/>
                <a:gd name="T16" fmla="*/ 125 w 169"/>
                <a:gd name="T17" fmla="*/ 104 h 114"/>
                <a:gd name="T18" fmla="*/ 126 w 169"/>
                <a:gd name="T19" fmla="*/ 99 h 114"/>
                <a:gd name="T20" fmla="*/ 162 w 169"/>
                <a:gd name="T21" fmla="*/ 31 h 114"/>
                <a:gd name="T22" fmla="*/ 154 w 169"/>
                <a:gd name="T23" fmla="*/ 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14">
                  <a:moveTo>
                    <a:pt x="154" y="3"/>
                  </a:moveTo>
                  <a:cubicBezTo>
                    <a:pt x="145" y="0"/>
                    <a:pt x="131" y="3"/>
                    <a:pt x="128" y="12"/>
                  </a:cubicBezTo>
                  <a:cubicBezTo>
                    <a:pt x="101" y="63"/>
                    <a:pt x="101" y="63"/>
                    <a:pt x="101" y="63"/>
                  </a:cubicBezTo>
                  <a:cubicBezTo>
                    <a:pt x="34" y="22"/>
                    <a:pt x="34" y="22"/>
                    <a:pt x="34" y="22"/>
                  </a:cubicBezTo>
                  <a:cubicBezTo>
                    <a:pt x="24" y="15"/>
                    <a:pt x="10" y="18"/>
                    <a:pt x="5" y="28"/>
                  </a:cubicBezTo>
                  <a:cubicBezTo>
                    <a:pt x="0" y="36"/>
                    <a:pt x="2" y="50"/>
                    <a:pt x="10" y="56"/>
                  </a:cubicBezTo>
                  <a:cubicBezTo>
                    <a:pt x="96" y="109"/>
                    <a:pt x="96" y="109"/>
                    <a:pt x="96" y="109"/>
                  </a:cubicBezTo>
                  <a:cubicBezTo>
                    <a:pt x="106" y="114"/>
                    <a:pt x="119" y="112"/>
                    <a:pt x="125" y="104"/>
                  </a:cubicBezTo>
                  <a:cubicBezTo>
                    <a:pt x="125" y="104"/>
                    <a:pt x="125" y="104"/>
                    <a:pt x="125" y="104"/>
                  </a:cubicBezTo>
                  <a:cubicBezTo>
                    <a:pt x="125" y="101"/>
                    <a:pt x="126" y="101"/>
                    <a:pt x="126" y="99"/>
                  </a:cubicBezTo>
                  <a:cubicBezTo>
                    <a:pt x="162" y="31"/>
                    <a:pt x="162" y="31"/>
                    <a:pt x="162" y="31"/>
                  </a:cubicBezTo>
                  <a:cubicBezTo>
                    <a:pt x="169" y="22"/>
                    <a:pt x="166" y="9"/>
                    <a:pt x="154" y="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6" name="Oval 147"/>
            <p:cNvSpPr>
              <a:spLocks noChangeArrowheads="1"/>
            </p:cNvSpPr>
            <p:nvPr/>
          </p:nvSpPr>
          <p:spPr bwMode="auto">
            <a:xfrm>
              <a:off x="5863502" y="3247223"/>
              <a:ext cx="411096" cy="41290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7" name="Freeform 148"/>
            <p:cNvSpPr>
              <a:spLocks/>
            </p:cNvSpPr>
            <p:nvPr/>
          </p:nvSpPr>
          <p:spPr bwMode="auto">
            <a:xfrm>
              <a:off x="5148159" y="3491707"/>
              <a:ext cx="479914" cy="503457"/>
            </a:xfrm>
            <a:custGeom>
              <a:avLst/>
              <a:gdLst>
                <a:gd name="T0" fmla="*/ 14 w 112"/>
                <a:gd name="T1" fmla="*/ 111 h 117"/>
                <a:gd name="T2" fmla="*/ 41 w 112"/>
                <a:gd name="T3" fmla="*/ 101 h 117"/>
                <a:gd name="T4" fmla="*/ 66 w 112"/>
                <a:gd name="T5" fmla="*/ 50 h 117"/>
                <a:gd name="T6" fmla="*/ 90 w 112"/>
                <a:gd name="T7" fmla="*/ 61 h 117"/>
                <a:gd name="T8" fmla="*/ 99 w 112"/>
                <a:gd name="T9" fmla="*/ 45 h 117"/>
                <a:gd name="T10" fmla="*/ 112 w 112"/>
                <a:gd name="T11" fmla="*/ 27 h 117"/>
                <a:gd name="T12" fmla="*/ 69 w 112"/>
                <a:gd name="T13" fmla="*/ 4 h 117"/>
                <a:gd name="T14" fmla="*/ 44 w 112"/>
                <a:gd name="T15" fmla="*/ 8 h 117"/>
                <a:gd name="T16" fmla="*/ 39 w 112"/>
                <a:gd name="T17" fmla="*/ 14 h 117"/>
                <a:gd name="T18" fmla="*/ 6 w 112"/>
                <a:gd name="T19" fmla="*/ 84 h 117"/>
                <a:gd name="T20" fmla="*/ 14 w 112"/>
                <a:gd name="T21"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7">
                  <a:moveTo>
                    <a:pt x="14" y="111"/>
                  </a:moveTo>
                  <a:cubicBezTo>
                    <a:pt x="25" y="117"/>
                    <a:pt x="36" y="113"/>
                    <a:pt x="41" y="101"/>
                  </a:cubicBezTo>
                  <a:cubicBezTo>
                    <a:pt x="66" y="50"/>
                    <a:pt x="66" y="50"/>
                    <a:pt x="66" y="50"/>
                  </a:cubicBezTo>
                  <a:cubicBezTo>
                    <a:pt x="90" y="61"/>
                    <a:pt x="90" y="61"/>
                    <a:pt x="90" y="61"/>
                  </a:cubicBezTo>
                  <a:cubicBezTo>
                    <a:pt x="99" y="45"/>
                    <a:pt x="99" y="45"/>
                    <a:pt x="99" y="45"/>
                  </a:cubicBezTo>
                  <a:cubicBezTo>
                    <a:pt x="99" y="38"/>
                    <a:pt x="107" y="33"/>
                    <a:pt x="112" y="27"/>
                  </a:cubicBezTo>
                  <a:cubicBezTo>
                    <a:pt x="69" y="4"/>
                    <a:pt x="69" y="4"/>
                    <a:pt x="69" y="4"/>
                  </a:cubicBezTo>
                  <a:cubicBezTo>
                    <a:pt x="63" y="0"/>
                    <a:pt x="49" y="2"/>
                    <a:pt x="44" y="8"/>
                  </a:cubicBezTo>
                  <a:cubicBezTo>
                    <a:pt x="41" y="11"/>
                    <a:pt x="41" y="12"/>
                    <a:pt x="39" y="14"/>
                  </a:cubicBezTo>
                  <a:cubicBezTo>
                    <a:pt x="6" y="84"/>
                    <a:pt x="6" y="84"/>
                    <a:pt x="6" y="84"/>
                  </a:cubicBezTo>
                  <a:cubicBezTo>
                    <a:pt x="0" y="94"/>
                    <a:pt x="5" y="105"/>
                    <a:pt x="14" y="11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8" name="Freeform 149"/>
            <p:cNvSpPr>
              <a:spLocks/>
            </p:cNvSpPr>
            <p:nvPr/>
          </p:nvSpPr>
          <p:spPr bwMode="auto">
            <a:xfrm>
              <a:off x="5255007" y="3565958"/>
              <a:ext cx="1006914" cy="1475962"/>
            </a:xfrm>
            <a:custGeom>
              <a:avLst/>
              <a:gdLst>
                <a:gd name="T0" fmla="*/ 175 w 235"/>
                <a:gd name="T1" fmla="*/ 231 h 344"/>
                <a:gd name="T2" fmla="*/ 168 w 235"/>
                <a:gd name="T3" fmla="*/ 225 h 344"/>
                <a:gd name="T4" fmla="*/ 162 w 235"/>
                <a:gd name="T5" fmla="*/ 223 h 344"/>
                <a:gd name="T6" fmla="*/ 111 w 235"/>
                <a:gd name="T7" fmla="*/ 203 h 344"/>
                <a:gd name="T8" fmla="*/ 162 w 235"/>
                <a:gd name="T9" fmla="*/ 104 h 344"/>
                <a:gd name="T10" fmla="*/ 132 w 235"/>
                <a:gd name="T11" fmla="*/ 86 h 344"/>
                <a:gd name="T12" fmla="*/ 120 w 235"/>
                <a:gd name="T13" fmla="*/ 46 h 344"/>
                <a:gd name="T14" fmla="*/ 145 w 235"/>
                <a:gd name="T15" fmla="*/ 32 h 344"/>
                <a:gd name="T16" fmla="*/ 161 w 235"/>
                <a:gd name="T17" fmla="*/ 34 h 344"/>
                <a:gd name="T18" fmla="*/ 177 w 235"/>
                <a:gd name="T19" fmla="*/ 46 h 344"/>
                <a:gd name="T20" fmla="*/ 157 w 235"/>
                <a:gd name="T21" fmla="*/ 21 h 344"/>
                <a:gd name="T22" fmla="*/ 138 w 235"/>
                <a:gd name="T23" fmla="*/ 10 h 344"/>
                <a:gd name="T24" fmla="*/ 82 w 235"/>
                <a:gd name="T25" fmla="*/ 30 h 344"/>
                <a:gd name="T26" fmla="*/ 10 w 235"/>
                <a:gd name="T27" fmla="*/ 172 h 344"/>
                <a:gd name="T28" fmla="*/ 30 w 235"/>
                <a:gd name="T29" fmla="*/ 228 h 344"/>
                <a:gd name="T30" fmla="*/ 49 w 235"/>
                <a:gd name="T31" fmla="*/ 237 h 344"/>
                <a:gd name="T32" fmla="*/ 73 w 235"/>
                <a:gd name="T33" fmla="*/ 241 h 344"/>
                <a:gd name="T34" fmla="*/ 140 w 235"/>
                <a:gd name="T35" fmla="*/ 268 h 344"/>
                <a:gd name="T36" fmla="*/ 188 w 235"/>
                <a:gd name="T37" fmla="*/ 334 h 344"/>
                <a:gd name="T38" fmla="*/ 219 w 235"/>
                <a:gd name="T39" fmla="*/ 338 h 344"/>
                <a:gd name="T40" fmla="*/ 225 w 235"/>
                <a:gd name="T41" fmla="*/ 334 h 344"/>
                <a:gd name="T42" fmla="*/ 229 w 235"/>
                <a:gd name="T43" fmla="*/ 302 h 344"/>
                <a:gd name="T44" fmla="*/ 175 w 235"/>
                <a:gd name="T45" fmla="*/ 2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344">
                  <a:moveTo>
                    <a:pt x="175" y="231"/>
                  </a:moveTo>
                  <a:cubicBezTo>
                    <a:pt x="174" y="230"/>
                    <a:pt x="172" y="228"/>
                    <a:pt x="168" y="225"/>
                  </a:cubicBezTo>
                  <a:cubicBezTo>
                    <a:pt x="166" y="224"/>
                    <a:pt x="164" y="224"/>
                    <a:pt x="162" y="223"/>
                  </a:cubicBezTo>
                  <a:cubicBezTo>
                    <a:pt x="111" y="203"/>
                    <a:pt x="111" y="203"/>
                    <a:pt x="111" y="203"/>
                  </a:cubicBezTo>
                  <a:cubicBezTo>
                    <a:pt x="162" y="104"/>
                    <a:pt x="162" y="104"/>
                    <a:pt x="162" y="104"/>
                  </a:cubicBezTo>
                  <a:cubicBezTo>
                    <a:pt x="132" y="86"/>
                    <a:pt x="132" y="86"/>
                    <a:pt x="132" y="86"/>
                  </a:cubicBezTo>
                  <a:cubicBezTo>
                    <a:pt x="117" y="77"/>
                    <a:pt x="114" y="59"/>
                    <a:pt x="120" y="46"/>
                  </a:cubicBezTo>
                  <a:cubicBezTo>
                    <a:pt x="126" y="36"/>
                    <a:pt x="136" y="32"/>
                    <a:pt x="145" y="32"/>
                  </a:cubicBezTo>
                  <a:cubicBezTo>
                    <a:pt x="152" y="32"/>
                    <a:pt x="157" y="33"/>
                    <a:pt x="161" y="34"/>
                  </a:cubicBezTo>
                  <a:cubicBezTo>
                    <a:pt x="177" y="46"/>
                    <a:pt x="177" y="46"/>
                    <a:pt x="177" y="46"/>
                  </a:cubicBezTo>
                  <a:cubicBezTo>
                    <a:pt x="175" y="34"/>
                    <a:pt x="168" y="26"/>
                    <a:pt x="157" y="21"/>
                  </a:cubicBezTo>
                  <a:cubicBezTo>
                    <a:pt x="138" y="10"/>
                    <a:pt x="138" y="10"/>
                    <a:pt x="138" y="10"/>
                  </a:cubicBezTo>
                  <a:cubicBezTo>
                    <a:pt x="117" y="0"/>
                    <a:pt x="91" y="8"/>
                    <a:pt x="82" y="30"/>
                  </a:cubicBezTo>
                  <a:cubicBezTo>
                    <a:pt x="10" y="172"/>
                    <a:pt x="10" y="172"/>
                    <a:pt x="10" y="172"/>
                  </a:cubicBezTo>
                  <a:cubicBezTo>
                    <a:pt x="0" y="192"/>
                    <a:pt x="10" y="216"/>
                    <a:pt x="30" y="228"/>
                  </a:cubicBezTo>
                  <a:cubicBezTo>
                    <a:pt x="49" y="237"/>
                    <a:pt x="49" y="237"/>
                    <a:pt x="49" y="237"/>
                  </a:cubicBezTo>
                  <a:cubicBezTo>
                    <a:pt x="57" y="241"/>
                    <a:pt x="65" y="241"/>
                    <a:pt x="73" y="241"/>
                  </a:cubicBezTo>
                  <a:cubicBezTo>
                    <a:pt x="140" y="268"/>
                    <a:pt x="140" y="268"/>
                    <a:pt x="140" y="268"/>
                  </a:cubicBezTo>
                  <a:cubicBezTo>
                    <a:pt x="188" y="334"/>
                    <a:pt x="188" y="334"/>
                    <a:pt x="188" y="334"/>
                  </a:cubicBezTo>
                  <a:cubicBezTo>
                    <a:pt x="196" y="344"/>
                    <a:pt x="209" y="344"/>
                    <a:pt x="219" y="338"/>
                  </a:cubicBezTo>
                  <a:cubicBezTo>
                    <a:pt x="225" y="334"/>
                    <a:pt x="225" y="334"/>
                    <a:pt x="225" y="334"/>
                  </a:cubicBezTo>
                  <a:cubicBezTo>
                    <a:pt x="233" y="325"/>
                    <a:pt x="235" y="311"/>
                    <a:pt x="229" y="302"/>
                  </a:cubicBezTo>
                  <a:lnTo>
                    <a:pt x="175" y="23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9" name="Freeform 150"/>
            <p:cNvSpPr>
              <a:spLocks/>
            </p:cNvSpPr>
            <p:nvPr/>
          </p:nvSpPr>
          <p:spPr bwMode="auto">
            <a:xfrm>
              <a:off x="4711709" y="4523975"/>
              <a:ext cx="778728" cy="304247"/>
            </a:xfrm>
            <a:custGeom>
              <a:avLst/>
              <a:gdLst>
                <a:gd name="T0" fmla="*/ 151 w 182"/>
                <a:gd name="T1" fmla="*/ 14 h 71"/>
                <a:gd name="T2" fmla="*/ 135 w 182"/>
                <a:gd name="T3" fmla="*/ 0 h 71"/>
                <a:gd name="T4" fmla="*/ 105 w 182"/>
                <a:gd name="T5" fmla="*/ 21 h 71"/>
                <a:gd name="T6" fmla="*/ 27 w 182"/>
                <a:gd name="T7" fmla="*/ 14 h 71"/>
                <a:gd name="T8" fmla="*/ 3 w 182"/>
                <a:gd name="T9" fmla="*/ 33 h 71"/>
                <a:gd name="T10" fmla="*/ 3 w 182"/>
                <a:gd name="T11" fmla="*/ 41 h 71"/>
                <a:gd name="T12" fmla="*/ 23 w 182"/>
                <a:gd name="T13" fmla="*/ 63 h 71"/>
                <a:gd name="T14" fmla="*/ 111 w 182"/>
                <a:gd name="T15" fmla="*/ 71 h 71"/>
                <a:gd name="T16" fmla="*/ 117 w 182"/>
                <a:gd name="T17" fmla="*/ 71 h 71"/>
                <a:gd name="T18" fmla="*/ 124 w 182"/>
                <a:gd name="T19" fmla="*/ 67 h 71"/>
                <a:gd name="T20" fmla="*/ 182 w 182"/>
                <a:gd name="T21" fmla="*/ 27 h 71"/>
                <a:gd name="T22" fmla="*/ 171 w 182"/>
                <a:gd name="T23" fmla="*/ 24 h 71"/>
                <a:gd name="T24" fmla="*/ 151 w 182"/>
                <a:gd name="T25"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71">
                  <a:moveTo>
                    <a:pt x="151" y="14"/>
                  </a:moveTo>
                  <a:cubicBezTo>
                    <a:pt x="143" y="10"/>
                    <a:pt x="138" y="5"/>
                    <a:pt x="135" y="0"/>
                  </a:cubicBezTo>
                  <a:cubicBezTo>
                    <a:pt x="105" y="21"/>
                    <a:pt x="105" y="21"/>
                    <a:pt x="105" y="21"/>
                  </a:cubicBezTo>
                  <a:cubicBezTo>
                    <a:pt x="27" y="14"/>
                    <a:pt x="27" y="14"/>
                    <a:pt x="27" y="14"/>
                  </a:cubicBezTo>
                  <a:cubicBezTo>
                    <a:pt x="13" y="12"/>
                    <a:pt x="4" y="22"/>
                    <a:pt x="3" y="33"/>
                  </a:cubicBezTo>
                  <a:cubicBezTo>
                    <a:pt x="3" y="41"/>
                    <a:pt x="3" y="41"/>
                    <a:pt x="3" y="41"/>
                  </a:cubicBezTo>
                  <a:cubicBezTo>
                    <a:pt x="0" y="52"/>
                    <a:pt x="10" y="63"/>
                    <a:pt x="23" y="63"/>
                  </a:cubicBezTo>
                  <a:cubicBezTo>
                    <a:pt x="111" y="71"/>
                    <a:pt x="111" y="71"/>
                    <a:pt x="111" y="71"/>
                  </a:cubicBezTo>
                  <a:cubicBezTo>
                    <a:pt x="112" y="71"/>
                    <a:pt x="116" y="71"/>
                    <a:pt x="117" y="71"/>
                  </a:cubicBezTo>
                  <a:cubicBezTo>
                    <a:pt x="119" y="70"/>
                    <a:pt x="123" y="70"/>
                    <a:pt x="124" y="67"/>
                  </a:cubicBezTo>
                  <a:cubicBezTo>
                    <a:pt x="182" y="27"/>
                    <a:pt x="182" y="27"/>
                    <a:pt x="182" y="27"/>
                  </a:cubicBezTo>
                  <a:cubicBezTo>
                    <a:pt x="178" y="25"/>
                    <a:pt x="174" y="25"/>
                    <a:pt x="171" y="24"/>
                  </a:cubicBezTo>
                  <a:lnTo>
                    <a:pt x="151" y="1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
        <p:nvSpPr>
          <p:cNvPr id="89" name="Rectangle 88"/>
          <p:cNvSpPr/>
          <p:nvPr/>
        </p:nvSpPr>
        <p:spPr>
          <a:xfrm>
            <a:off x="9212891" y="1845738"/>
            <a:ext cx="2235200" cy="728533"/>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B2B2B"/>
                </a:solidFill>
                <a:effectLst/>
                <a:uLnTx/>
                <a:uFillTx/>
                <a:latin typeface="Source Sans Pro" charset="0"/>
                <a:ea typeface="+mn-ea"/>
                <a:cs typeface="+mn-cs"/>
              </a:rPr>
              <a:t>To Panentheism</a:t>
            </a:r>
          </a:p>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Source Sans Pro" charset="0"/>
                <a:ea typeface="+mn-ea"/>
                <a:cs typeface="+mn-cs"/>
              </a:rPr>
              <a:t>God and His creation are substantive</a:t>
            </a:r>
            <a:r>
              <a:rPr kumimoji="0" lang="en-US" sz="1200" b="0" i="0" u="none" strike="noStrike" kern="1200" cap="none" spc="0" normalizeH="0" baseline="0" noProof="0" dirty="0">
                <a:ln>
                  <a:noFill/>
                </a:ln>
                <a:solidFill>
                  <a:srgbClr val="2B2B2B"/>
                </a:solidFill>
                <a:effectLst/>
                <a:uLnTx/>
                <a:uFillTx/>
                <a:latin typeface="Source Sans Pro" charset="0"/>
                <a:ea typeface="+mn-ea"/>
                <a:cs typeface="+mn-cs"/>
              </a:rPr>
              <a:t>.</a:t>
            </a:r>
          </a:p>
        </p:txBody>
      </p:sp>
      <p:sp>
        <p:nvSpPr>
          <p:cNvPr id="90" name="Freeform 89"/>
          <p:cNvSpPr/>
          <p:nvPr/>
        </p:nvSpPr>
        <p:spPr>
          <a:xfrm flipV="1">
            <a:off x="8362225" y="2042827"/>
            <a:ext cx="718382" cy="635390"/>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3"/>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sp>
        <p:nvSpPr>
          <p:cNvPr id="93" name="Rectangle 92"/>
          <p:cNvSpPr/>
          <p:nvPr/>
        </p:nvSpPr>
        <p:spPr>
          <a:xfrm>
            <a:off x="3384515" y="1971324"/>
            <a:ext cx="3004843" cy="564193"/>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B2B2B"/>
                </a:solidFill>
                <a:effectLst/>
                <a:uLnTx/>
                <a:uFillTx/>
                <a:latin typeface="Source Sans Pro" charset="0"/>
                <a:ea typeface="+mn-ea"/>
                <a:cs typeface="+mn-cs"/>
              </a:rPr>
              <a:t>From Biblical Theism</a:t>
            </a:r>
          </a:p>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Source Sans Pro" charset="0"/>
                <a:ea typeface="+mn-ea"/>
                <a:cs typeface="+mn-cs"/>
              </a:rPr>
              <a:t>God exists apart from His creation</a:t>
            </a:r>
          </a:p>
        </p:txBody>
      </p:sp>
      <p:sp>
        <p:nvSpPr>
          <p:cNvPr id="94" name="Freeform 93"/>
          <p:cNvSpPr/>
          <p:nvPr/>
        </p:nvSpPr>
        <p:spPr>
          <a:xfrm flipV="1">
            <a:off x="2723922" y="1974597"/>
            <a:ext cx="589444" cy="120439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2"/>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cxnSp>
        <p:nvCxnSpPr>
          <p:cNvPr id="95" name="Straight Connector 94"/>
          <p:cNvCxnSpPr/>
          <p:nvPr/>
        </p:nvCxnSpPr>
        <p:spPr>
          <a:xfrm>
            <a:off x="1618735" y="344885"/>
            <a:ext cx="0" cy="50773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A6992D-BFB8-47A3-94BC-F79A0038393E}"/>
              </a:ext>
            </a:extLst>
          </p:cNvPr>
          <p:cNvSpPr txBox="1"/>
          <p:nvPr/>
        </p:nvSpPr>
        <p:spPr>
          <a:xfrm>
            <a:off x="408491" y="1074016"/>
            <a:ext cx="6452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First, it was a </a:t>
            </a:r>
            <a:r>
              <a:rPr kumimoji="0" lang="en-US" sz="2400" b="1" i="1" u="none" strike="noStrike" kern="1200" cap="none" spc="0" normalizeH="0" baseline="0" noProof="0" dirty="0">
                <a:ln>
                  <a:noFill/>
                </a:ln>
                <a:solidFill>
                  <a:srgbClr val="00B0F0"/>
                </a:solidFill>
                <a:effectLst/>
                <a:uLnTx/>
                <a:uFillTx/>
                <a:latin typeface="Calibri" panose="020F0502020204030204"/>
                <a:ea typeface="+mn-ea"/>
                <a:cs typeface="+mn-cs"/>
              </a:rPr>
              <a:t>Theological</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 Leap</a:t>
            </a: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14:presetBounceEnd="50000">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14:bounceEnd="50000">
                                          <p:cBhvr additive="base">
                                            <p:cTn id="19" dur="1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14:presetBounceEnd="50000">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14:bounceEnd="50000">
                                          <p:cBhvr additive="base">
                                            <p:cTn id="27" dur="1500" fill="hold"/>
                                            <p:tgtEl>
                                              <p:spTgt spid="87"/>
                                            </p:tgtEl>
                                            <p:attrNameLst>
                                              <p:attrName>ppt_x</p:attrName>
                                            </p:attrNameLst>
                                          </p:cBhvr>
                                          <p:tavLst>
                                            <p:tav tm="0">
                                              <p:val>
                                                <p:strVal val="0-#ppt_w/2"/>
                                              </p:val>
                                            </p:tav>
                                            <p:tav tm="100000">
                                              <p:val>
                                                <p:strVal val="#ppt_x"/>
                                              </p:val>
                                            </p:tav>
                                          </p:tavLst>
                                        </p:anim>
                                        <p:anim calcmode="lin" valueType="num" p14:bounceEnd="50000">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500" fill="hold"/>
                                            <p:tgtEl>
                                              <p:spTgt spid="85"/>
                                            </p:tgtEl>
                                            <p:attrNameLst>
                                              <p:attrName>ppt_x</p:attrName>
                                            </p:attrNameLst>
                                          </p:cBhvr>
                                          <p:tavLst>
                                            <p:tav tm="0">
                                              <p:val>
                                                <p:strVal val="0-#ppt_w/2"/>
                                              </p:val>
                                            </p:tav>
                                            <p:tav tm="100000">
                                              <p:val>
                                                <p:strVal val="#ppt_x"/>
                                              </p:val>
                                            </p:tav>
                                          </p:tavLst>
                                        </p:anim>
                                        <p:anim calcmode="lin" valueType="num">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1500" fill="hold"/>
                                            <p:tgtEl>
                                              <p:spTgt spid="87"/>
                                            </p:tgtEl>
                                            <p:attrNameLst>
                                              <p:attrName>ppt_x</p:attrName>
                                            </p:attrNameLst>
                                          </p:cBhvr>
                                          <p:tavLst>
                                            <p:tav tm="0">
                                              <p:val>
                                                <p:strVal val="0-#ppt_w/2"/>
                                              </p:val>
                                            </p:tav>
                                            <p:tav tm="100000">
                                              <p:val>
                                                <p:strVal val="#ppt_x"/>
                                              </p:val>
                                            </p:tav>
                                          </p:tavLst>
                                        </p:anim>
                                        <p:anim calcmode="lin" valueType="num">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41343" y="441325"/>
            <a:ext cx="9144000" cy="681298"/>
          </a:xfrm>
        </p:spPr>
        <p:txBody>
          <a:bodyPr/>
          <a:lstStyle/>
          <a:p>
            <a:r>
              <a:rPr lang="en-US" b="1" dirty="0">
                <a:solidFill>
                  <a:schemeClr val="accent6"/>
                </a:solidFill>
                <a:effectLst>
                  <a:outerShdw blurRad="38100" dist="38100" dir="2700000" algn="tl">
                    <a:srgbClr val="000000">
                      <a:alpha val="43137"/>
                    </a:srgbClr>
                  </a:outerShdw>
                </a:effectLst>
              </a:rPr>
              <a:t>Remember What God’s Word Says</a:t>
            </a:r>
          </a:p>
        </p:txBody>
      </p:sp>
      <p:grpSp>
        <p:nvGrpSpPr>
          <p:cNvPr id="8" name="Group 37"/>
          <p:cNvGrpSpPr>
            <a:grpSpLocks/>
          </p:cNvGrpSpPr>
          <p:nvPr/>
        </p:nvGrpSpPr>
        <p:grpSpPr bwMode="auto">
          <a:xfrm>
            <a:off x="6452461" y="1736229"/>
            <a:ext cx="5055627" cy="3385542"/>
            <a:chOff x="4804439" y="4556740"/>
            <a:chExt cx="4949497" cy="3385136"/>
          </a:xfrm>
        </p:grpSpPr>
        <p:sp>
          <p:nvSpPr>
            <p:cNvPr id="15378" name="TextBox 22"/>
            <p:cNvSpPr txBox="1">
              <a:spLocks noChangeArrowheads="1"/>
            </p:cNvSpPr>
            <p:nvPr/>
          </p:nvSpPr>
          <p:spPr bwMode="auto">
            <a:xfrm>
              <a:off x="4804439" y="4556740"/>
              <a:ext cx="2575811" cy="338513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While God </a:t>
              </a:r>
              <a:r>
                <a:rPr kumimoji="0" lang="en-US" sz="2000" b="0" i="1" u="none" strike="noStrike" kern="1200" cap="none" spc="0" normalizeH="0" baseline="0" noProof="0" dirty="0">
                  <a:ln>
                    <a:noFill/>
                  </a:ln>
                  <a:solidFill>
                    <a:srgbClr val="2B2B2B"/>
                  </a:solidFill>
                  <a:effectLst/>
                  <a:uLnTx/>
                  <a:uFillTx/>
                  <a:latin typeface="Calibri" panose="020F0502020204030204"/>
                  <a:ea typeface="+mn-ea"/>
                  <a:cs typeface="+mn-cs"/>
                </a:rPr>
                <a:t>fills</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His creation, His</a:t>
              </a:r>
              <a:r>
                <a:rPr kumimoji="0" lang="en-US" sz="2000" b="0"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 substance </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is separate from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4. Believers experience true oneness by virtue of being placed in Christ Christ, but our </a:t>
              </a:r>
              <a:r>
                <a:rPr kumimoji="0" lang="en-US" sz="2000" b="0"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substance</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never becomes God’s </a:t>
              </a:r>
              <a:r>
                <a:rPr kumimoji="0" lang="en-US" sz="2000" b="0"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substance</a:t>
              </a:r>
              <a:r>
                <a:rPr kumimoji="0" lang="en-US" sz="2000" b="0" i="0" u="none" strike="noStrike" kern="1200" cap="none" spc="0" normalizeH="0" baseline="0" noProof="0" dirty="0">
                  <a:ln>
                    <a:noFill/>
                  </a:ln>
                  <a:solidFill>
                    <a:srgbClr val="2B2B2B"/>
                  </a:solidFill>
                  <a:effectLst/>
                  <a:uLnTx/>
                  <a:uFillTx/>
                  <a:latin typeface="Calibri" panose="020F0502020204030204"/>
                  <a:ea typeface="+mn-ea"/>
                  <a:cs typeface="+mn-cs"/>
                </a:rPr>
                <a:t>. </a:t>
              </a:r>
            </a:p>
          </p:txBody>
        </p:sp>
        <p:sp>
          <p:nvSpPr>
            <p:cNvPr id="24" name="TextBox 23"/>
            <p:cNvSpPr txBox="1"/>
            <p:nvPr/>
          </p:nvSpPr>
          <p:spPr>
            <a:xfrm>
              <a:off x="7655313" y="4833701"/>
              <a:ext cx="2098623" cy="2861979"/>
            </a:xfrm>
            <a:prstGeom prst="rect">
              <a:avLst/>
            </a:prstGeom>
            <a:noFill/>
            <a:ln>
              <a:solidFill>
                <a:schemeClr val="bg1">
                  <a:lumMod val="50000"/>
                </a:schemeClr>
              </a:solidFill>
            </a:ln>
            <a:scene3d>
              <a:camera prst="orthographicFront"/>
              <a:lightRig rig="balanced" dir="t"/>
            </a:scene3d>
            <a:sp3d extrusionH="12700" contourW="76200">
              <a:bevelT w="101600" prst="riblet"/>
              <a:contourClr>
                <a:schemeClr val="bg1">
                  <a:lumMod val="85000"/>
                </a:schemeClr>
              </a:contourClr>
            </a:sp3d>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5. Therefore, there is </a:t>
              </a:r>
              <a:r>
                <a:rPr kumimoji="0" lang="en-US" sz="1800" b="1" i="0" u="none" strike="noStrike" kern="1200" cap="none" spc="0" normalizeH="0" baseline="0" noProof="0" dirty="0">
                  <a:ln>
                    <a:noFill/>
                  </a:ln>
                  <a:solidFill>
                    <a:srgbClr val="3780D7">
                      <a:lumMod val="75000"/>
                    </a:srgbClr>
                  </a:solidFill>
                  <a:effectLst>
                    <a:outerShdw blurRad="38100" dist="38100" dir="2700000" algn="tl">
                      <a:srgbClr val="000000">
                        <a:alpha val="43137"/>
                      </a:srgbClr>
                    </a:outerShdw>
                  </a:effectLst>
                  <a:uLnTx/>
                  <a:uFillTx/>
                  <a:latin typeface="Calibri" panose="020F0502020204030204"/>
                  <a:ea typeface="+mn-ea"/>
                  <a:cs typeface="+mn-cs"/>
                </a:rPr>
                <a:t>NO</a:t>
              </a: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 </a:t>
              </a:r>
              <a:r>
                <a:rPr kumimoji="0" lang="en-US" sz="1800" b="1" i="1" u="none" strike="noStrike" kern="1200" cap="none" spc="0" normalizeH="0" baseline="0" noProof="0" dirty="0">
                  <a:ln>
                    <a:noFill/>
                  </a:ln>
                  <a:solidFill>
                    <a:srgbClr val="3780D7">
                      <a:lumMod val="75000"/>
                    </a:srgbClr>
                  </a:solidFill>
                  <a:effectLst>
                    <a:outerShdw blurRad="38100" dist="38100" dir="2700000" algn="tl">
                      <a:srgbClr val="000000">
                        <a:alpha val="43137"/>
                      </a:srgbClr>
                    </a:outerShdw>
                  </a:effectLst>
                  <a:uLnTx/>
                  <a:uFillTx/>
                  <a:latin typeface="Calibri" panose="020F0502020204030204"/>
                  <a:ea typeface="+mn-ea"/>
                  <a:cs typeface="+mn-cs"/>
                </a:rPr>
                <a:t>essential</a:t>
              </a:r>
              <a:r>
                <a:rPr kumimoji="0" lang="en-US" sz="1800" b="1" i="0" u="none" strike="noStrike" kern="1200" cap="none" spc="0" normalizeH="0" baseline="0" noProof="0" dirty="0">
                  <a:ln>
                    <a:noFill/>
                  </a:ln>
                  <a:solidFill>
                    <a:srgbClr val="3780D7">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800" b="1" i="1" u="none" strike="noStrike" kern="1200" cap="none" spc="0" normalizeH="0" baseline="0" noProof="0" dirty="0">
                  <a:ln>
                    <a:noFill/>
                  </a:ln>
                  <a:solidFill>
                    <a:srgbClr val="3780D7">
                      <a:lumMod val="75000"/>
                    </a:srgbClr>
                  </a:solidFill>
                  <a:effectLst>
                    <a:outerShdw blurRad="38100" dist="38100" dir="2700000" algn="tl">
                      <a:srgbClr val="000000">
                        <a:alpha val="43137"/>
                      </a:srgbClr>
                    </a:outerShdw>
                  </a:effectLst>
                  <a:uLnTx/>
                  <a:uFillTx/>
                  <a:latin typeface="Calibri" panose="020F0502020204030204"/>
                  <a:ea typeface="+mn-ea"/>
                  <a:cs typeface="+mn-cs"/>
                </a:rPr>
                <a:t>oneness </a:t>
              </a: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between natural men and their creation or their Creator.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The natural man CANNOT know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2B2B"/>
                  </a:solidFill>
                  <a:effectLst/>
                  <a:uLnTx/>
                  <a:uFillTx/>
                  <a:latin typeface="Calibri" panose="020F0502020204030204"/>
                  <a:ea typeface="+mn-ea"/>
                  <a:cs typeface="+mn-cs"/>
                </a:rPr>
                <a:t>1 Cor. 2:14</a:t>
              </a:r>
            </a:p>
          </p:txBody>
        </p:sp>
      </p:grpSp>
      <p:grpSp>
        <p:nvGrpSpPr>
          <p:cNvPr id="9" name="Group 36"/>
          <p:cNvGrpSpPr>
            <a:grpSpLocks/>
          </p:cNvGrpSpPr>
          <p:nvPr/>
        </p:nvGrpSpPr>
        <p:grpSpPr bwMode="auto">
          <a:xfrm>
            <a:off x="761403" y="1557580"/>
            <a:ext cx="5577403" cy="3502060"/>
            <a:chOff x="179882" y="4213609"/>
            <a:chExt cx="4301173" cy="2284926"/>
          </a:xfrm>
        </p:grpSpPr>
        <p:sp>
          <p:nvSpPr>
            <p:cNvPr id="15370" name="TextBox 18"/>
            <p:cNvSpPr txBox="1">
              <a:spLocks noChangeArrowheads="1"/>
            </p:cNvSpPr>
            <p:nvPr/>
          </p:nvSpPr>
          <p:spPr bwMode="auto">
            <a:xfrm>
              <a:off x="179882" y="4672671"/>
              <a:ext cx="1484626" cy="301214"/>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1. GOD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IS</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sp>
          <p:nvSpPr>
            <p:cNvPr id="20" name="Oval 19"/>
            <p:cNvSpPr/>
            <p:nvPr/>
          </p:nvSpPr>
          <p:spPr>
            <a:xfrm>
              <a:off x="1943257" y="4678176"/>
              <a:ext cx="2537798" cy="1738142"/>
            </a:xfrm>
            <a:prstGeom prst="ellipse">
              <a:avLst/>
            </a:prstGeom>
            <a:solidFill>
              <a:schemeClr val="bg1">
                <a:lumMod val="85000"/>
              </a:schemeClr>
            </a:solidFill>
            <a:ln>
              <a:noFill/>
            </a:ln>
            <a:scene3d>
              <a:camera prst="orthographicFront"/>
              <a:lightRig rig="threePt" dir="t"/>
            </a:scene3d>
            <a:sp3d>
              <a:bevelT w="12700" prst="relaxedInset"/>
              <a:extrusionClr>
                <a:schemeClr val="bg1">
                  <a:lumMod val="85000"/>
                </a:schemeClr>
              </a:extrusionClr>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74" name="TextBox 20"/>
            <p:cNvSpPr txBox="1">
              <a:spLocks noChangeArrowheads="1"/>
            </p:cNvSpPr>
            <p:nvPr/>
          </p:nvSpPr>
          <p:spPr bwMode="auto">
            <a:xfrm>
              <a:off x="217358" y="5021706"/>
              <a:ext cx="1528997" cy="106429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God exists eternally – </a:t>
              </a:r>
              <a:r>
                <a:rPr kumimoji="0" lang="en-US" sz="2400" b="1"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outside</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of any created thing</a:t>
              </a: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sp>
          <p:nvSpPr>
            <p:cNvPr id="15375" name="TextBox 21"/>
            <p:cNvSpPr txBox="1">
              <a:spLocks noChangeArrowheads="1"/>
            </p:cNvSpPr>
            <p:nvPr/>
          </p:nvSpPr>
          <p:spPr bwMode="auto">
            <a:xfrm>
              <a:off x="2270172" y="4900598"/>
              <a:ext cx="2098623" cy="120485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2. God created the universe and carries it forward through His Son. </a:t>
              </a:r>
              <a:r>
                <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rPr>
                <a:t>Col. 1:1-19, Heb. 1:3</a:t>
              </a:r>
            </a:p>
          </p:txBody>
        </p:sp>
        <p:cxnSp>
          <p:nvCxnSpPr>
            <p:cNvPr id="26" name="Straight Connector 25"/>
            <p:cNvCxnSpPr>
              <a:cxnSpLocks/>
            </p:cNvCxnSpPr>
            <p:nvPr/>
          </p:nvCxnSpPr>
          <p:spPr>
            <a:xfrm flipH="1">
              <a:off x="1855609" y="4213609"/>
              <a:ext cx="38588" cy="2284926"/>
            </a:xfrm>
            <a:prstGeom prst="line">
              <a:avLst/>
            </a:prstGeom>
            <a:ln w="19050">
              <a:solidFill>
                <a:srgbClr val="C00000"/>
              </a:solidFill>
            </a:ln>
            <a:effectLst>
              <a:outerShdw blurRad="50800" dist="50800" dir="5400000" algn="ctr" rotWithShape="0">
                <a:srgbClr val="C00000"/>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1780926" y="4213609"/>
              <a:ext cx="35610" cy="2281371"/>
            </a:xfrm>
            <a:prstGeom prst="line">
              <a:avLst/>
            </a:prstGeom>
            <a:ln w="19050">
              <a:solidFill>
                <a:srgbClr val="C00000"/>
              </a:solidFill>
            </a:ln>
            <a:effectLst>
              <a:outerShdw blurRad="50800" dist="50800" dir="5400000" algn="ctr" rotWithShape="0">
                <a:srgbClr val="C00000"/>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72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4617" y="490668"/>
            <a:ext cx="9960244" cy="725568"/>
          </a:xfrm>
        </p:spPr>
        <p:txBody>
          <a:bodyPr/>
          <a:lstStyle/>
          <a:p>
            <a:r>
              <a:rPr lang="en-US" b="1" dirty="0">
                <a:solidFill>
                  <a:schemeClr val="accent6"/>
                </a:solidFill>
                <a:effectLst>
                  <a:outerShdw blurRad="38100" dist="38100" dir="2700000" algn="tl">
                    <a:srgbClr val="000000">
                      <a:alpha val="43137"/>
                    </a:srgbClr>
                  </a:outerShdw>
                </a:effectLst>
              </a:rPr>
              <a:t>Remember What Essential Panentheism Is</a:t>
            </a:r>
          </a:p>
        </p:txBody>
      </p:sp>
      <p:grpSp>
        <p:nvGrpSpPr>
          <p:cNvPr id="15363" name="Group 13"/>
          <p:cNvGrpSpPr>
            <a:grpSpLocks/>
          </p:cNvGrpSpPr>
          <p:nvPr/>
        </p:nvGrpSpPr>
        <p:grpSpPr bwMode="auto">
          <a:xfrm>
            <a:off x="685338" y="1763534"/>
            <a:ext cx="4410217" cy="2128432"/>
            <a:chOff x="-896079" y="1026370"/>
            <a:chExt cx="4411273" cy="2130604"/>
          </a:xfrm>
        </p:grpSpPr>
        <p:grpSp>
          <p:nvGrpSpPr>
            <p:cNvPr id="15388" name="Group 10"/>
            <p:cNvGrpSpPr>
              <a:grpSpLocks/>
            </p:cNvGrpSpPr>
            <p:nvPr/>
          </p:nvGrpSpPr>
          <p:grpSpPr bwMode="auto">
            <a:xfrm>
              <a:off x="1157221" y="1026370"/>
              <a:ext cx="2357973" cy="2130604"/>
              <a:chOff x="1367083" y="1236374"/>
              <a:chExt cx="2357973" cy="2088227"/>
            </a:xfrm>
          </p:grpSpPr>
          <p:sp>
            <p:nvSpPr>
              <p:cNvPr id="5" name="Oval 4"/>
              <p:cNvSpPr/>
              <p:nvPr/>
            </p:nvSpPr>
            <p:spPr>
              <a:xfrm>
                <a:off x="1367083" y="1236374"/>
                <a:ext cx="2357973" cy="2088227"/>
              </a:xfrm>
              <a:prstGeom prst="ellipse">
                <a:avLst/>
              </a:prstGeom>
              <a:solidFill>
                <a:schemeClr val="bg1">
                  <a:lumMod val="85000"/>
                </a:schemeClr>
              </a:solidFill>
              <a:ln>
                <a:noFill/>
              </a:ln>
              <a:scene3d>
                <a:camera prst="orthographicFront"/>
                <a:lightRig rig="threePt" dir="t"/>
              </a:scene3d>
              <a:sp3d>
                <a:bevelT w="12700" prst="relaxedInset"/>
                <a:extrusionClr>
                  <a:schemeClr val="bg1">
                    <a:lumMod val="85000"/>
                  </a:schemeClr>
                </a:extrusionClr>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93" name="TextBox 7"/>
              <p:cNvSpPr txBox="1">
                <a:spLocks noChangeArrowheads="1"/>
              </p:cNvSpPr>
              <p:nvPr/>
            </p:nvSpPr>
            <p:spPr bwMode="auto">
              <a:xfrm>
                <a:off x="1618426" y="1589644"/>
                <a:ext cx="1743137" cy="135883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“God is “the whole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grpSp>
        <p:sp>
          <p:nvSpPr>
            <p:cNvPr id="15389" name="TextBox 12"/>
            <p:cNvSpPr txBox="1">
              <a:spLocks noChangeArrowheads="1"/>
            </p:cNvSpPr>
            <p:nvPr/>
          </p:nvSpPr>
          <p:spPr bwMode="auto">
            <a:xfrm>
              <a:off x="-896079" y="1079979"/>
              <a:ext cx="2031341" cy="194097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1. God is “the whole” of the material and non material universe.</a:t>
              </a:r>
            </a:p>
          </p:txBody>
        </p:sp>
      </p:grpSp>
      <p:grpSp>
        <p:nvGrpSpPr>
          <p:cNvPr id="4" name="Group 35"/>
          <p:cNvGrpSpPr>
            <a:grpSpLocks/>
          </p:cNvGrpSpPr>
          <p:nvPr/>
        </p:nvGrpSpPr>
        <p:grpSpPr bwMode="auto">
          <a:xfrm>
            <a:off x="5721086" y="1614327"/>
            <a:ext cx="5127728" cy="2336714"/>
            <a:chOff x="4351338" y="938384"/>
            <a:chExt cx="3640918" cy="2335019"/>
          </a:xfrm>
        </p:grpSpPr>
        <p:grpSp>
          <p:nvGrpSpPr>
            <p:cNvPr id="15382" name="Group 11"/>
            <p:cNvGrpSpPr>
              <a:grpSpLocks/>
            </p:cNvGrpSpPr>
            <p:nvPr/>
          </p:nvGrpSpPr>
          <p:grpSpPr bwMode="auto">
            <a:xfrm>
              <a:off x="6040792" y="938384"/>
              <a:ext cx="1951464" cy="2335019"/>
              <a:chOff x="3439999" y="1170732"/>
              <a:chExt cx="1951464" cy="2335019"/>
            </a:xfrm>
          </p:grpSpPr>
          <p:sp>
            <p:nvSpPr>
              <p:cNvPr id="7" name="Oval 6"/>
              <p:cNvSpPr/>
              <p:nvPr/>
            </p:nvSpPr>
            <p:spPr>
              <a:xfrm>
                <a:off x="3439999" y="1170732"/>
                <a:ext cx="1951464" cy="2335019"/>
              </a:xfrm>
              <a:prstGeom prst="ellipse">
                <a:avLst/>
              </a:prstGeom>
              <a:solidFill>
                <a:schemeClr val="bg1">
                  <a:lumMod val="85000"/>
                </a:schemeClr>
              </a:solidFill>
              <a:ln>
                <a:gradFill>
                  <a:gsLst>
                    <a:gs pos="0">
                      <a:srgbClr val="FFFF00"/>
                    </a:gs>
                    <a:gs pos="74000">
                      <a:srgbClr val="FFC000"/>
                    </a:gs>
                    <a:gs pos="83000">
                      <a:srgbClr val="FFC000"/>
                    </a:gs>
                    <a:gs pos="100000">
                      <a:srgbClr val="FFC000"/>
                    </a:gs>
                  </a:gsLst>
                  <a:lin ang="5400000" scaled="1"/>
                </a:gradFill>
              </a:ln>
              <a:effectLst>
                <a:glow rad="127000">
                  <a:srgbClr val="FFC000"/>
                </a:glow>
              </a:effectLst>
              <a:scene3d>
                <a:camera prst="orthographicFront"/>
                <a:lightRig rig="threePt" dir="t"/>
              </a:scene3d>
              <a:sp3d extrusionH="76200" contourW="82550">
                <a:bevelT w="63500" prst="relaxedInset"/>
                <a:bevelB w="57150"/>
                <a:extrusionClr>
                  <a:schemeClr val="accent1">
                    <a:lumMod val="75000"/>
                  </a:schemeClr>
                </a:extrusionClr>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87" name="TextBox 8"/>
              <p:cNvSpPr txBox="1">
                <a:spLocks noChangeArrowheads="1"/>
              </p:cNvSpPr>
              <p:nvPr/>
            </p:nvSpPr>
            <p:spPr bwMode="auto">
              <a:xfrm>
                <a:off x="3734896" y="1495558"/>
                <a:ext cx="1361670" cy="138399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2B2B2B"/>
                    </a:solidFill>
                    <a:effectLst/>
                    <a:uLnTx/>
                    <a:uFillTx/>
                    <a:latin typeface="Calibri" panose="020F0502020204030204"/>
                    <a:ea typeface="+mn-ea"/>
                    <a:cs typeface="+mn-cs"/>
                  </a:rPr>
                  <a:t>Yet…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“The whole is in god.”</a:t>
                </a:r>
              </a:p>
            </p:txBody>
          </p:sp>
        </p:grpSp>
        <p:sp>
          <p:nvSpPr>
            <p:cNvPr id="15383" name="TextBox 14"/>
            <p:cNvSpPr txBox="1">
              <a:spLocks noChangeArrowheads="1"/>
            </p:cNvSpPr>
            <p:nvPr/>
          </p:nvSpPr>
          <p:spPr bwMode="auto">
            <a:xfrm>
              <a:off x="4351338" y="1053061"/>
              <a:ext cx="1495445" cy="193758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2. Yet “the whole is in god”, because his energy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transcends</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it.</a:t>
              </a:r>
            </a:p>
          </p:txBody>
        </p:sp>
      </p:grpSp>
      <p:sp>
        <p:nvSpPr>
          <p:cNvPr id="16" name="TextBox 15"/>
          <p:cNvSpPr txBox="1"/>
          <p:nvPr/>
        </p:nvSpPr>
        <p:spPr>
          <a:xfrm>
            <a:off x="1066899" y="4141797"/>
            <a:ext cx="855298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80D7"/>
                </a:solidFill>
                <a:effectLst/>
                <a:uLnTx/>
                <a:uFillTx/>
                <a:latin typeface="Calibri" panose="020F0502020204030204"/>
                <a:ea typeface="+mn-ea"/>
                <a:cs typeface="+mn-cs"/>
              </a:rPr>
              <a:t>Thus: There is an essential oneness between “god” and the whole. God is all. We are all “god”</a:t>
            </a:r>
            <a:r>
              <a:rPr kumimoji="0" lang="en-US" sz="2400" b="1" i="1" u="none" strike="noStrike" kern="1200" cap="none" spc="0" normalizeH="0" baseline="0" noProof="0" dirty="0">
                <a:ln>
                  <a:noFill/>
                </a:ln>
                <a:solidFill>
                  <a:srgbClr val="3780D7"/>
                </a:solidFill>
                <a:effectLst/>
                <a:uLnTx/>
                <a:uFillTx/>
                <a:latin typeface="Calibri" panose="020F0502020204030204"/>
                <a:ea typeface="+mn-ea"/>
                <a:cs typeface="+mn-cs"/>
              </a:rPr>
              <a:t>. Because I can </a:t>
            </a:r>
            <a:r>
              <a:rPr kumimoji="0" lang="en-US" sz="2400" b="1" i="1" u="sng" strike="noStrike" kern="1200" cap="none" spc="0" normalizeH="0" baseline="0" noProof="0" dirty="0">
                <a:ln>
                  <a:noFill/>
                </a:ln>
                <a:solidFill>
                  <a:srgbClr val="3780D7"/>
                </a:solidFill>
                <a:effectLst/>
                <a:uLnTx/>
                <a:uFillTx/>
                <a:latin typeface="Calibri" panose="020F0502020204030204"/>
                <a:ea typeface="+mn-ea"/>
                <a:cs typeface="+mn-cs"/>
              </a:rPr>
              <a:t>connect</a:t>
            </a:r>
            <a:r>
              <a:rPr kumimoji="0" lang="en-US" sz="2400" b="1" i="1" u="none" strike="noStrike" kern="1200" cap="none" spc="0" normalizeH="0" baseline="0" noProof="0" dirty="0">
                <a:ln>
                  <a:noFill/>
                </a:ln>
                <a:solidFill>
                  <a:srgbClr val="3780D7"/>
                </a:solidFill>
                <a:effectLst/>
                <a:uLnTx/>
                <a:uFillTx/>
                <a:latin typeface="Calibri" panose="020F0502020204030204"/>
                <a:ea typeface="+mn-ea"/>
                <a:cs typeface="+mn-cs"/>
              </a:rPr>
              <a:t> with this energy of “god” and YOU can connect with it, we can EXPERIENCE our ONENESS</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106BFE47-4E35-4B36-A9A0-157964F23BA7}"/>
              </a:ext>
            </a:extLst>
          </p:cNvPr>
          <p:cNvSpPr txBox="1"/>
          <p:nvPr/>
        </p:nvSpPr>
        <p:spPr>
          <a:xfrm>
            <a:off x="1122424" y="2896234"/>
            <a:ext cx="2026755" cy="2435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27" name="TextBox 20">
            <a:extLst>
              <a:ext uri="{FF2B5EF4-FFF2-40B4-BE49-F238E27FC236}">
                <a16:creationId xmlns:a16="http://schemas.microsoft.com/office/drawing/2014/main" id="{55C8E12F-1AD4-4FE7-9B25-96F63795DFFB}"/>
              </a:ext>
            </a:extLst>
          </p:cNvPr>
          <p:cNvSpPr txBox="1">
            <a:spLocks noChangeArrowheads="1"/>
          </p:cNvSpPr>
          <p:nvPr/>
        </p:nvSpPr>
        <p:spPr bwMode="auto">
          <a:xfrm>
            <a:off x="693988" y="1661941"/>
            <a:ext cx="1982676" cy="2308324"/>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God moves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From existing eternally – </a:t>
            </a:r>
            <a:r>
              <a:rPr kumimoji="0" lang="en-US" sz="2000" b="1"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outside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 of the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A969B4F-9371-40C2-A05F-7427DB6C1687}"/>
              </a:ext>
            </a:extLst>
          </p:cNvPr>
          <p:cNvGrpSpPr/>
          <p:nvPr/>
        </p:nvGrpSpPr>
        <p:grpSpPr>
          <a:xfrm>
            <a:off x="7649980" y="4027133"/>
            <a:ext cx="4032354" cy="2336714"/>
            <a:chOff x="7649980" y="4027133"/>
            <a:chExt cx="4032354" cy="2336714"/>
          </a:xfrm>
        </p:grpSpPr>
        <p:sp>
          <p:nvSpPr>
            <p:cNvPr id="6" name="Callout: Up Arrow 5">
              <a:extLst>
                <a:ext uri="{FF2B5EF4-FFF2-40B4-BE49-F238E27FC236}">
                  <a16:creationId xmlns:a16="http://schemas.microsoft.com/office/drawing/2014/main" id="{DFD807CC-3FFB-4BB3-8745-818ED2CB0466}"/>
                </a:ext>
              </a:extLst>
            </p:cNvPr>
            <p:cNvSpPr/>
            <p:nvPr/>
          </p:nvSpPr>
          <p:spPr>
            <a:xfrm>
              <a:off x="7649980" y="4027133"/>
              <a:ext cx="4032354" cy="233671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214A06-A514-4A68-BA55-BFDD7B4A2447}"/>
                </a:ext>
              </a:extLst>
            </p:cNvPr>
            <p:cNvSpPr txBox="1"/>
            <p:nvPr/>
          </p:nvSpPr>
          <p:spPr>
            <a:xfrm>
              <a:off x="7984760" y="5074215"/>
              <a:ext cx="36975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Again, this false, transcending glory, is a counterfeit explanation for the Person and work of Christ in creating, filling, and carrying the universe forward.</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(Hebrews 1:3) </a:t>
              </a: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79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7513 -0.02338 L -0.00807 0.01666 C 0.00586 0.02569 0.02682 0.03055 0.04883 0.03055 C 0.07383 0.03055 0.09388 0.02569 0.10781 0.01666 L 0.17487 -0.02338 " pathEditMode="relative" rAng="0" ptsTypes="AAAAA">
                                      <p:cBhvr>
                                        <p:cTn id="6" dur="2000" fill="hold"/>
                                        <p:tgtEl>
                                          <p:spTgt spid="27"/>
                                        </p:tgtEl>
                                        <p:attrNameLst>
                                          <p:attrName>ppt_x</p:attrName>
                                          <p:attrName>ppt_y</p:attrName>
                                        </p:attrNameLst>
                                      </p:cBhvr>
                                      <p:rCtr x="12500" y="2685"/>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27" grpId="0" animBg="1"/>
      <p:bldP spid="2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4617" y="490668"/>
            <a:ext cx="9960244" cy="725568"/>
          </a:xfrm>
        </p:spPr>
        <p:txBody>
          <a:bodyPr/>
          <a:lstStyle/>
          <a:p>
            <a:r>
              <a:rPr lang="en-US" b="1" dirty="0">
                <a:solidFill>
                  <a:srgbClr val="FF0000"/>
                </a:solidFill>
                <a:effectLst>
                  <a:outerShdw blurRad="38100" dist="38100" dir="2700000" algn="tl">
                    <a:srgbClr val="000000">
                      <a:alpha val="43137"/>
                    </a:srgbClr>
                  </a:outerShdw>
                </a:effectLst>
              </a:rPr>
              <a:t>We now have a creation which is God and yet distinct from God!</a:t>
            </a:r>
          </a:p>
        </p:txBody>
      </p:sp>
      <p:grpSp>
        <p:nvGrpSpPr>
          <p:cNvPr id="15363" name="Group 13"/>
          <p:cNvGrpSpPr>
            <a:grpSpLocks/>
          </p:cNvGrpSpPr>
          <p:nvPr/>
        </p:nvGrpSpPr>
        <p:grpSpPr bwMode="auto">
          <a:xfrm>
            <a:off x="685338" y="1763534"/>
            <a:ext cx="4410217" cy="2128432"/>
            <a:chOff x="-896079" y="1026370"/>
            <a:chExt cx="4411273" cy="2130604"/>
          </a:xfrm>
        </p:grpSpPr>
        <p:grpSp>
          <p:nvGrpSpPr>
            <p:cNvPr id="15388" name="Group 10"/>
            <p:cNvGrpSpPr>
              <a:grpSpLocks/>
            </p:cNvGrpSpPr>
            <p:nvPr/>
          </p:nvGrpSpPr>
          <p:grpSpPr bwMode="auto">
            <a:xfrm>
              <a:off x="1157221" y="1026370"/>
              <a:ext cx="2357973" cy="2130604"/>
              <a:chOff x="1367083" y="1236374"/>
              <a:chExt cx="2357973" cy="2088227"/>
            </a:xfrm>
          </p:grpSpPr>
          <p:sp>
            <p:nvSpPr>
              <p:cNvPr id="5" name="Oval 4"/>
              <p:cNvSpPr/>
              <p:nvPr/>
            </p:nvSpPr>
            <p:spPr>
              <a:xfrm>
                <a:off x="1367083" y="1236374"/>
                <a:ext cx="2357973" cy="2088227"/>
              </a:xfrm>
              <a:prstGeom prst="ellipse">
                <a:avLst/>
              </a:prstGeom>
              <a:solidFill>
                <a:schemeClr val="bg1">
                  <a:lumMod val="85000"/>
                </a:schemeClr>
              </a:solidFill>
              <a:ln>
                <a:noFill/>
              </a:ln>
              <a:scene3d>
                <a:camera prst="orthographicFront"/>
                <a:lightRig rig="threePt" dir="t"/>
              </a:scene3d>
              <a:sp3d>
                <a:bevelT w="12700" prst="relaxedInset"/>
                <a:extrusionClr>
                  <a:schemeClr val="bg1">
                    <a:lumMod val="85000"/>
                  </a:schemeClr>
                </a:extrusionClr>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93" name="TextBox 7"/>
              <p:cNvSpPr txBox="1">
                <a:spLocks noChangeArrowheads="1"/>
              </p:cNvSpPr>
              <p:nvPr/>
            </p:nvSpPr>
            <p:spPr bwMode="auto">
              <a:xfrm>
                <a:off x="1618426" y="1589644"/>
                <a:ext cx="1743137" cy="135883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“God is “the whole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grpSp>
        <p:sp>
          <p:nvSpPr>
            <p:cNvPr id="15389" name="TextBox 12"/>
            <p:cNvSpPr txBox="1">
              <a:spLocks noChangeArrowheads="1"/>
            </p:cNvSpPr>
            <p:nvPr/>
          </p:nvSpPr>
          <p:spPr bwMode="auto">
            <a:xfrm>
              <a:off x="-896079" y="1079979"/>
              <a:ext cx="2031341" cy="194097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1. God is “the whole” of the material and non material universe.</a:t>
              </a:r>
            </a:p>
          </p:txBody>
        </p:sp>
      </p:grpSp>
      <p:grpSp>
        <p:nvGrpSpPr>
          <p:cNvPr id="4" name="Group 35"/>
          <p:cNvGrpSpPr>
            <a:grpSpLocks/>
          </p:cNvGrpSpPr>
          <p:nvPr/>
        </p:nvGrpSpPr>
        <p:grpSpPr bwMode="auto">
          <a:xfrm>
            <a:off x="5721086" y="1614327"/>
            <a:ext cx="5127728" cy="2336714"/>
            <a:chOff x="4351338" y="938384"/>
            <a:chExt cx="3640918" cy="2335019"/>
          </a:xfrm>
        </p:grpSpPr>
        <p:grpSp>
          <p:nvGrpSpPr>
            <p:cNvPr id="15382" name="Group 11"/>
            <p:cNvGrpSpPr>
              <a:grpSpLocks/>
            </p:cNvGrpSpPr>
            <p:nvPr/>
          </p:nvGrpSpPr>
          <p:grpSpPr bwMode="auto">
            <a:xfrm>
              <a:off x="6040792" y="938384"/>
              <a:ext cx="1951464" cy="2335019"/>
              <a:chOff x="3439999" y="1170732"/>
              <a:chExt cx="1951464" cy="2335019"/>
            </a:xfrm>
          </p:grpSpPr>
          <p:sp>
            <p:nvSpPr>
              <p:cNvPr id="7" name="Oval 6"/>
              <p:cNvSpPr/>
              <p:nvPr/>
            </p:nvSpPr>
            <p:spPr>
              <a:xfrm>
                <a:off x="3439999" y="1170732"/>
                <a:ext cx="1951464" cy="2335019"/>
              </a:xfrm>
              <a:prstGeom prst="ellipse">
                <a:avLst/>
              </a:prstGeom>
              <a:solidFill>
                <a:schemeClr val="bg1">
                  <a:lumMod val="85000"/>
                </a:schemeClr>
              </a:solidFill>
              <a:ln>
                <a:gradFill>
                  <a:gsLst>
                    <a:gs pos="0">
                      <a:srgbClr val="FFFF00"/>
                    </a:gs>
                    <a:gs pos="74000">
                      <a:srgbClr val="FFC000"/>
                    </a:gs>
                    <a:gs pos="83000">
                      <a:srgbClr val="FFC000"/>
                    </a:gs>
                    <a:gs pos="100000">
                      <a:srgbClr val="FFC000"/>
                    </a:gs>
                  </a:gsLst>
                  <a:lin ang="5400000" scaled="1"/>
                </a:gradFill>
              </a:ln>
              <a:effectLst>
                <a:glow rad="127000">
                  <a:srgbClr val="FFC000"/>
                </a:glow>
              </a:effectLst>
              <a:scene3d>
                <a:camera prst="orthographicFront"/>
                <a:lightRig rig="threePt" dir="t"/>
              </a:scene3d>
              <a:sp3d extrusionH="76200" contourW="82550">
                <a:bevelT w="63500" prst="relaxedInset"/>
                <a:bevelB w="57150"/>
                <a:extrusionClr>
                  <a:schemeClr val="accent1">
                    <a:lumMod val="75000"/>
                  </a:schemeClr>
                </a:extrusionClr>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87" name="TextBox 8"/>
              <p:cNvSpPr txBox="1">
                <a:spLocks noChangeArrowheads="1"/>
              </p:cNvSpPr>
              <p:nvPr/>
            </p:nvSpPr>
            <p:spPr bwMode="auto">
              <a:xfrm>
                <a:off x="3734896" y="1495558"/>
                <a:ext cx="1361670" cy="138399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2B2B2B"/>
                    </a:solidFill>
                    <a:effectLst/>
                    <a:uLnTx/>
                    <a:uFillTx/>
                    <a:latin typeface="Calibri" panose="020F0502020204030204"/>
                    <a:ea typeface="+mn-ea"/>
                    <a:cs typeface="+mn-cs"/>
                  </a:rPr>
                  <a:t>Yet…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“The whole is in god.”</a:t>
                </a:r>
              </a:p>
            </p:txBody>
          </p:sp>
        </p:grpSp>
        <p:sp>
          <p:nvSpPr>
            <p:cNvPr id="15383" name="TextBox 14"/>
            <p:cNvSpPr txBox="1">
              <a:spLocks noChangeArrowheads="1"/>
            </p:cNvSpPr>
            <p:nvPr/>
          </p:nvSpPr>
          <p:spPr bwMode="auto">
            <a:xfrm>
              <a:off x="4351338" y="1053061"/>
              <a:ext cx="1495445" cy="193758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2. Yet “the whole is in god”, because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his energy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transcends</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it.</a:t>
              </a:r>
            </a:p>
          </p:txBody>
        </p:sp>
      </p:grpSp>
      <p:sp>
        <p:nvSpPr>
          <p:cNvPr id="16" name="TextBox 15"/>
          <p:cNvSpPr txBox="1"/>
          <p:nvPr/>
        </p:nvSpPr>
        <p:spPr>
          <a:xfrm>
            <a:off x="1066899" y="4141797"/>
            <a:ext cx="855298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780D7"/>
                </a:solidFill>
                <a:effectLst/>
                <a:uLnTx/>
                <a:uFillTx/>
                <a:latin typeface="Calibri" panose="020F0502020204030204"/>
                <a:ea typeface="+mn-ea"/>
                <a:cs typeface="+mn-cs"/>
              </a:rPr>
              <a:t>Wait until you see how this is going to</a:t>
            </a:r>
            <a:r>
              <a:rPr kumimoji="0" lang="en-US" sz="3600" b="1" i="0" u="none" strike="noStrike" kern="1200" cap="none" spc="0" normalizeH="0" noProof="0" dirty="0">
                <a:ln>
                  <a:noFill/>
                </a:ln>
                <a:solidFill>
                  <a:srgbClr val="3780D7"/>
                </a:solidFill>
                <a:effectLst/>
                <a:uLnTx/>
                <a:uFillTx/>
                <a:latin typeface="Calibri" panose="020F0502020204030204"/>
                <a:ea typeface="+mn-ea"/>
                <a:cs typeface="+mn-cs"/>
              </a:rPr>
              <a:t> mesh with a most astonishing heresy in our next session!</a:t>
            </a:r>
          </a:p>
        </p:txBody>
      </p:sp>
      <p:sp>
        <p:nvSpPr>
          <p:cNvPr id="2" name="TextBox 1">
            <a:extLst>
              <a:ext uri="{FF2B5EF4-FFF2-40B4-BE49-F238E27FC236}">
                <a16:creationId xmlns:a16="http://schemas.microsoft.com/office/drawing/2014/main" id="{106BFE47-4E35-4B36-A9A0-157964F23BA7}"/>
              </a:ext>
            </a:extLst>
          </p:cNvPr>
          <p:cNvSpPr txBox="1"/>
          <p:nvPr/>
        </p:nvSpPr>
        <p:spPr>
          <a:xfrm>
            <a:off x="1122424" y="2896234"/>
            <a:ext cx="2026755" cy="2435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27" name="TextBox 20">
            <a:extLst>
              <a:ext uri="{FF2B5EF4-FFF2-40B4-BE49-F238E27FC236}">
                <a16:creationId xmlns:a16="http://schemas.microsoft.com/office/drawing/2014/main" id="{55C8E12F-1AD4-4FE7-9B25-96F63795DFFB}"/>
              </a:ext>
            </a:extLst>
          </p:cNvPr>
          <p:cNvSpPr txBox="1">
            <a:spLocks noChangeArrowheads="1"/>
          </p:cNvSpPr>
          <p:nvPr/>
        </p:nvSpPr>
        <p:spPr bwMode="auto">
          <a:xfrm>
            <a:off x="693988" y="1661941"/>
            <a:ext cx="1982676" cy="2308324"/>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God moves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From existing eternally – </a:t>
            </a:r>
            <a:r>
              <a:rPr kumimoji="0" lang="en-US" sz="2000" b="1" i="1" u="none" strike="noStrike" kern="1200" cap="none" spc="0" normalizeH="0" baseline="0" noProof="0" dirty="0">
                <a:ln>
                  <a:noFill/>
                </a:ln>
                <a:solidFill>
                  <a:srgbClr val="2B2B2B"/>
                </a:solidFill>
                <a:effectLst>
                  <a:outerShdw blurRad="38100" dist="38100" dir="2700000" algn="tl">
                    <a:srgbClr val="000000">
                      <a:alpha val="43137"/>
                    </a:srgbClr>
                  </a:outerShdw>
                </a:effectLst>
                <a:uLnTx/>
                <a:uFillTx/>
                <a:latin typeface="Calibri" panose="020F0502020204030204"/>
                <a:ea typeface="+mn-ea"/>
                <a:cs typeface="+mn-cs"/>
              </a:rPr>
              <a:t>outside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 of the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4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7513 -0.02338 L -0.00807 0.01666 C 0.00586 0.02569 0.02682 0.03055 0.04883 0.03055 C 0.07383 0.03055 0.09388 0.02569 0.10781 0.01666 L 0.17487 -0.02338 " pathEditMode="relative" rAng="0" ptsTypes="AAAAA">
                                      <p:cBhvr>
                                        <p:cTn id="6" dur="2000" fill="hold"/>
                                        <p:tgtEl>
                                          <p:spTgt spid="27"/>
                                        </p:tgtEl>
                                        <p:attrNameLst>
                                          <p:attrName>ppt_x</p:attrName>
                                          <p:attrName>ppt_y</p:attrName>
                                        </p:attrNameLst>
                                      </p:cBhvr>
                                      <p:rCtr x="12500" y="2685"/>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27" grpId="0" animBg="1"/>
      <p:bldP spid="27"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CCA6-E8BB-4A04-A2E5-AB46CB1EE614}"/>
              </a:ext>
            </a:extLst>
          </p:cNvPr>
          <p:cNvSpPr>
            <a:spLocks noGrp="1"/>
          </p:cNvSpPr>
          <p:nvPr>
            <p:ph type="title"/>
          </p:nvPr>
        </p:nvSpPr>
        <p:spPr>
          <a:xfrm>
            <a:off x="1584475" y="401216"/>
            <a:ext cx="9135186" cy="507731"/>
          </a:xfrm>
        </p:spPr>
        <p:txBody>
          <a:bodyPr/>
          <a:lstStyle/>
          <a:p>
            <a:r>
              <a:rPr lang="en-US" sz="4000" dirty="0">
                <a:solidFill>
                  <a:schemeClr val="accent6"/>
                </a:solidFill>
                <a:effectLst>
                  <a:outerShdw blurRad="38100" dist="38100" dir="2700000" algn="tl">
                    <a:srgbClr val="000000">
                      <a:alpha val="43137"/>
                    </a:srgbClr>
                  </a:outerShdw>
                </a:effectLst>
              </a:rPr>
              <a:t>Now, remember what Aquinas said!</a:t>
            </a:r>
            <a:endParaRPr lang="en-US" sz="4000" dirty="0">
              <a:solidFill>
                <a:srgbClr val="00B0F0"/>
              </a:solidFill>
            </a:endParaRPr>
          </a:p>
        </p:txBody>
      </p:sp>
      <p:sp>
        <p:nvSpPr>
          <p:cNvPr id="10" name="TextBox 9">
            <a:extLst>
              <a:ext uri="{FF2B5EF4-FFF2-40B4-BE49-F238E27FC236}">
                <a16:creationId xmlns:a16="http://schemas.microsoft.com/office/drawing/2014/main" id="{038BEC55-1319-46CD-9FC7-6CA888BE411E}"/>
              </a:ext>
            </a:extLst>
          </p:cNvPr>
          <p:cNvSpPr txBox="1"/>
          <p:nvPr/>
        </p:nvSpPr>
        <p:spPr>
          <a:xfrm>
            <a:off x="717414" y="2832408"/>
            <a:ext cx="507662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If God is absolutely changeless, then </a:t>
            </a:r>
            <a:r>
              <a:rPr kumimoji="0" lang="en-US" sz="2000" b="1" i="0" u="sng" strike="noStrike" kern="1200" cap="none" spc="0" normalizeH="0" baseline="0" noProof="0" dirty="0">
                <a:ln>
                  <a:noFill/>
                </a:ln>
                <a:solidFill>
                  <a:srgbClr val="2B2B2B"/>
                </a:solidFill>
                <a:effectLst/>
                <a:uLnTx/>
                <a:uFillTx/>
                <a:latin typeface="Calibri" panose="020F0502020204030204"/>
                <a:ea typeface="+mn-ea"/>
                <a:cs typeface="+mn-cs"/>
              </a:rPr>
              <a:t>what He made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 could also have a changeless Being.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In "ipsum </a:t>
            </a:r>
            <a:r>
              <a:rPr kumimoji="0" lang="en-US" sz="2000" b="1" i="0" u="none" strike="noStrike" kern="1200" cap="none" spc="0" normalizeH="0" baseline="0" noProof="0" dirty="0" err="1">
                <a:ln>
                  <a:noFill/>
                </a:ln>
                <a:solidFill>
                  <a:srgbClr val="2B2B2B"/>
                </a:solidFill>
                <a:effectLst/>
                <a:uLnTx/>
                <a:uFillTx/>
                <a:latin typeface="Calibri" panose="020F0502020204030204"/>
                <a:ea typeface="+mn-ea"/>
                <a:cs typeface="+mn-cs"/>
              </a:rPr>
              <a:t>esse</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 per se </a:t>
            </a:r>
            <a:r>
              <a:rPr kumimoji="0" lang="en-US" sz="2000" b="1" i="0" u="none" strike="noStrike" kern="1200" cap="none" spc="0" normalizeH="0" baseline="0" noProof="0" dirty="0" err="1">
                <a:ln>
                  <a:noFill/>
                </a:ln>
                <a:solidFill>
                  <a:srgbClr val="2B2B2B"/>
                </a:solidFill>
                <a:effectLst/>
                <a:uLnTx/>
                <a:uFillTx/>
                <a:latin typeface="Calibri" panose="020F0502020204030204"/>
                <a:ea typeface="+mn-ea"/>
                <a:cs typeface="+mn-cs"/>
              </a:rPr>
              <a:t>subsistens</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 Aquinas said there is no difference between Being and essence.</a:t>
            </a:r>
          </a:p>
        </p:txBody>
      </p:sp>
      <p:sp>
        <p:nvSpPr>
          <p:cNvPr id="11" name="TextBox 10">
            <a:extLst>
              <a:ext uri="{FF2B5EF4-FFF2-40B4-BE49-F238E27FC236}">
                <a16:creationId xmlns:a16="http://schemas.microsoft.com/office/drawing/2014/main" id="{755E2EC7-6962-47A2-BD68-811FEC428829}"/>
              </a:ext>
            </a:extLst>
          </p:cNvPr>
          <p:cNvSpPr txBox="1"/>
          <p:nvPr/>
        </p:nvSpPr>
        <p:spPr>
          <a:xfrm>
            <a:off x="655420" y="3120767"/>
            <a:ext cx="5076628"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Thus, </a:t>
            </a:r>
            <a:r>
              <a:rPr kumimoji="0" lang="en-US" sz="2000" b="1" i="1" u="none" strike="noStrike" kern="1200" cap="none" spc="0" normalizeH="0" baseline="0" noProof="0" dirty="0">
                <a:ln>
                  <a:noFill/>
                </a:ln>
                <a:solidFill>
                  <a:srgbClr val="2B2B2B"/>
                </a:solidFill>
                <a:effectLst/>
                <a:uLnTx/>
                <a:uFillTx/>
                <a:latin typeface="Calibri" panose="020F0502020204030204"/>
                <a:ea typeface="+mn-ea"/>
                <a:cs typeface="+mn-cs"/>
              </a:rPr>
              <a:t>the essence of  </a:t>
            </a: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was endowed with a divinity of sorts and became the Western metaphysic. Substance is </a:t>
            </a:r>
            <a:r>
              <a:rPr kumimoji="0" lang="en-US" sz="2000" b="1" i="0" u="sng" strike="noStrike" kern="1200" cap="none" spc="0" normalizeH="0" baseline="0" noProof="0" dirty="0">
                <a:ln>
                  <a:noFill/>
                </a:ln>
                <a:solidFill>
                  <a:srgbClr val="2B2B2B"/>
                </a:solidFill>
                <a:effectLst/>
                <a:uLnTx/>
                <a:uFillTx/>
                <a:latin typeface="Calibri" panose="020F0502020204030204"/>
                <a:ea typeface="+mn-ea"/>
                <a:cs typeface="+mn-cs"/>
              </a:rPr>
              <a:t>changeless. </a:t>
            </a:r>
          </a:p>
        </p:txBody>
      </p:sp>
      <p:sp>
        <p:nvSpPr>
          <p:cNvPr id="5" name="TextBox 4">
            <a:extLst>
              <a:ext uri="{FF2B5EF4-FFF2-40B4-BE49-F238E27FC236}">
                <a16:creationId xmlns:a16="http://schemas.microsoft.com/office/drawing/2014/main" id="{D76F8825-1AC3-4CD1-9FB6-98018AE0E2E7}"/>
              </a:ext>
            </a:extLst>
          </p:cNvPr>
          <p:cNvSpPr txBox="1"/>
          <p:nvPr/>
        </p:nvSpPr>
        <p:spPr>
          <a:xfrm>
            <a:off x="526182" y="1323867"/>
            <a:ext cx="50766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Since God said to Moses, I AM, therefore he is the changeless self existent One:</a:t>
            </a:r>
          </a:p>
        </p:txBody>
      </p:sp>
      <p:sp>
        <p:nvSpPr>
          <p:cNvPr id="12" name="TextBox 11">
            <a:extLst>
              <a:ext uri="{FF2B5EF4-FFF2-40B4-BE49-F238E27FC236}">
                <a16:creationId xmlns:a16="http://schemas.microsoft.com/office/drawing/2014/main" id="{2CACFF65-4D26-4D1E-82C7-A6E9D7438294}"/>
              </a:ext>
            </a:extLst>
          </p:cNvPr>
          <p:cNvSpPr txBox="1"/>
          <p:nvPr/>
        </p:nvSpPr>
        <p:spPr>
          <a:xfrm>
            <a:off x="6008171" y="1372073"/>
            <a:ext cx="5466413" cy="1384995"/>
          </a:xfrm>
          <a:prstGeom prst="rect">
            <a:avLst/>
          </a:prstGeom>
          <a:solidFill>
            <a:srgbClr val="00B050">
              <a:alpha val="26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This certainly is correct. God, and God alone is the self existent One and He is changeless.</a:t>
            </a:r>
          </a:p>
        </p:txBody>
      </p:sp>
      <p:sp>
        <p:nvSpPr>
          <p:cNvPr id="13" name="TextBox 12">
            <a:extLst>
              <a:ext uri="{FF2B5EF4-FFF2-40B4-BE49-F238E27FC236}">
                <a16:creationId xmlns:a16="http://schemas.microsoft.com/office/drawing/2014/main" id="{1F37B184-BE46-44E8-BBC7-EA562F93526B}"/>
              </a:ext>
            </a:extLst>
          </p:cNvPr>
          <p:cNvSpPr txBox="1"/>
          <p:nvPr/>
        </p:nvSpPr>
        <p:spPr>
          <a:xfrm>
            <a:off x="6008172" y="2858813"/>
            <a:ext cx="5466413" cy="3477875"/>
          </a:xfrm>
          <a:prstGeom prst="rect">
            <a:avLst/>
          </a:prstGeom>
          <a:solidFill>
            <a:srgbClr val="FF0000">
              <a:alpha val="13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ERROR: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God cannot create anything that is changeless in</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 its essence</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Immutability is an incommunicable attribute of God that belongs to Him alone and it cannot be discrete from His other attributes.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For example, if matter is changeless, it must also be self existent and could not have been created or destroyed.</a:t>
            </a:r>
          </a:p>
        </p:txBody>
      </p:sp>
      <p:sp>
        <p:nvSpPr>
          <p:cNvPr id="14" name="TextBox 13">
            <a:extLst>
              <a:ext uri="{FF2B5EF4-FFF2-40B4-BE49-F238E27FC236}">
                <a16:creationId xmlns:a16="http://schemas.microsoft.com/office/drawing/2014/main" id="{1D330CAA-39C3-4EC4-B81E-2B7E2E91DC15}"/>
              </a:ext>
            </a:extLst>
          </p:cNvPr>
          <p:cNvSpPr txBox="1"/>
          <p:nvPr/>
        </p:nvSpPr>
        <p:spPr>
          <a:xfrm>
            <a:off x="6008172" y="3140184"/>
            <a:ext cx="5466413" cy="2246769"/>
          </a:xfrm>
          <a:prstGeom prst="rect">
            <a:avLst/>
          </a:prstGeom>
          <a:solidFill>
            <a:srgbClr val="FF0000">
              <a:alpha val="13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This is essential PANENTHEISM. To blur the line between the Creator and His Creation makes God a part of the creation and the creation a part of God. Period.</a:t>
            </a:r>
          </a:p>
        </p:txBody>
      </p:sp>
      <p:pic>
        <p:nvPicPr>
          <p:cNvPr id="4" name="Picture 3" descr="A clock in the middle of a watch&#10;&#10;Description generated with high confidence">
            <a:extLst>
              <a:ext uri="{FF2B5EF4-FFF2-40B4-BE49-F238E27FC236}">
                <a16:creationId xmlns:a16="http://schemas.microsoft.com/office/drawing/2014/main" id="{171D8C0A-5A9E-4CC9-BE1F-A780D1403592}"/>
              </a:ext>
            </a:extLst>
          </p:cNvPr>
          <p:cNvPicPr>
            <a:picLocks noChangeAspect="1"/>
          </p:cNvPicPr>
          <p:nvPr/>
        </p:nvPicPr>
        <p:blipFill>
          <a:blip r:embed="rId3"/>
          <a:stretch>
            <a:fillRect/>
          </a:stretch>
        </p:blipFill>
        <p:spPr>
          <a:xfrm>
            <a:off x="469354" y="112008"/>
            <a:ext cx="631509" cy="781752"/>
          </a:xfrm>
          <a:prstGeom prst="rect">
            <a:avLst/>
          </a:prstGeom>
        </p:spPr>
      </p:pic>
    </p:spTree>
    <p:extLst>
      <p:ext uri="{BB962C8B-B14F-4D97-AF65-F5344CB8AC3E}">
        <p14:creationId xmlns:p14="http://schemas.microsoft.com/office/powerpoint/2010/main" val="31473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5" grpId="0"/>
      <p:bldP spid="12" grpId="0" animBg="1"/>
      <p:bldP spid="13" grpId="0" animBg="1"/>
      <p:bldP spid="13" grpId="1"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What Was the Quantum Leap?</a:t>
            </a:r>
          </a:p>
        </p:txBody>
      </p:sp>
      <p:grpSp>
        <p:nvGrpSpPr>
          <p:cNvPr id="88" name="Group 87"/>
          <p:cNvGrpSpPr/>
          <p:nvPr/>
        </p:nvGrpSpPr>
        <p:grpSpPr>
          <a:xfrm>
            <a:off x="-1239865" y="2805339"/>
            <a:ext cx="12192000" cy="3101315"/>
            <a:chOff x="0" y="2759620"/>
            <a:chExt cx="12192000" cy="3101315"/>
          </a:xfrm>
          <a:solidFill>
            <a:schemeClr val="tx1">
              <a:alpha val="40000"/>
            </a:schemeClr>
          </a:solidFill>
        </p:grpSpPr>
        <p:sp>
          <p:nvSpPr>
            <p:cNvPr id="5" name="Rectangle 76"/>
            <p:cNvSpPr>
              <a:spLocks noChangeArrowheads="1"/>
            </p:cNvSpPr>
            <p:nvPr/>
          </p:nvSpPr>
          <p:spPr bwMode="auto">
            <a:xfrm>
              <a:off x="0" y="5815216"/>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 name="Rectangle 77"/>
            <p:cNvSpPr>
              <a:spLocks noChangeArrowheads="1"/>
            </p:cNvSpPr>
            <p:nvPr/>
          </p:nvSpPr>
          <p:spPr bwMode="auto">
            <a:xfrm>
              <a:off x="0" y="2759620"/>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 name="Freeform 78"/>
            <p:cNvSpPr>
              <a:spLocks/>
            </p:cNvSpPr>
            <p:nvPr/>
          </p:nvSpPr>
          <p:spPr bwMode="auto">
            <a:xfrm>
              <a:off x="7540485" y="2792663"/>
              <a:ext cx="239051" cy="137636"/>
            </a:xfrm>
            <a:custGeom>
              <a:avLst/>
              <a:gdLst>
                <a:gd name="T0" fmla="*/ 78 w 132"/>
                <a:gd name="T1" fmla="*/ 76 h 76"/>
                <a:gd name="T2" fmla="*/ 0 w 132"/>
                <a:gd name="T3" fmla="*/ 76 h 76"/>
                <a:gd name="T4" fmla="*/ 59 w 132"/>
                <a:gd name="T5" fmla="*/ 0 h 76"/>
                <a:gd name="T6" fmla="*/ 132 w 132"/>
                <a:gd name="T7" fmla="*/ 0 h 76"/>
                <a:gd name="T8" fmla="*/ 78 w 132"/>
                <a:gd name="T9" fmla="*/ 76 h 76"/>
              </a:gdLst>
              <a:ahLst/>
              <a:cxnLst>
                <a:cxn ang="0">
                  <a:pos x="T0" y="T1"/>
                </a:cxn>
                <a:cxn ang="0">
                  <a:pos x="T2" y="T3"/>
                </a:cxn>
                <a:cxn ang="0">
                  <a:pos x="T4" y="T5"/>
                </a:cxn>
                <a:cxn ang="0">
                  <a:pos x="T6" y="T7"/>
                </a:cxn>
                <a:cxn ang="0">
                  <a:pos x="T8" y="T9"/>
                </a:cxn>
              </a:cxnLst>
              <a:rect l="0" t="0" r="r" b="b"/>
              <a:pathLst>
                <a:path w="132" h="76">
                  <a:moveTo>
                    <a:pt x="78" y="76"/>
                  </a:moveTo>
                  <a:lnTo>
                    <a:pt x="0" y="76"/>
                  </a:lnTo>
                  <a:lnTo>
                    <a:pt x="59" y="0"/>
                  </a:lnTo>
                  <a:lnTo>
                    <a:pt x="132"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8" name="Freeform 79"/>
            <p:cNvSpPr>
              <a:spLocks/>
            </p:cNvSpPr>
            <p:nvPr/>
          </p:nvSpPr>
          <p:spPr bwMode="auto">
            <a:xfrm>
              <a:off x="7823000" y="2792663"/>
              <a:ext cx="251728" cy="137636"/>
            </a:xfrm>
            <a:custGeom>
              <a:avLst/>
              <a:gdLst>
                <a:gd name="T0" fmla="*/ 80 w 139"/>
                <a:gd name="T1" fmla="*/ 76 h 76"/>
                <a:gd name="T2" fmla="*/ 0 w 139"/>
                <a:gd name="T3" fmla="*/ 76 h 76"/>
                <a:gd name="T4" fmla="*/ 56 w 139"/>
                <a:gd name="T5" fmla="*/ 0 h 76"/>
                <a:gd name="T6" fmla="*/ 139 w 139"/>
                <a:gd name="T7" fmla="*/ 0 h 76"/>
                <a:gd name="T8" fmla="*/ 80 w 139"/>
                <a:gd name="T9" fmla="*/ 76 h 76"/>
              </a:gdLst>
              <a:ahLst/>
              <a:cxnLst>
                <a:cxn ang="0">
                  <a:pos x="T0" y="T1"/>
                </a:cxn>
                <a:cxn ang="0">
                  <a:pos x="T2" y="T3"/>
                </a:cxn>
                <a:cxn ang="0">
                  <a:pos x="T4" y="T5"/>
                </a:cxn>
                <a:cxn ang="0">
                  <a:pos x="T6" y="T7"/>
                </a:cxn>
                <a:cxn ang="0">
                  <a:pos x="T8" y="T9"/>
                </a:cxn>
              </a:cxnLst>
              <a:rect l="0" t="0" r="r" b="b"/>
              <a:pathLst>
                <a:path w="139" h="76">
                  <a:moveTo>
                    <a:pt x="80" y="76"/>
                  </a:moveTo>
                  <a:lnTo>
                    <a:pt x="0" y="76"/>
                  </a:lnTo>
                  <a:lnTo>
                    <a:pt x="56" y="0"/>
                  </a:lnTo>
                  <a:lnTo>
                    <a:pt x="139"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9" name="Freeform 80"/>
            <p:cNvSpPr>
              <a:spLocks/>
            </p:cNvSpPr>
            <p:nvPr/>
          </p:nvSpPr>
          <p:spPr bwMode="auto">
            <a:xfrm>
              <a:off x="7252536" y="2792663"/>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0" name="Freeform 81"/>
            <p:cNvSpPr>
              <a:spLocks/>
            </p:cNvSpPr>
            <p:nvPr/>
          </p:nvSpPr>
          <p:spPr bwMode="auto">
            <a:xfrm>
              <a:off x="7573082" y="2930298"/>
              <a:ext cx="253539" cy="144880"/>
            </a:xfrm>
            <a:custGeom>
              <a:avLst/>
              <a:gdLst>
                <a:gd name="T0" fmla="*/ 81 w 140"/>
                <a:gd name="T1" fmla="*/ 80 h 80"/>
                <a:gd name="T2" fmla="*/ 0 w 140"/>
                <a:gd name="T3" fmla="*/ 80 h 80"/>
                <a:gd name="T4" fmla="*/ 60 w 140"/>
                <a:gd name="T5" fmla="*/ 0 h 80"/>
                <a:gd name="T6" fmla="*/ 140 w 140"/>
                <a:gd name="T7" fmla="*/ 0 h 80"/>
                <a:gd name="T8" fmla="*/ 81 w 140"/>
                <a:gd name="T9" fmla="*/ 80 h 80"/>
              </a:gdLst>
              <a:ahLst/>
              <a:cxnLst>
                <a:cxn ang="0">
                  <a:pos x="T0" y="T1"/>
                </a:cxn>
                <a:cxn ang="0">
                  <a:pos x="T2" y="T3"/>
                </a:cxn>
                <a:cxn ang="0">
                  <a:pos x="T4" y="T5"/>
                </a:cxn>
                <a:cxn ang="0">
                  <a:pos x="T6" y="T7"/>
                </a:cxn>
                <a:cxn ang="0">
                  <a:pos x="T8" y="T9"/>
                </a:cxn>
              </a:cxnLst>
              <a:rect l="0" t="0" r="r" b="b"/>
              <a:pathLst>
                <a:path w="140" h="80">
                  <a:moveTo>
                    <a:pt x="81" y="80"/>
                  </a:moveTo>
                  <a:lnTo>
                    <a:pt x="0" y="80"/>
                  </a:lnTo>
                  <a:lnTo>
                    <a:pt x="60" y="0"/>
                  </a:lnTo>
                  <a:lnTo>
                    <a:pt x="140"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1" name="Freeform 82"/>
            <p:cNvSpPr>
              <a:spLocks/>
            </p:cNvSpPr>
            <p:nvPr/>
          </p:nvSpPr>
          <p:spPr bwMode="auto">
            <a:xfrm>
              <a:off x="7873708" y="2930298"/>
              <a:ext cx="240862" cy="144880"/>
            </a:xfrm>
            <a:custGeom>
              <a:avLst/>
              <a:gdLst>
                <a:gd name="T0" fmla="*/ 81 w 133"/>
                <a:gd name="T1" fmla="*/ 80 h 80"/>
                <a:gd name="T2" fmla="*/ 0 w 133"/>
                <a:gd name="T3" fmla="*/ 80 h 80"/>
                <a:gd name="T4" fmla="*/ 52 w 133"/>
                <a:gd name="T5" fmla="*/ 0 h 80"/>
                <a:gd name="T6" fmla="*/ 133 w 133"/>
                <a:gd name="T7" fmla="*/ 0 h 80"/>
                <a:gd name="T8" fmla="*/ 81 w 133"/>
                <a:gd name="T9" fmla="*/ 80 h 80"/>
              </a:gdLst>
              <a:ahLst/>
              <a:cxnLst>
                <a:cxn ang="0">
                  <a:pos x="T0" y="T1"/>
                </a:cxn>
                <a:cxn ang="0">
                  <a:pos x="T2" y="T3"/>
                </a:cxn>
                <a:cxn ang="0">
                  <a:pos x="T4" y="T5"/>
                </a:cxn>
                <a:cxn ang="0">
                  <a:pos x="T6" y="T7"/>
                </a:cxn>
                <a:cxn ang="0">
                  <a:pos x="T8" y="T9"/>
                </a:cxn>
              </a:cxnLst>
              <a:rect l="0" t="0" r="r" b="b"/>
              <a:pathLst>
                <a:path w="133" h="80">
                  <a:moveTo>
                    <a:pt x="81" y="80"/>
                  </a:moveTo>
                  <a:lnTo>
                    <a:pt x="0" y="80"/>
                  </a:lnTo>
                  <a:lnTo>
                    <a:pt x="52" y="0"/>
                  </a:lnTo>
                  <a:lnTo>
                    <a:pt x="133"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2" name="Freeform 83"/>
            <p:cNvSpPr>
              <a:spLocks/>
            </p:cNvSpPr>
            <p:nvPr/>
          </p:nvSpPr>
          <p:spPr bwMode="auto">
            <a:xfrm>
              <a:off x="7296000" y="2930298"/>
              <a:ext cx="244484" cy="150313"/>
            </a:xfrm>
            <a:custGeom>
              <a:avLst/>
              <a:gdLst>
                <a:gd name="T0" fmla="*/ 135 w 135"/>
                <a:gd name="T1" fmla="*/ 0 h 83"/>
                <a:gd name="T2" fmla="*/ 56 w 135"/>
                <a:gd name="T3" fmla="*/ 0 h 83"/>
                <a:gd name="T4" fmla="*/ 0 w 135"/>
                <a:gd name="T5" fmla="*/ 83 h 83"/>
                <a:gd name="T6" fmla="*/ 82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6" y="0"/>
                  </a:lnTo>
                  <a:lnTo>
                    <a:pt x="0" y="83"/>
                  </a:lnTo>
                  <a:lnTo>
                    <a:pt x="82"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3" name="Freeform 84"/>
            <p:cNvSpPr>
              <a:spLocks/>
            </p:cNvSpPr>
            <p:nvPr/>
          </p:nvSpPr>
          <p:spPr bwMode="auto">
            <a:xfrm>
              <a:off x="7343086" y="3080611"/>
              <a:ext cx="244484" cy="137636"/>
            </a:xfrm>
            <a:custGeom>
              <a:avLst/>
              <a:gdLst>
                <a:gd name="T0" fmla="*/ 78 w 135"/>
                <a:gd name="T1" fmla="*/ 76 h 76"/>
                <a:gd name="T2" fmla="*/ 0 w 135"/>
                <a:gd name="T3" fmla="*/ 76 h 76"/>
                <a:gd name="T4" fmla="*/ 56 w 135"/>
                <a:gd name="T5" fmla="*/ 0 h 76"/>
                <a:gd name="T6" fmla="*/ 135 w 135"/>
                <a:gd name="T7" fmla="*/ 0 h 76"/>
                <a:gd name="T8" fmla="*/ 78 w 135"/>
                <a:gd name="T9" fmla="*/ 76 h 76"/>
              </a:gdLst>
              <a:ahLst/>
              <a:cxnLst>
                <a:cxn ang="0">
                  <a:pos x="T0" y="T1"/>
                </a:cxn>
                <a:cxn ang="0">
                  <a:pos x="T2" y="T3"/>
                </a:cxn>
                <a:cxn ang="0">
                  <a:pos x="T4" y="T5"/>
                </a:cxn>
                <a:cxn ang="0">
                  <a:pos x="T6" y="T7"/>
                </a:cxn>
                <a:cxn ang="0">
                  <a:pos x="T8" y="T9"/>
                </a:cxn>
              </a:cxnLst>
              <a:rect l="0" t="0" r="r" b="b"/>
              <a:pathLst>
                <a:path w="135" h="76">
                  <a:moveTo>
                    <a:pt x="78" y="76"/>
                  </a:moveTo>
                  <a:lnTo>
                    <a:pt x="0" y="76"/>
                  </a:lnTo>
                  <a:lnTo>
                    <a:pt x="56" y="0"/>
                  </a:lnTo>
                  <a:lnTo>
                    <a:pt x="135"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4" name="Freeform 85"/>
            <p:cNvSpPr>
              <a:spLocks/>
            </p:cNvSpPr>
            <p:nvPr/>
          </p:nvSpPr>
          <p:spPr bwMode="auto">
            <a:xfrm>
              <a:off x="7629223" y="3080611"/>
              <a:ext cx="244484" cy="137636"/>
            </a:xfrm>
            <a:custGeom>
              <a:avLst/>
              <a:gdLst>
                <a:gd name="T0" fmla="*/ 81 w 135"/>
                <a:gd name="T1" fmla="*/ 76 h 76"/>
                <a:gd name="T2" fmla="*/ 0 w 135"/>
                <a:gd name="T3" fmla="*/ 76 h 76"/>
                <a:gd name="T4" fmla="*/ 50 w 135"/>
                <a:gd name="T5" fmla="*/ 0 h 76"/>
                <a:gd name="T6" fmla="*/ 135 w 135"/>
                <a:gd name="T7" fmla="*/ 0 h 76"/>
                <a:gd name="T8" fmla="*/ 81 w 135"/>
                <a:gd name="T9" fmla="*/ 76 h 76"/>
              </a:gdLst>
              <a:ahLst/>
              <a:cxnLst>
                <a:cxn ang="0">
                  <a:pos x="T0" y="T1"/>
                </a:cxn>
                <a:cxn ang="0">
                  <a:pos x="T2" y="T3"/>
                </a:cxn>
                <a:cxn ang="0">
                  <a:pos x="T4" y="T5"/>
                </a:cxn>
                <a:cxn ang="0">
                  <a:pos x="T6" y="T7"/>
                </a:cxn>
                <a:cxn ang="0">
                  <a:pos x="T8" y="T9"/>
                </a:cxn>
              </a:cxnLst>
              <a:rect l="0" t="0" r="r" b="b"/>
              <a:pathLst>
                <a:path w="135" h="76">
                  <a:moveTo>
                    <a:pt x="81" y="76"/>
                  </a:moveTo>
                  <a:lnTo>
                    <a:pt x="0" y="76"/>
                  </a:lnTo>
                  <a:lnTo>
                    <a:pt x="50" y="0"/>
                  </a:lnTo>
                  <a:lnTo>
                    <a:pt x="135" y="0"/>
                  </a:lnTo>
                  <a:lnTo>
                    <a:pt x="81"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5" name="Freeform 86"/>
            <p:cNvSpPr>
              <a:spLocks/>
            </p:cNvSpPr>
            <p:nvPr/>
          </p:nvSpPr>
          <p:spPr bwMode="auto">
            <a:xfrm>
              <a:off x="7051516" y="3080611"/>
              <a:ext cx="251728" cy="144880"/>
            </a:xfrm>
            <a:custGeom>
              <a:avLst/>
              <a:gdLst>
                <a:gd name="T0" fmla="*/ 139 w 139"/>
                <a:gd name="T1" fmla="*/ 0 h 80"/>
                <a:gd name="T2" fmla="*/ 59 w 139"/>
                <a:gd name="T3" fmla="*/ 0 h 80"/>
                <a:gd name="T4" fmla="*/ 0 w 139"/>
                <a:gd name="T5" fmla="*/ 80 h 80"/>
                <a:gd name="T6" fmla="*/ 80 w 139"/>
                <a:gd name="T7" fmla="*/ 80 h 80"/>
                <a:gd name="T8" fmla="*/ 139 w 139"/>
                <a:gd name="T9" fmla="*/ 0 h 80"/>
              </a:gdLst>
              <a:ahLst/>
              <a:cxnLst>
                <a:cxn ang="0">
                  <a:pos x="T0" y="T1"/>
                </a:cxn>
                <a:cxn ang="0">
                  <a:pos x="T2" y="T3"/>
                </a:cxn>
                <a:cxn ang="0">
                  <a:pos x="T4" y="T5"/>
                </a:cxn>
                <a:cxn ang="0">
                  <a:pos x="T6" y="T7"/>
                </a:cxn>
                <a:cxn ang="0">
                  <a:pos x="T8" y="T9"/>
                </a:cxn>
              </a:cxnLst>
              <a:rect l="0" t="0" r="r" b="b"/>
              <a:pathLst>
                <a:path w="139" h="80">
                  <a:moveTo>
                    <a:pt x="139" y="0"/>
                  </a:moveTo>
                  <a:lnTo>
                    <a:pt x="59" y="0"/>
                  </a:lnTo>
                  <a:lnTo>
                    <a:pt x="0" y="80"/>
                  </a:lnTo>
                  <a:lnTo>
                    <a:pt x="80" y="80"/>
                  </a:lnTo>
                  <a:lnTo>
                    <a:pt x="13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6" name="Freeform 87"/>
            <p:cNvSpPr>
              <a:spLocks/>
            </p:cNvSpPr>
            <p:nvPr/>
          </p:nvSpPr>
          <p:spPr bwMode="auto">
            <a:xfrm>
              <a:off x="7180096" y="3509817"/>
              <a:ext cx="244484" cy="150313"/>
            </a:xfrm>
            <a:custGeom>
              <a:avLst/>
              <a:gdLst>
                <a:gd name="T0" fmla="*/ 83 w 135"/>
                <a:gd name="T1" fmla="*/ 83 h 83"/>
                <a:gd name="T2" fmla="*/ 0 w 135"/>
                <a:gd name="T3" fmla="*/ 83 h 83"/>
                <a:gd name="T4" fmla="*/ 57 w 135"/>
                <a:gd name="T5" fmla="*/ 0 h 83"/>
                <a:gd name="T6" fmla="*/ 135 w 135"/>
                <a:gd name="T7" fmla="*/ 0 h 83"/>
                <a:gd name="T8" fmla="*/ 83 w 135"/>
                <a:gd name="T9" fmla="*/ 83 h 83"/>
              </a:gdLst>
              <a:ahLst/>
              <a:cxnLst>
                <a:cxn ang="0">
                  <a:pos x="T0" y="T1"/>
                </a:cxn>
                <a:cxn ang="0">
                  <a:pos x="T2" y="T3"/>
                </a:cxn>
                <a:cxn ang="0">
                  <a:pos x="T4" y="T5"/>
                </a:cxn>
                <a:cxn ang="0">
                  <a:pos x="T6" y="T7"/>
                </a:cxn>
                <a:cxn ang="0">
                  <a:pos x="T8" y="T9"/>
                </a:cxn>
              </a:cxnLst>
              <a:rect l="0" t="0" r="r" b="b"/>
              <a:pathLst>
                <a:path w="135" h="83">
                  <a:moveTo>
                    <a:pt x="83" y="83"/>
                  </a:moveTo>
                  <a:lnTo>
                    <a:pt x="0" y="83"/>
                  </a:lnTo>
                  <a:lnTo>
                    <a:pt x="57" y="0"/>
                  </a:lnTo>
                  <a:lnTo>
                    <a:pt x="135" y="0"/>
                  </a:lnTo>
                  <a:lnTo>
                    <a:pt x="83"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7" name="Freeform 88"/>
            <p:cNvSpPr>
              <a:spLocks/>
            </p:cNvSpPr>
            <p:nvPr/>
          </p:nvSpPr>
          <p:spPr bwMode="auto">
            <a:xfrm>
              <a:off x="7466234" y="3509817"/>
              <a:ext cx="249917" cy="150313"/>
            </a:xfrm>
            <a:custGeom>
              <a:avLst/>
              <a:gdLst>
                <a:gd name="T0" fmla="*/ 78 w 138"/>
                <a:gd name="T1" fmla="*/ 83 h 83"/>
                <a:gd name="T2" fmla="*/ 0 w 138"/>
                <a:gd name="T3" fmla="*/ 83 h 83"/>
                <a:gd name="T4" fmla="*/ 59 w 138"/>
                <a:gd name="T5" fmla="*/ 0 h 83"/>
                <a:gd name="T6" fmla="*/ 138 w 138"/>
                <a:gd name="T7" fmla="*/ 0 h 83"/>
                <a:gd name="T8" fmla="*/ 78 w 138"/>
                <a:gd name="T9" fmla="*/ 83 h 83"/>
              </a:gdLst>
              <a:ahLst/>
              <a:cxnLst>
                <a:cxn ang="0">
                  <a:pos x="T0" y="T1"/>
                </a:cxn>
                <a:cxn ang="0">
                  <a:pos x="T2" y="T3"/>
                </a:cxn>
                <a:cxn ang="0">
                  <a:pos x="T4" y="T5"/>
                </a:cxn>
                <a:cxn ang="0">
                  <a:pos x="T6" y="T7"/>
                </a:cxn>
                <a:cxn ang="0">
                  <a:pos x="T8" y="T9"/>
                </a:cxn>
              </a:cxnLst>
              <a:rect l="0" t="0" r="r" b="b"/>
              <a:pathLst>
                <a:path w="138" h="83">
                  <a:moveTo>
                    <a:pt x="78" y="83"/>
                  </a:moveTo>
                  <a:lnTo>
                    <a:pt x="0" y="83"/>
                  </a:lnTo>
                  <a:lnTo>
                    <a:pt x="59" y="0"/>
                  </a:lnTo>
                  <a:lnTo>
                    <a:pt x="138" y="0"/>
                  </a:lnTo>
                  <a:lnTo>
                    <a:pt x="78"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 name="Freeform 89"/>
            <p:cNvSpPr>
              <a:spLocks/>
            </p:cNvSpPr>
            <p:nvPr/>
          </p:nvSpPr>
          <p:spPr bwMode="auto">
            <a:xfrm>
              <a:off x="6901203" y="3509817"/>
              <a:ext cx="239051" cy="150313"/>
            </a:xfrm>
            <a:custGeom>
              <a:avLst/>
              <a:gdLst>
                <a:gd name="T0" fmla="*/ 132 w 132"/>
                <a:gd name="T1" fmla="*/ 0 h 83"/>
                <a:gd name="T2" fmla="*/ 54 w 132"/>
                <a:gd name="T3" fmla="*/ 0 h 83"/>
                <a:gd name="T4" fmla="*/ 0 w 132"/>
                <a:gd name="T5" fmla="*/ 83 h 83"/>
                <a:gd name="T6" fmla="*/ 80 w 132"/>
                <a:gd name="T7" fmla="*/ 83 h 83"/>
                <a:gd name="T8" fmla="*/ 132 w 132"/>
                <a:gd name="T9" fmla="*/ 0 h 83"/>
              </a:gdLst>
              <a:ahLst/>
              <a:cxnLst>
                <a:cxn ang="0">
                  <a:pos x="T0" y="T1"/>
                </a:cxn>
                <a:cxn ang="0">
                  <a:pos x="T2" y="T3"/>
                </a:cxn>
                <a:cxn ang="0">
                  <a:pos x="T4" y="T5"/>
                </a:cxn>
                <a:cxn ang="0">
                  <a:pos x="T6" y="T7"/>
                </a:cxn>
                <a:cxn ang="0">
                  <a:pos x="T8" y="T9"/>
                </a:cxn>
              </a:cxnLst>
              <a:rect l="0" t="0" r="r" b="b"/>
              <a:pathLst>
                <a:path w="132" h="83">
                  <a:moveTo>
                    <a:pt x="132" y="0"/>
                  </a:moveTo>
                  <a:lnTo>
                    <a:pt x="54" y="0"/>
                  </a:lnTo>
                  <a:lnTo>
                    <a:pt x="0" y="83"/>
                  </a:lnTo>
                  <a:lnTo>
                    <a:pt x="80" y="83"/>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9" name="Freeform 90"/>
            <p:cNvSpPr>
              <a:spLocks/>
            </p:cNvSpPr>
            <p:nvPr/>
          </p:nvSpPr>
          <p:spPr bwMode="auto">
            <a:xfrm>
              <a:off x="7384739" y="3225491"/>
              <a:ext cx="235429" cy="143069"/>
            </a:xfrm>
            <a:custGeom>
              <a:avLst/>
              <a:gdLst>
                <a:gd name="T0" fmla="*/ 78 w 130"/>
                <a:gd name="T1" fmla="*/ 79 h 79"/>
                <a:gd name="T2" fmla="*/ 0 w 130"/>
                <a:gd name="T3" fmla="*/ 79 h 79"/>
                <a:gd name="T4" fmla="*/ 55 w 130"/>
                <a:gd name="T5" fmla="*/ 0 h 79"/>
                <a:gd name="T6" fmla="*/ 130 w 130"/>
                <a:gd name="T7" fmla="*/ 0 h 79"/>
                <a:gd name="T8" fmla="*/ 78 w 130"/>
                <a:gd name="T9" fmla="*/ 79 h 79"/>
              </a:gdLst>
              <a:ahLst/>
              <a:cxnLst>
                <a:cxn ang="0">
                  <a:pos x="T0" y="T1"/>
                </a:cxn>
                <a:cxn ang="0">
                  <a:pos x="T2" y="T3"/>
                </a:cxn>
                <a:cxn ang="0">
                  <a:pos x="T4" y="T5"/>
                </a:cxn>
                <a:cxn ang="0">
                  <a:pos x="T6" y="T7"/>
                </a:cxn>
                <a:cxn ang="0">
                  <a:pos x="T8" y="T9"/>
                </a:cxn>
              </a:cxnLst>
              <a:rect l="0" t="0" r="r" b="b"/>
              <a:pathLst>
                <a:path w="130" h="79">
                  <a:moveTo>
                    <a:pt x="78" y="79"/>
                  </a:moveTo>
                  <a:lnTo>
                    <a:pt x="0" y="79"/>
                  </a:lnTo>
                  <a:lnTo>
                    <a:pt x="55" y="0"/>
                  </a:lnTo>
                  <a:lnTo>
                    <a:pt x="130" y="0"/>
                  </a:lnTo>
                  <a:lnTo>
                    <a:pt x="78"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0" name="Freeform 91"/>
            <p:cNvSpPr>
              <a:spLocks/>
            </p:cNvSpPr>
            <p:nvPr/>
          </p:nvSpPr>
          <p:spPr bwMode="auto">
            <a:xfrm>
              <a:off x="7669065" y="3225491"/>
              <a:ext cx="242673" cy="143069"/>
            </a:xfrm>
            <a:custGeom>
              <a:avLst/>
              <a:gdLst>
                <a:gd name="T0" fmla="*/ 75 w 134"/>
                <a:gd name="T1" fmla="*/ 79 h 79"/>
                <a:gd name="T2" fmla="*/ 0 w 134"/>
                <a:gd name="T3" fmla="*/ 79 h 79"/>
                <a:gd name="T4" fmla="*/ 52 w 134"/>
                <a:gd name="T5" fmla="*/ 0 h 79"/>
                <a:gd name="T6" fmla="*/ 134 w 134"/>
                <a:gd name="T7" fmla="*/ 0 h 79"/>
                <a:gd name="T8" fmla="*/ 75 w 134"/>
                <a:gd name="T9" fmla="*/ 79 h 79"/>
              </a:gdLst>
              <a:ahLst/>
              <a:cxnLst>
                <a:cxn ang="0">
                  <a:pos x="T0" y="T1"/>
                </a:cxn>
                <a:cxn ang="0">
                  <a:pos x="T2" y="T3"/>
                </a:cxn>
                <a:cxn ang="0">
                  <a:pos x="T4" y="T5"/>
                </a:cxn>
                <a:cxn ang="0">
                  <a:pos x="T6" y="T7"/>
                </a:cxn>
                <a:cxn ang="0">
                  <a:pos x="T8" y="T9"/>
                </a:cxn>
              </a:cxnLst>
              <a:rect l="0" t="0" r="r" b="b"/>
              <a:pathLst>
                <a:path w="134" h="79">
                  <a:moveTo>
                    <a:pt x="75" y="79"/>
                  </a:moveTo>
                  <a:lnTo>
                    <a:pt x="0" y="79"/>
                  </a:lnTo>
                  <a:lnTo>
                    <a:pt x="52" y="0"/>
                  </a:lnTo>
                  <a:lnTo>
                    <a:pt x="134" y="0"/>
                  </a:lnTo>
                  <a:lnTo>
                    <a:pt x="75"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1" name="Freeform 92"/>
            <p:cNvSpPr>
              <a:spLocks/>
            </p:cNvSpPr>
            <p:nvPr/>
          </p:nvSpPr>
          <p:spPr bwMode="auto">
            <a:xfrm>
              <a:off x="7093168" y="3218247"/>
              <a:ext cx="244484" cy="150313"/>
            </a:xfrm>
            <a:custGeom>
              <a:avLst/>
              <a:gdLst>
                <a:gd name="T0" fmla="*/ 135 w 135"/>
                <a:gd name="T1" fmla="*/ 0 h 83"/>
                <a:gd name="T2" fmla="*/ 55 w 135"/>
                <a:gd name="T3" fmla="*/ 0 h 83"/>
                <a:gd name="T4" fmla="*/ 0 w 135"/>
                <a:gd name="T5" fmla="*/ 83 h 83"/>
                <a:gd name="T6" fmla="*/ 79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5" y="0"/>
                  </a:lnTo>
                  <a:lnTo>
                    <a:pt x="0" y="83"/>
                  </a:lnTo>
                  <a:lnTo>
                    <a:pt x="79"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2" name="Freeform 93"/>
            <p:cNvSpPr>
              <a:spLocks/>
            </p:cNvSpPr>
            <p:nvPr/>
          </p:nvSpPr>
          <p:spPr bwMode="auto">
            <a:xfrm>
              <a:off x="7140254" y="3368560"/>
              <a:ext cx="244484" cy="141258"/>
            </a:xfrm>
            <a:custGeom>
              <a:avLst/>
              <a:gdLst>
                <a:gd name="T0" fmla="*/ 79 w 135"/>
                <a:gd name="T1" fmla="*/ 78 h 78"/>
                <a:gd name="T2" fmla="*/ 0 w 135"/>
                <a:gd name="T3" fmla="*/ 78 h 78"/>
                <a:gd name="T4" fmla="*/ 53 w 135"/>
                <a:gd name="T5" fmla="*/ 0 h 78"/>
                <a:gd name="T6" fmla="*/ 135 w 135"/>
                <a:gd name="T7" fmla="*/ 0 h 78"/>
                <a:gd name="T8" fmla="*/ 79 w 135"/>
                <a:gd name="T9" fmla="*/ 78 h 78"/>
              </a:gdLst>
              <a:ahLst/>
              <a:cxnLst>
                <a:cxn ang="0">
                  <a:pos x="T0" y="T1"/>
                </a:cxn>
                <a:cxn ang="0">
                  <a:pos x="T2" y="T3"/>
                </a:cxn>
                <a:cxn ang="0">
                  <a:pos x="T4" y="T5"/>
                </a:cxn>
                <a:cxn ang="0">
                  <a:pos x="T6" y="T7"/>
                </a:cxn>
                <a:cxn ang="0">
                  <a:pos x="T8" y="T9"/>
                </a:cxn>
              </a:cxnLst>
              <a:rect l="0" t="0" r="r" b="b"/>
              <a:pathLst>
                <a:path w="135" h="78">
                  <a:moveTo>
                    <a:pt x="79" y="78"/>
                  </a:moveTo>
                  <a:lnTo>
                    <a:pt x="0" y="78"/>
                  </a:lnTo>
                  <a:lnTo>
                    <a:pt x="53" y="0"/>
                  </a:lnTo>
                  <a:lnTo>
                    <a:pt x="135" y="0"/>
                  </a:lnTo>
                  <a:lnTo>
                    <a:pt x="79"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3" name="Freeform 94"/>
            <p:cNvSpPr>
              <a:spLocks/>
            </p:cNvSpPr>
            <p:nvPr/>
          </p:nvSpPr>
          <p:spPr bwMode="auto">
            <a:xfrm>
              <a:off x="7424581" y="3368560"/>
              <a:ext cx="244484" cy="141258"/>
            </a:xfrm>
            <a:custGeom>
              <a:avLst/>
              <a:gdLst>
                <a:gd name="T0" fmla="*/ 82 w 135"/>
                <a:gd name="T1" fmla="*/ 78 h 78"/>
                <a:gd name="T2" fmla="*/ 0 w 135"/>
                <a:gd name="T3" fmla="*/ 78 h 78"/>
                <a:gd name="T4" fmla="*/ 56 w 135"/>
                <a:gd name="T5" fmla="*/ 0 h 78"/>
                <a:gd name="T6" fmla="*/ 135 w 135"/>
                <a:gd name="T7" fmla="*/ 0 h 78"/>
                <a:gd name="T8" fmla="*/ 82 w 135"/>
                <a:gd name="T9" fmla="*/ 78 h 78"/>
              </a:gdLst>
              <a:ahLst/>
              <a:cxnLst>
                <a:cxn ang="0">
                  <a:pos x="T0" y="T1"/>
                </a:cxn>
                <a:cxn ang="0">
                  <a:pos x="T2" y="T3"/>
                </a:cxn>
                <a:cxn ang="0">
                  <a:pos x="T4" y="T5"/>
                </a:cxn>
                <a:cxn ang="0">
                  <a:pos x="T6" y="T7"/>
                </a:cxn>
                <a:cxn ang="0">
                  <a:pos x="T8" y="T9"/>
                </a:cxn>
              </a:cxnLst>
              <a:rect l="0" t="0" r="r" b="b"/>
              <a:pathLst>
                <a:path w="135" h="78">
                  <a:moveTo>
                    <a:pt x="82" y="78"/>
                  </a:moveTo>
                  <a:lnTo>
                    <a:pt x="0" y="78"/>
                  </a:lnTo>
                  <a:lnTo>
                    <a:pt x="56" y="0"/>
                  </a:lnTo>
                  <a:lnTo>
                    <a:pt x="135" y="0"/>
                  </a:lnTo>
                  <a:lnTo>
                    <a:pt x="82"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4" name="Freeform 95"/>
            <p:cNvSpPr>
              <a:spLocks/>
            </p:cNvSpPr>
            <p:nvPr/>
          </p:nvSpPr>
          <p:spPr bwMode="auto">
            <a:xfrm>
              <a:off x="6850495" y="3368560"/>
              <a:ext cx="248106" cy="141258"/>
            </a:xfrm>
            <a:custGeom>
              <a:avLst/>
              <a:gdLst>
                <a:gd name="T0" fmla="*/ 137 w 137"/>
                <a:gd name="T1" fmla="*/ 0 h 78"/>
                <a:gd name="T2" fmla="*/ 59 w 137"/>
                <a:gd name="T3" fmla="*/ 0 h 78"/>
                <a:gd name="T4" fmla="*/ 0 w 137"/>
                <a:gd name="T5" fmla="*/ 78 h 78"/>
                <a:gd name="T6" fmla="*/ 82 w 137"/>
                <a:gd name="T7" fmla="*/ 78 h 78"/>
                <a:gd name="T8" fmla="*/ 137 w 137"/>
                <a:gd name="T9" fmla="*/ 0 h 78"/>
              </a:gdLst>
              <a:ahLst/>
              <a:cxnLst>
                <a:cxn ang="0">
                  <a:pos x="T0" y="T1"/>
                </a:cxn>
                <a:cxn ang="0">
                  <a:pos x="T2" y="T3"/>
                </a:cxn>
                <a:cxn ang="0">
                  <a:pos x="T4" y="T5"/>
                </a:cxn>
                <a:cxn ang="0">
                  <a:pos x="T6" y="T7"/>
                </a:cxn>
                <a:cxn ang="0">
                  <a:pos x="T8" y="T9"/>
                </a:cxn>
              </a:cxnLst>
              <a:rect l="0" t="0" r="r" b="b"/>
              <a:pathLst>
                <a:path w="137" h="78">
                  <a:moveTo>
                    <a:pt x="137" y="0"/>
                  </a:moveTo>
                  <a:lnTo>
                    <a:pt x="59" y="0"/>
                  </a:lnTo>
                  <a:lnTo>
                    <a:pt x="0" y="78"/>
                  </a:lnTo>
                  <a:lnTo>
                    <a:pt x="82" y="78"/>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5" name="Freeform 96"/>
            <p:cNvSpPr>
              <a:spLocks/>
            </p:cNvSpPr>
            <p:nvPr/>
          </p:nvSpPr>
          <p:spPr bwMode="auto">
            <a:xfrm>
              <a:off x="6948289" y="3660130"/>
              <a:ext cx="244484" cy="146691"/>
            </a:xfrm>
            <a:custGeom>
              <a:avLst/>
              <a:gdLst>
                <a:gd name="T0" fmla="*/ 76 w 135"/>
                <a:gd name="T1" fmla="*/ 81 h 81"/>
                <a:gd name="T2" fmla="*/ 0 w 135"/>
                <a:gd name="T3" fmla="*/ 81 h 81"/>
                <a:gd name="T4" fmla="*/ 54 w 135"/>
                <a:gd name="T5" fmla="*/ 0 h 81"/>
                <a:gd name="T6" fmla="*/ 135 w 135"/>
                <a:gd name="T7" fmla="*/ 0 h 81"/>
                <a:gd name="T8" fmla="*/ 76 w 135"/>
                <a:gd name="T9" fmla="*/ 81 h 81"/>
              </a:gdLst>
              <a:ahLst/>
              <a:cxnLst>
                <a:cxn ang="0">
                  <a:pos x="T0" y="T1"/>
                </a:cxn>
                <a:cxn ang="0">
                  <a:pos x="T2" y="T3"/>
                </a:cxn>
                <a:cxn ang="0">
                  <a:pos x="T4" y="T5"/>
                </a:cxn>
                <a:cxn ang="0">
                  <a:pos x="T6" y="T7"/>
                </a:cxn>
                <a:cxn ang="0">
                  <a:pos x="T8" y="T9"/>
                </a:cxn>
              </a:cxnLst>
              <a:rect l="0" t="0" r="r" b="b"/>
              <a:pathLst>
                <a:path w="135" h="81">
                  <a:moveTo>
                    <a:pt x="76" y="81"/>
                  </a:moveTo>
                  <a:lnTo>
                    <a:pt x="0" y="81"/>
                  </a:lnTo>
                  <a:lnTo>
                    <a:pt x="54" y="0"/>
                  </a:lnTo>
                  <a:lnTo>
                    <a:pt x="135" y="0"/>
                  </a:lnTo>
                  <a:lnTo>
                    <a:pt x="76"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6" name="Freeform 97"/>
            <p:cNvSpPr>
              <a:spLocks/>
            </p:cNvSpPr>
            <p:nvPr/>
          </p:nvSpPr>
          <p:spPr bwMode="auto">
            <a:xfrm>
              <a:off x="7236237" y="3660130"/>
              <a:ext cx="235429" cy="146691"/>
            </a:xfrm>
            <a:custGeom>
              <a:avLst/>
              <a:gdLst>
                <a:gd name="T0" fmla="*/ 78 w 130"/>
                <a:gd name="T1" fmla="*/ 81 h 81"/>
                <a:gd name="T2" fmla="*/ 0 w 130"/>
                <a:gd name="T3" fmla="*/ 81 h 81"/>
                <a:gd name="T4" fmla="*/ 52 w 130"/>
                <a:gd name="T5" fmla="*/ 0 h 81"/>
                <a:gd name="T6" fmla="*/ 130 w 130"/>
                <a:gd name="T7" fmla="*/ 0 h 81"/>
                <a:gd name="T8" fmla="*/ 78 w 130"/>
                <a:gd name="T9" fmla="*/ 81 h 81"/>
              </a:gdLst>
              <a:ahLst/>
              <a:cxnLst>
                <a:cxn ang="0">
                  <a:pos x="T0" y="T1"/>
                </a:cxn>
                <a:cxn ang="0">
                  <a:pos x="T2" y="T3"/>
                </a:cxn>
                <a:cxn ang="0">
                  <a:pos x="T4" y="T5"/>
                </a:cxn>
                <a:cxn ang="0">
                  <a:pos x="T6" y="T7"/>
                </a:cxn>
                <a:cxn ang="0">
                  <a:pos x="T8" y="T9"/>
                </a:cxn>
              </a:cxnLst>
              <a:rect l="0" t="0" r="r" b="b"/>
              <a:pathLst>
                <a:path w="130" h="81">
                  <a:moveTo>
                    <a:pt x="78" y="81"/>
                  </a:moveTo>
                  <a:lnTo>
                    <a:pt x="0" y="81"/>
                  </a:lnTo>
                  <a:lnTo>
                    <a:pt x="52" y="0"/>
                  </a:lnTo>
                  <a:lnTo>
                    <a:pt x="130" y="0"/>
                  </a:lnTo>
                  <a:lnTo>
                    <a:pt x="78"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7" name="Freeform 98"/>
            <p:cNvSpPr>
              <a:spLocks/>
            </p:cNvSpPr>
            <p:nvPr/>
          </p:nvSpPr>
          <p:spPr bwMode="auto">
            <a:xfrm>
              <a:off x="6653096" y="3660130"/>
              <a:ext cx="257161" cy="146691"/>
            </a:xfrm>
            <a:custGeom>
              <a:avLst/>
              <a:gdLst>
                <a:gd name="T0" fmla="*/ 142 w 142"/>
                <a:gd name="T1" fmla="*/ 0 h 81"/>
                <a:gd name="T2" fmla="*/ 59 w 142"/>
                <a:gd name="T3" fmla="*/ 0 h 81"/>
                <a:gd name="T4" fmla="*/ 0 w 142"/>
                <a:gd name="T5" fmla="*/ 81 h 81"/>
                <a:gd name="T6" fmla="*/ 83 w 142"/>
                <a:gd name="T7" fmla="*/ 81 h 81"/>
                <a:gd name="T8" fmla="*/ 142 w 142"/>
                <a:gd name="T9" fmla="*/ 0 h 81"/>
              </a:gdLst>
              <a:ahLst/>
              <a:cxnLst>
                <a:cxn ang="0">
                  <a:pos x="T0" y="T1"/>
                </a:cxn>
                <a:cxn ang="0">
                  <a:pos x="T2" y="T3"/>
                </a:cxn>
                <a:cxn ang="0">
                  <a:pos x="T4" y="T5"/>
                </a:cxn>
                <a:cxn ang="0">
                  <a:pos x="T6" y="T7"/>
                </a:cxn>
                <a:cxn ang="0">
                  <a:pos x="T8" y="T9"/>
                </a:cxn>
              </a:cxnLst>
              <a:rect l="0" t="0" r="r" b="b"/>
              <a:pathLst>
                <a:path w="142" h="81">
                  <a:moveTo>
                    <a:pt x="142" y="0"/>
                  </a:moveTo>
                  <a:lnTo>
                    <a:pt x="59" y="0"/>
                  </a:lnTo>
                  <a:lnTo>
                    <a:pt x="0" y="81"/>
                  </a:lnTo>
                  <a:lnTo>
                    <a:pt x="83" y="81"/>
                  </a:lnTo>
                  <a:lnTo>
                    <a:pt x="14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8" name="Freeform 99"/>
            <p:cNvSpPr>
              <a:spLocks/>
            </p:cNvSpPr>
            <p:nvPr/>
          </p:nvSpPr>
          <p:spPr bwMode="auto">
            <a:xfrm>
              <a:off x="6991753" y="3806821"/>
              <a:ext cx="244484" cy="144880"/>
            </a:xfrm>
            <a:custGeom>
              <a:avLst/>
              <a:gdLst>
                <a:gd name="T0" fmla="*/ 78 w 135"/>
                <a:gd name="T1" fmla="*/ 80 h 80"/>
                <a:gd name="T2" fmla="*/ 0 w 135"/>
                <a:gd name="T3" fmla="*/ 80 h 80"/>
                <a:gd name="T4" fmla="*/ 56 w 135"/>
                <a:gd name="T5" fmla="*/ 0 h 80"/>
                <a:gd name="T6" fmla="*/ 135 w 135"/>
                <a:gd name="T7" fmla="*/ 0 h 80"/>
                <a:gd name="T8" fmla="*/ 78 w 135"/>
                <a:gd name="T9" fmla="*/ 80 h 80"/>
              </a:gdLst>
              <a:ahLst/>
              <a:cxnLst>
                <a:cxn ang="0">
                  <a:pos x="T0" y="T1"/>
                </a:cxn>
                <a:cxn ang="0">
                  <a:pos x="T2" y="T3"/>
                </a:cxn>
                <a:cxn ang="0">
                  <a:pos x="T4" y="T5"/>
                </a:cxn>
                <a:cxn ang="0">
                  <a:pos x="T6" y="T7"/>
                </a:cxn>
                <a:cxn ang="0">
                  <a:pos x="T8" y="T9"/>
                </a:cxn>
              </a:cxnLst>
              <a:rect l="0" t="0" r="r" b="b"/>
              <a:pathLst>
                <a:path w="135" h="80">
                  <a:moveTo>
                    <a:pt x="78" y="80"/>
                  </a:moveTo>
                  <a:lnTo>
                    <a:pt x="0" y="80"/>
                  </a:lnTo>
                  <a:lnTo>
                    <a:pt x="56" y="0"/>
                  </a:lnTo>
                  <a:lnTo>
                    <a:pt x="135"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9" name="Freeform 100"/>
            <p:cNvSpPr>
              <a:spLocks/>
            </p:cNvSpPr>
            <p:nvPr/>
          </p:nvSpPr>
          <p:spPr bwMode="auto">
            <a:xfrm>
              <a:off x="7283323" y="3806821"/>
              <a:ext cx="242673" cy="144880"/>
            </a:xfrm>
            <a:custGeom>
              <a:avLst/>
              <a:gdLst>
                <a:gd name="T0" fmla="*/ 78 w 134"/>
                <a:gd name="T1" fmla="*/ 80 h 80"/>
                <a:gd name="T2" fmla="*/ 0 w 134"/>
                <a:gd name="T3" fmla="*/ 80 h 80"/>
                <a:gd name="T4" fmla="*/ 52 w 134"/>
                <a:gd name="T5" fmla="*/ 0 h 80"/>
                <a:gd name="T6" fmla="*/ 134 w 134"/>
                <a:gd name="T7" fmla="*/ 0 h 80"/>
                <a:gd name="T8" fmla="*/ 78 w 134"/>
                <a:gd name="T9" fmla="*/ 80 h 80"/>
              </a:gdLst>
              <a:ahLst/>
              <a:cxnLst>
                <a:cxn ang="0">
                  <a:pos x="T0" y="T1"/>
                </a:cxn>
                <a:cxn ang="0">
                  <a:pos x="T2" y="T3"/>
                </a:cxn>
                <a:cxn ang="0">
                  <a:pos x="T4" y="T5"/>
                </a:cxn>
                <a:cxn ang="0">
                  <a:pos x="T6" y="T7"/>
                </a:cxn>
                <a:cxn ang="0">
                  <a:pos x="T8" y="T9"/>
                </a:cxn>
              </a:cxnLst>
              <a:rect l="0" t="0" r="r" b="b"/>
              <a:pathLst>
                <a:path w="134" h="80">
                  <a:moveTo>
                    <a:pt x="78" y="80"/>
                  </a:moveTo>
                  <a:lnTo>
                    <a:pt x="0" y="80"/>
                  </a:lnTo>
                  <a:lnTo>
                    <a:pt x="52" y="0"/>
                  </a:lnTo>
                  <a:lnTo>
                    <a:pt x="134"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0" name="Freeform 101"/>
            <p:cNvSpPr>
              <a:spLocks/>
            </p:cNvSpPr>
            <p:nvPr/>
          </p:nvSpPr>
          <p:spPr bwMode="auto">
            <a:xfrm>
              <a:off x="6707426" y="3806821"/>
              <a:ext cx="249917" cy="144880"/>
            </a:xfrm>
            <a:custGeom>
              <a:avLst/>
              <a:gdLst>
                <a:gd name="T0" fmla="*/ 138 w 138"/>
                <a:gd name="T1" fmla="*/ 0 h 80"/>
                <a:gd name="T2" fmla="*/ 57 w 138"/>
                <a:gd name="T3" fmla="*/ 0 h 80"/>
                <a:gd name="T4" fmla="*/ 0 w 138"/>
                <a:gd name="T5" fmla="*/ 80 h 80"/>
                <a:gd name="T6" fmla="*/ 79 w 138"/>
                <a:gd name="T7" fmla="*/ 80 h 80"/>
                <a:gd name="T8" fmla="*/ 138 w 138"/>
                <a:gd name="T9" fmla="*/ 0 h 80"/>
              </a:gdLst>
              <a:ahLst/>
              <a:cxnLst>
                <a:cxn ang="0">
                  <a:pos x="T0" y="T1"/>
                </a:cxn>
                <a:cxn ang="0">
                  <a:pos x="T2" y="T3"/>
                </a:cxn>
                <a:cxn ang="0">
                  <a:pos x="T4" y="T5"/>
                </a:cxn>
                <a:cxn ang="0">
                  <a:pos x="T6" y="T7"/>
                </a:cxn>
                <a:cxn ang="0">
                  <a:pos x="T8" y="T9"/>
                </a:cxn>
              </a:cxnLst>
              <a:rect l="0" t="0" r="r" b="b"/>
              <a:pathLst>
                <a:path w="138" h="80">
                  <a:moveTo>
                    <a:pt x="138" y="0"/>
                  </a:moveTo>
                  <a:lnTo>
                    <a:pt x="57" y="0"/>
                  </a:lnTo>
                  <a:lnTo>
                    <a:pt x="0" y="80"/>
                  </a:lnTo>
                  <a:lnTo>
                    <a:pt x="79" y="80"/>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1" name="Freeform 102"/>
            <p:cNvSpPr>
              <a:spLocks/>
            </p:cNvSpPr>
            <p:nvPr/>
          </p:nvSpPr>
          <p:spPr bwMode="auto">
            <a:xfrm>
              <a:off x="6549870" y="4239649"/>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2" name="Freeform 103"/>
            <p:cNvSpPr>
              <a:spLocks/>
            </p:cNvSpPr>
            <p:nvPr/>
          </p:nvSpPr>
          <p:spPr bwMode="auto">
            <a:xfrm>
              <a:off x="6836007" y="4239649"/>
              <a:ext cx="249917" cy="150313"/>
            </a:xfrm>
            <a:custGeom>
              <a:avLst/>
              <a:gdLst>
                <a:gd name="T0" fmla="*/ 79 w 138"/>
                <a:gd name="T1" fmla="*/ 83 h 83"/>
                <a:gd name="T2" fmla="*/ 0 w 138"/>
                <a:gd name="T3" fmla="*/ 83 h 83"/>
                <a:gd name="T4" fmla="*/ 60 w 138"/>
                <a:gd name="T5" fmla="*/ 0 h 83"/>
                <a:gd name="T6" fmla="*/ 138 w 138"/>
                <a:gd name="T7" fmla="*/ 0 h 83"/>
                <a:gd name="T8" fmla="*/ 79 w 138"/>
                <a:gd name="T9" fmla="*/ 83 h 83"/>
              </a:gdLst>
              <a:ahLst/>
              <a:cxnLst>
                <a:cxn ang="0">
                  <a:pos x="T0" y="T1"/>
                </a:cxn>
                <a:cxn ang="0">
                  <a:pos x="T2" y="T3"/>
                </a:cxn>
                <a:cxn ang="0">
                  <a:pos x="T4" y="T5"/>
                </a:cxn>
                <a:cxn ang="0">
                  <a:pos x="T6" y="T7"/>
                </a:cxn>
                <a:cxn ang="0">
                  <a:pos x="T8" y="T9"/>
                </a:cxn>
              </a:cxnLst>
              <a:rect l="0" t="0" r="r" b="b"/>
              <a:pathLst>
                <a:path w="138" h="83">
                  <a:moveTo>
                    <a:pt x="79" y="83"/>
                  </a:moveTo>
                  <a:lnTo>
                    <a:pt x="0" y="83"/>
                  </a:lnTo>
                  <a:lnTo>
                    <a:pt x="60" y="0"/>
                  </a:lnTo>
                  <a:lnTo>
                    <a:pt x="138" y="0"/>
                  </a:lnTo>
                  <a:lnTo>
                    <a:pt x="79"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3" name="Freeform 104"/>
            <p:cNvSpPr>
              <a:spLocks/>
            </p:cNvSpPr>
            <p:nvPr/>
          </p:nvSpPr>
          <p:spPr bwMode="auto">
            <a:xfrm>
              <a:off x="6261921" y="4239649"/>
              <a:ext cx="249917" cy="150313"/>
            </a:xfrm>
            <a:custGeom>
              <a:avLst/>
              <a:gdLst>
                <a:gd name="T0" fmla="*/ 138 w 138"/>
                <a:gd name="T1" fmla="*/ 0 h 83"/>
                <a:gd name="T2" fmla="*/ 57 w 138"/>
                <a:gd name="T3" fmla="*/ 0 h 83"/>
                <a:gd name="T4" fmla="*/ 0 w 138"/>
                <a:gd name="T5" fmla="*/ 83 h 83"/>
                <a:gd name="T6" fmla="*/ 83 w 138"/>
                <a:gd name="T7" fmla="*/ 83 h 83"/>
                <a:gd name="T8" fmla="*/ 138 w 138"/>
                <a:gd name="T9" fmla="*/ 0 h 83"/>
              </a:gdLst>
              <a:ahLst/>
              <a:cxnLst>
                <a:cxn ang="0">
                  <a:pos x="T0" y="T1"/>
                </a:cxn>
                <a:cxn ang="0">
                  <a:pos x="T2" y="T3"/>
                </a:cxn>
                <a:cxn ang="0">
                  <a:pos x="T4" y="T5"/>
                </a:cxn>
                <a:cxn ang="0">
                  <a:pos x="T6" y="T7"/>
                </a:cxn>
                <a:cxn ang="0">
                  <a:pos x="T8" y="T9"/>
                </a:cxn>
              </a:cxnLst>
              <a:rect l="0" t="0" r="r" b="b"/>
              <a:pathLst>
                <a:path w="138" h="83">
                  <a:moveTo>
                    <a:pt x="138" y="0"/>
                  </a:moveTo>
                  <a:lnTo>
                    <a:pt x="57" y="0"/>
                  </a:lnTo>
                  <a:lnTo>
                    <a:pt x="0" y="83"/>
                  </a:lnTo>
                  <a:lnTo>
                    <a:pt x="83" y="83"/>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4" name="Freeform 105"/>
            <p:cNvSpPr>
              <a:spLocks/>
            </p:cNvSpPr>
            <p:nvPr/>
          </p:nvSpPr>
          <p:spPr bwMode="auto">
            <a:xfrm>
              <a:off x="6747268" y="3951700"/>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5" name="Freeform 106"/>
            <p:cNvSpPr>
              <a:spLocks/>
            </p:cNvSpPr>
            <p:nvPr/>
          </p:nvSpPr>
          <p:spPr bwMode="auto">
            <a:xfrm>
              <a:off x="7026162" y="3951700"/>
              <a:ext cx="257161" cy="150313"/>
            </a:xfrm>
            <a:custGeom>
              <a:avLst/>
              <a:gdLst>
                <a:gd name="T0" fmla="*/ 82 w 142"/>
                <a:gd name="T1" fmla="*/ 83 h 83"/>
                <a:gd name="T2" fmla="*/ 0 w 142"/>
                <a:gd name="T3" fmla="*/ 83 h 83"/>
                <a:gd name="T4" fmla="*/ 59 w 142"/>
                <a:gd name="T5" fmla="*/ 0 h 83"/>
                <a:gd name="T6" fmla="*/ 142 w 142"/>
                <a:gd name="T7" fmla="*/ 0 h 83"/>
                <a:gd name="T8" fmla="*/ 82 w 142"/>
                <a:gd name="T9" fmla="*/ 83 h 83"/>
              </a:gdLst>
              <a:ahLst/>
              <a:cxnLst>
                <a:cxn ang="0">
                  <a:pos x="T0" y="T1"/>
                </a:cxn>
                <a:cxn ang="0">
                  <a:pos x="T2" y="T3"/>
                </a:cxn>
                <a:cxn ang="0">
                  <a:pos x="T4" y="T5"/>
                </a:cxn>
                <a:cxn ang="0">
                  <a:pos x="T6" y="T7"/>
                </a:cxn>
                <a:cxn ang="0">
                  <a:pos x="T8" y="T9"/>
                </a:cxn>
              </a:cxnLst>
              <a:rect l="0" t="0" r="r" b="b"/>
              <a:pathLst>
                <a:path w="142" h="83">
                  <a:moveTo>
                    <a:pt x="82" y="83"/>
                  </a:moveTo>
                  <a:lnTo>
                    <a:pt x="0" y="83"/>
                  </a:lnTo>
                  <a:lnTo>
                    <a:pt x="59" y="0"/>
                  </a:lnTo>
                  <a:lnTo>
                    <a:pt x="142" y="0"/>
                  </a:lnTo>
                  <a:lnTo>
                    <a:pt x="82"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6" name="Freeform 107"/>
            <p:cNvSpPr>
              <a:spLocks/>
            </p:cNvSpPr>
            <p:nvPr/>
          </p:nvSpPr>
          <p:spPr bwMode="auto">
            <a:xfrm>
              <a:off x="6459320" y="3951700"/>
              <a:ext cx="248106" cy="150313"/>
            </a:xfrm>
            <a:custGeom>
              <a:avLst/>
              <a:gdLst>
                <a:gd name="T0" fmla="*/ 137 w 137"/>
                <a:gd name="T1" fmla="*/ 0 h 83"/>
                <a:gd name="T2" fmla="*/ 55 w 137"/>
                <a:gd name="T3" fmla="*/ 0 h 83"/>
                <a:gd name="T4" fmla="*/ 0 w 137"/>
                <a:gd name="T5" fmla="*/ 83 h 83"/>
                <a:gd name="T6" fmla="*/ 81 w 137"/>
                <a:gd name="T7" fmla="*/ 83 h 83"/>
                <a:gd name="T8" fmla="*/ 137 w 137"/>
                <a:gd name="T9" fmla="*/ 0 h 83"/>
              </a:gdLst>
              <a:ahLst/>
              <a:cxnLst>
                <a:cxn ang="0">
                  <a:pos x="T0" y="T1"/>
                </a:cxn>
                <a:cxn ang="0">
                  <a:pos x="T2" y="T3"/>
                </a:cxn>
                <a:cxn ang="0">
                  <a:pos x="T4" y="T5"/>
                </a:cxn>
                <a:cxn ang="0">
                  <a:pos x="T6" y="T7"/>
                </a:cxn>
                <a:cxn ang="0">
                  <a:pos x="T8" y="T9"/>
                </a:cxn>
              </a:cxnLst>
              <a:rect l="0" t="0" r="r" b="b"/>
              <a:pathLst>
                <a:path w="137" h="83">
                  <a:moveTo>
                    <a:pt x="137" y="0"/>
                  </a:moveTo>
                  <a:lnTo>
                    <a:pt x="55" y="0"/>
                  </a:lnTo>
                  <a:lnTo>
                    <a:pt x="0" y="83"/>
                  </a:lnTo>
                  <a:lnTo>
                    <a:pt x="81" y="83"/>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7" name="Freeform 108"/>
            <p:cNvSpPr>
              <a:spLocks/>
            </p:cNvSpPr>
            <p:nvPr/>
          </p:nvSpPr>
          <p:spPr bwMode="auto">
            <a:xfrm>
              <a:off x="6794354" y="4102013"/>
              <a:ext cx="244484" cy="137636"/>
            </a:xfrm>
            <a:custGeom>
              <a:avLst/>
              <a:gdLst>
                <a:gd name="T0" fmla="*/ 83 w 135"/>
                <a:gd name="T1" fmla="*/ 76 h 76"/>
                <a:gd name="T2" fmla="*/ 0 w 135"/>
                <a:gd name="T3" fmla="*/ 76 h 76"/>
                <a:gd name="T4" fmla="*/ 54 w 135"/>
                <a:gd name="T5" fmla="*/ 0 h 76"/>
                <a:gd name="T6" fmla="*/ 135 w 135"/>
                <a:gd name="T7" fmla="*/ 0 h 76"/>
                <a:gd name="T8" fmla="*/ 83 w 135"/>
                <a:gd name="T9" fmla="*/ 76 h 76"/>
              </a:gdLst>
              <a:ahLst/>
              <a:cxnLst>
                <a:cxn ang="0">
                  <a:pos x="T0" y="T1"/>
                </a:cxn>
                <a:cxn ang="0">
                  <a:pos x="T2" y="T3"/>
                </a:cxn>
                <a:cxn ang="0">
                  <a:pos x="T4" y="T5"/>
                </a:cxn>
                <a:cxn ang="0">
                  <a:pos x="T6" y="T7"/>
                </a:cxn>
                <a:cxn ang="0">
                  <a:pos x="T8" y="T9"/>
                </a:cxn>
              </a:cxnLst>
              <a:rect l="0" t="0" r="r" b="b"/>
              <a:pathLst>
                <a:path w="135" h="76">
                  <a:moveTo>
                    <a:pt x="83" y="76"/>
                  </a:moveTo>
                  <a:lnTo>
                    <a:pt x="0" y="76"/>
                  </a:lnTo>
                  <a:lnTo>
                    <a:pt x="54" y="0"/>
                  </a:lnTo>
                  <a:lnTo>
                    <a:pt x="135" y="0"/>
                  </a:lnTo>
                  <a:lnTo>
                    <a:pt x="83"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8" name="Freeform 109"/>
            <p:cNvSpPr>
              <a:spLocks/>
            </p:cNvSpPr>
            <p:nvPr/>
          </p:nvSpPr>
          <p:spPr bwMode="auto">
            <a:xfrm>
              <a:off x="7076870" y="4102013"/>
              <a:ext cx="244484" cy="137636"/>
            </a:xfrm>
            <a:custGeom>
              <a:avLst/>
              <a:gdLst>
                <a:gd name="T0" fmla="*/ 80 w 135"/>
                <a:gd name="T1" fmla="*/ 76 h 76"/>
                <a:gd name="T2" fmla="*/ 0 w 135"/>
                <a:gd name="T3" fmla="*/ 76 h 76"/>
                <a:gd name="T4" fmla="*/ 54 w 135"/>
                <a:gd name="T5" fmla="*/ 0 h 76"/>
                <a:gd name="T6" fmla="*/ 135 w 135"/>
                <a:gd name="T7" fmla="*/ 0 h 76"/>
                <a:gd name="T8" fmla="*/ 80 w 135"/>
                <a:gd name="T9" fmla="*/ 76 h 76"/>
              </a:gdLst>
              <a:ahLst/>
              <a:cxnLst>
                <a:cxn ang="0">
                  <a:pos x="T0" y="T1"/>
                </a:cxn>
                <a:cxn ang="0">
                  <a:pos x="T2" y="T3"/>
                </a:cxn>
                <a:cxn ang="0">
                  <a:pos x="T4" y="T5"/>
                </a:cxn>
                <a:cxn ang="0">
                  <a:pos x="T6" y="T7"/>
                </a:cxn>
                <a:cxn ang="0">
                  <a:pos x="T8" y="T9"/>
                </a:cxn>
              </a:cxnLst>
              <a:rect l="0" t="0" r="r" b="b"/>
              <a:pathLst>
                <a:path w="135" h="76">
                  <a:moveTo>
                    <a:pt x="80" y="76"/>
                  </a:moveTo>
                  <a:lnTo>
                    <a:pt x="0" y="76"/>
                  </a:lnTo>
                  <a:lnTo>
                    <a:pt x="54" y="0"/>
                  </a:lnTo>
                  <a:lnTo>
                    <a:pt x="135"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9" name="Freeform 110"/>
            <p:cNvSpPr>
              <a:spLocks/>
            </p:cNvSpPr>
            <p:nvPr/>
          </p:nvSpPr>
          <p:spPr bwMode="auto">
            <a:xfrm>
              <a:off x="6511839" y="4102013"/>
              <a:ext cx="244484" cy="137636"/>
            </a:xfrm>
            <a:custGeom>
              <a:avLst/>
              <a:gdLst>
                <a:gd name="T0" fmla="*/ 135 w 135"/>
                <a:gd name="T1" fmla="*/ 0 h 76"/>
                <a:gd name="T2" fmla="*/ 52 w 135"/>
                <a:gd name="T3" fmla="*/ 0 h 76"/>
                <a:gd name="T4" fmla="*/ 0 w 135"/>
                <a:gd name="T5" fmla="*/ 76 h 76"/>
                <a:gd name="T6" fmla="*/ 78 w 135"/>
                <a:gd name="T7" fmla="*/ 76 h 76"/>
                <a:gd name="T8" fmla="*/ 135 w 135"/>
                <a:gd name="T9" fmla="*/ 0 h 76"/>
              </a:gdLst>
              <a:ahLst/>
              <a:cxnLst>
                <a:cxn ang="0">
                  <a:pos x="T0" y="T1"/>
                </a:cxn>
                <a:cxn ang="0">
                  <a:pos x="T2" y="T3"/>
                </a:cxn>
                <a:cxn ang="0">
                  <a:pos x="T4" y="T5"/>
                </a:cxn>
                <a:cxn ang="0">
                  <a:pos x="T6" y="T7"/>
                </a:cxn>
                <a:cxn ang="0">
                  <a:pos x="T8" y="T9"/>
                </a:cxn>
              </a:cxnLst>
              <a:rect l="0" t="0" r="r" b="b"/>
              <a:pathLst>
                <a:path w="135" h="76">
                  <a:moveTo>
                    <a:pt x="135" y="0"/>
                  </a:moveTo>
                  <a:lnTo>
                    <a:pt x="52" y="0"/>
                  </a:lnTo>
                  <a:lnTo>
                    <a:pt x="0" y="76"/>
                  </a:lnTo>
                  <a:lnTo>
                    <a:pt x="78" y="76"/>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0" name="Freeform 111"/>
            <p:cNvSpPr>
              <a:spLocks/>
            </p:cNvSpPr>
            <p:nvPr/>
          </p:nvSpPr>
          <p:spPr bwMode="auto">
            <a:xfrm>
              <a:off x="6600578" y="4389962"/>
              <a:ext cx="249917" cy="137636"/>
            </a:xfrm>
            <a:custGeom>
              <a:avLst/>
              <a:gdLst>
                <a:gd name="T0" fmla="*/ 76 w 138"/>
                <a:gd name="T1" fmla="*/ 76 h 76"/>
                <a:gd name="T2" fmla="*/ 0 w 138"/>
                <a:gd name="T3" fmla="*/ 76 h 76"/>
                <a:gd name="T4" fmla="*/ 52 w 138"/>
                <a:gd name="T5" fmla="*/ 0 h 76"/>
                <a:gd name="T6" fmla="*/ 138 w 138"/>
                <a:gd name="T7" fmla="*/ 0 h 76"/>
                <a:gd name="T8" fmla="*/ 76 w 138"/>
                <a:gd name="T9" fmla="*/ 76 h 76"/>
              </a:gdLst>
              <a:ahLst/>
              <a:cxnLst>
                <a:cxn ang="0">
                  <a:pos x="T0" y="T1"/>
                </a:cxn>
                <a:cxn ang="0">
                  <a:pos x="T2" y="T3"/>
                </a:cxn>
                <a:cxn ang="0">
                  <a:pos x="T4" y="T5"/>
                </a:cxn>
                <a:cxn ang="0">
                  <a:pos x="T6" y="T7"/>
                </a:cxn>
                <a:cxn ang="0">
                  <a:pos x="T8" y="T9"/>
                </a:cxn>
              </a:cxnLst>
              <a:rect l="0" t="0" r="r" b="b"/>
              <a:pathLst>
                <a:path w="138" h="76">
                  <a:moveTo>
                    <a:pt x="76" y="76"/>
                  </a:moveTo>
                  <a:lnTo>
                    <a:pt x="0" y="76"/>
                  </a:lnTo>
                  <a:lnTo>
                    <a:pt x="52" y="0"/>
                  </a:lnTo>
                  <a:lnTo>
                    <a:pt x="138" y="0"/>
                  </a:lnTo>
                  <a:lnTo>
                    <a:pt x="76"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1" name="Freeform 112"/>
            <p:cNvSpPr>
              <a:spLocks/>
            </p:cNvSpPr>
            <p:nvPr/>
          </p:nvSpPr>
          <p:spPr bwMode="auto">
            <a:xfrm>
              <a:off x="6883093" y="4389962"/>
              <a:ext cx="244484" cy="137636"/>
            </a:xfrm>
            <a:custGeom>
              <a:avLst/>
              <a:gdLst>
                <a:gd name="T0" fmla="*/ 79 w 135"/>
                <a:gd name="T1" fmla="*/ 76 h 76"/>
                <a:gd name="T2" fmla="*/ 0 w 135"/>
                <a:gd name="T3" fmla="*/ 76 h 76"/>
                <a:gd name="T4" fmla="*/ 53 w 135"/>
                <a:gd name="T5" fmla="*/ 0 h 76"/>
                <a:gd name="T6" fmla="*/ 135 w 135"/>
                <a:gd name="T7" fmla="*/ 0 h 76"/>
                <a:gd name="T8" fmla="*/ 79 w 135"/>
                <a:gd name="T9" fmla="*/ 76 h 76"/>
              </a:gdLst>
              <a:ahLst/>
              <a:cxnLst>
                <a:cxn ang="0">
                  <a:pos x="T0" y="T1"/>
                </a:cxn>
                <a:cxn ang="0">
                  <a:pos x="T2" y="T3"/>
                </a:cxn>
                <a:cxn ang="0">
                  <a:pos x="T4" y="T5"/>
                </a:cxn>
                <a:cxn ang="0">
                  <a:pos x="T6" y="T7"/>
                </a:cxn>
                <a:cxn ang="0">
                  <a:pos x="T8" y="T9"/>
                </a:cxn>
              </a:cxnLst>
              <a:rect l="0" t="0" r="r" b="b"/>
              <a:pathLst>
                <a:path w="135" h="76">
                  <a:moveTo>
                    <a:pt x="79" y="76"/>
                  </a:moveTo>
                  <a:lnTo>
                    <a:pt x="0" y="76"/>
                  </a:lnTo>
                  <a:lnTo>
                    <a:pt x="53" y="0"/>
                  </a:lnTo>
                  <a:lnTo>
                    <a:pt x="135" y="0"/>
                  </a:lnTo>
                  <a:lnTo>
                    <a:pt x="79"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2" name="Freeform 113"/>
            <p:cNvSpPr>
              <a:spLocks/>
            </p:cNvSpPr>
            <p:nvPr/>
          </p:nvSpPr>
          <p:spPr bwMode="auto">
            <a:xfrm>
              <a:off x="6309007" y="4389962"/>
              <a:ext cx="249917" cy="137636"/>
            </a:xfrm>
            <a:custGeom>
              <a:avLst/>
              <a:gdLst>
                <a:gd name="T0" fmla="*/ 138 w 138"/>
                <a:gd name="T1" fmla="*/ 0 h 76"/>
                <a:gd name="T2" fmla="*/ 57 w 138"/>
                <a:gd name="T3" fmla="*/ 0 h 76"/>
                <a:gd name="T4" fmla="*/ 0 w 138"/>
                <a:gd name="T5" fmla="*/ 76 h 76"/>
                <a:gd name="T6" fmla="*/ 76 w 138"/>
                <a:gd name="T7" fmla="*/ 76 h 76"/>
                <a:gd name="T8" fmla="*/ 138 w 138"/>
                <a:gd name="T9" fmla="*/ 0 h 76"/>
              </a:gdLst>
              <a:ahLst/>
              <a:cxnLst>
                <a:cxn ang="0">
                  <a:pos x="T0" y="T1"/>
                </a:cxn>
                <a:cxn ang="0">
                  <a:pos x="T2" y="T3"/>
                </a:cxn>
                <a:cxn ang="0">
                  <a:pos x="T4" y="T5"/>
                </a:cxn>
                <a:cxn ang="0">
                  <a:pos x="T6" y="T7"/>
                </a:cxn>
                <a:cxn ang="0">
                  <a:pos x="T8" y="T9"/>
                </a:cxn>
              </a:cxnLst>
              <a:rect l="0" t="0" r="r" b="b"/>
              <a:pathLst>
                <a:path w="138" h="76">
                  <a:moveTo>
                    <a:pt x="138" y="0"/>
                  </a:moveTo>
                  <a:lnTo>
                    <a:pt x="57" y="0"/>
                  </a:lnTo>
                  <a:lnTo>
                    <a:pt x="0" y="76"/>
                  </a:lnTo>
                  <a:lnTo>
                    <a:pt x="76" y="76"/>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3" name="Freeform 114"/>
            <p:cNvSpPr>
              <a:spLocks/>
            </p:cNvSpPr>
            <p:nvPr/>
          </p:nvSpPr>
          <p:spPr bwMode="auto">
            <a:xfrm>
              <a:off x="6352471" y="4527597"/>
              <a:ext cx="248106" cy="141258"/>
            </a:xfrm>
            <a:custGeom>
              <a:avLst/>
              <a:gdLst>
                <a:gd name="T0" fmla="*/ 85 w 137"/>
                <a:gd name="T1" fmla="*/ 78 h 78"/>
                <a:gd name="T2" fmla="*/ 0 w 137"/>
                <a:gd name="T3" fmla="*/ 78 h 78"/>
                <a:gd name="T4" fmla="*/ 52 w 137"/>
                <a:gd name="T5" fmla="*/ 0 h 78"/>
                <a:gd name="T6" fmla="*/ 137 w 137"/>
                <a:gd name="T7" fmla="*/ 0 h 78"/>
                <a:gd name="T8" fmla="*/ 85 w 137"/>
                <a:gd name="T9" fmla="*/ 78 h 78"/>
              </a:gdLst>
              <a:ahLst/>
              <a:cxnLst>
                <a:cxn ang="0">
                  <a:pos x="T0" y="T1"/>
                </a:cxn>
                <a:cxn ang="0">
                  <a:pos x="T2" y="T3"/>
                </a:cxn>
                <a:cxn ang="0">
                  <a:pos x="T4" y="T5"/>
                </a:cxn>
                <a:cxn ang="0">
                  <a:pos x="T6" y="T7"/>
                </a:cxn>
                <a:cxn ang="0">
                  <a:pos x="T8" y="T9"/>
                </a:cxn>
              </a:cxnLst>
              <a:rect l="0" t="0" r="r" b="b"/>
              <a:pathLst>
                <a:path w="137" h="78">
                  <a:moveTo>
                    <a:pt x="85" y="78"/>
                  </a:moveTo>
                  <a:lnTo>
                    <a:pt x="0" y="78"/>
                  </a:lnTo>
                  <a:lnTo>
                    <a:pt x="52" y="0"/>
                  </a:lnTo>
                  <a:lnTo>
                    <a:pt x="137" y="0"/>
                  </a:lnTo>
                  <a:lnTo>
                    <a:pt x="85"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4" name="Freeform 115"/>
            <p:cNvSpPr>
              <a:spLocks/>
            </p:cNvSpPr>
            <p:nvPr/>
          </p:nvSpPr>
          <p:spPr bwMode="auto">
            <a:xfrm>
              <a:off x="6640419" y="4527597"/>
              <a:ext cx="242673" cy="141258"/>
            </a:xfrm>
            <a:custGeom>
              <a:avLst/>
              <a:gdLst>
                <a:gd name="T0" fmla="*/ 78 w 134"/>
                <a:gd name="T1" fmla="*/ 78 h 78"/>
                <a:gd name="T2" fmla="*/ 0 w 134"/>
                <a:gd name="T3" fmla="*/ 78 h 78"/>
                <a:gd name="T4" fmla="*/ 54 w 134"/>
                <a:gd name="T5" fmla="*/ 0 h 78"/>
                <a:gd name="T6" fmla="*/ 134 w 134"/>
                <a:gd name="T7" fmla="*/ 0 h 78"/>
                <a:gd name="T8" fmla="*/ 78 w 134"/>
                <a:gd name="T9" fmla="*/ 78 h 78"/>
              </a:gdLst>
              <a:ahLst/>
              <a:cxnLst>
                <a:cxn ang="0">
                  <a:pos x="T0" y="T1"/>
                </a:cxn>
                <a:cxn ang="0">
                  <a:pos x="T2" y="T3"/>
                </a:cxn>
                <a:cxn ang="0">
                  <a:pos x="T4" y="T5"/>
                </a:cxn>
                <a:cxn ang="0">
                  <a:pos x="T6" y="T7"/>
                </a:cxn>
                <a:cxn ang="0">
                  <a:pos x="T8" y="T9"/>
                </a:cxn>
              </a:cxnLst>
              <a:rect l="0" t="0" r="r" b="b"/>
              <a:pathLst>
                <a:path w="134" h="78">
                  <a:moveTo>
                    <a:pt x="78" y="78"/>
                  </a:moveTo>
                  <a:lnTo>
                    <a:pt x="0" y="78"/>
                  </a:lnTo>
                  <a:lnTo>
                    <a:pt x="54" y="0"/>
                  </a:lnTo>
                  <a:lnTo>
                    <a:pt x="134" y="0"/>
                  </a:lnTo>
                  <a:lnTo>
                    <a:pt x="78"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5" name="Freeform 116"/>
            <p:cNvSpPr>
              <a:spLocks/>
            </p:cNvSpPr>
            <p:nvPr/>
          </p:nvSpPr>
          <p:spPr bwMode="auto">
            <a:xfrm>
              <a:off x="6073578" y="4527597"/>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6" name="Freeform 117"/>
            <p:cNvSpPr>
              <a:spLocks/>
            </p:cNvSpPr>
            <p:nvPr/>
          </p:nvSpPr>
          <p:spPr bwMode="auto">
            <a:xfrm>
              <a:off x="6202158" y="4960426"/>
              <a:ext cx="235429" cy="155746"/>
            </a:xfrm>
            <a:custGeom>
              <a:avLst/>
              <a:gdLst>
                <a:gd name="T0" fmla="*/ 76 w 130"/>
                <a:gd name="T1" fmla="*/ 86 h 86"/>
                <a:gd name="T2" fmla="*/ 0 w 130"/>
                <a:gd name="T3" fmla="*/ 86 h 86"/>
                <a:gd name="T4" fmla="*/ 55 w 130"/>
                <a:gd name="T5" fmla="*/ 0 h 86"/>
                <a:gd name="T6" fmla="*/ 130 w 130"/>
                <a:gd name="T7" fmla="*/ 0 h 86"/>
                <a:gd name="T8" fmla="*/ 76 w 130"/>
                <a:gd name="T9" fmla="*/ 86 h 86"/>
              </a:gdLst>
              <a:ahLst/>
              <a:cxnLst>
                <a:cxn ang="0">
                  <a:pos x="T0" y="T1"/>
                </a:cxn>
                <a:cxn ang="0">
                  <a:pos x="T2" y="T3"/>
                </a:cxn>
                <a:cxn ang="0">
                  <a:pos x="T4" y="T5"/>
                </a:cxn>
                <a:cxn ang="0">
                  <a:pos x="T6" y="T7"/>
                </a:cxn>
                <a:cxn ang="0">
                  <a:pos x="T8" y="T9"/>
                </a:cxn>
              </a:cxnLst>
              <a:rect l="0" t="0" r="r" b="b"/>
              <a:pathLst>
                <a:path w="130" h="86">
                  <a:moveTo>
                    <a:pt x="76" y="86"/>
                  </a:moveTo>
                  <a:lnTo>
                    <a:pt x="0" y="86"/>
                  </a:lnTo>
                  <a:lnTo>
                    <a:pt x="55" y="0"/>
                  </a:lnTo>
                  <a:lnTo>
                    <a:pt x="130" y="0"/>
                  </a:lnTo>
                  <a:lnTo>
                    <a:pt x="76"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7" name="Freeform 118"/>
            <p:cNvSpPr>
              <a:spLocks/>
            </p:cNvSpPr>
            <p:nvPr/>
          </p:nvSpPr>
          <p:spPr bwMode="auto">
            <a:xfrm>
              <a:off x="6484674" y="4960426"/>
              <a:ext cx="244484" cy="155746"/>
            </a:xfrm>
            <a:custGeom>
              <a:avLst/>
              <a:gdLst>
                <a:gd name="T0" fmla="*/ 83 w 135"/>
                <a:gd name="T1" fmla="*/ 86 h 86"/>
                <a:gd name="T2" fmla="*/ 0 w 135"/>
                <a:gd name="T3" fmla="*/ 86 h 86"/>
                <a:gd name="T4" fmla="*/ 55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5"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8" name="Freeform 119"/>
            <p:cNvSpPr>
              <a:spLocks/>
            </p:cNvSpPr>
            <p:nvPr/>
          </p:nvSpPr>
          <p:spPr bwMode="auto">
            <a:xfrm>
              <a:off x="5910588" y="4960426"/>
              <a:ext cx="240862" cy="155746"/>
            </a:xfrm>
            <a:custGeom>
              <a:avLst/>
              <a:gdLst>
                <a:gd name="T0" fmla="*/ 133 w 133"/>
                <a:gd name="T1" fmla="*/ 0 h 86"/>
                <a:gd name="T2" fmla="*/ 52 w 133"/>
                <a:gd name="T3" fmla="*/ 0 h 86"/>
                <a:gd name="T4" fmla="*/ 0 w 133"/>
                <a:gd name="T5" fmla="*/ 86 h 86"/>
                <a:gd name="T6" fmla="*/ 83 w 133"/>
                <a:gd name="T7" fmla="*/ 86 h 86"/>
                <a:gd name="T8" fmla="*/ 133 w 133"/>
                <a:gd name="T9" fmla="*/ 0 h 86"/>
              </a:gdLst>
              <a:ahLst/>
              <a:cxnLst>
                <a:cxn ang="0">
                  <a:pos x="T0" y="T1"/>
                </a:cxn>
                <a:cxn ang="0">
                  <a:pos x="T2" y="T3"/>
                </a:cxn>
                <a:cxn ang="0">
                  <a:pos x="T4" y="T5"/>
                </a:cxn>
                <a:cxn ang="0">
                  <a:pos x="T6" y="T7"/>
                </a:cxn>
                <a:cxn ang="0">
                  <a:pos x="T8" y="T9"/>
                </a:cxn>
              </a:cxnLst>
              <a:rect l="0" t="0" r="r" b="b"/>
              <a:pathLst>
                <a:path w="133" h="86">
                  <a:moveTo>
                    <a:pt x="133" y="0"/>
                  </a:moveTo>
                  <a:lnTo>
                    <a:pt x="52" y="0"/>
                  </a:lnTo>
                  <a:lnTo>
                    <a:pt x="0" y="86"/>
                  </a:lnTo>
                  <a:lnTo>
                    <a:pt x="83" y="86"/>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9" name="Freeform 120"/>
            <p:cNvSpPr>
              <a:spLocks/>
            </p:cNvSpPr>
            <p:nvPr/>
          </p:nvSpPr>
          <p:spPr bwMode="auto">
            <a:xfrm>
              <a:off x="6395935"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0" name="Freeform 121"/>
            <p:cNvSpPr>
              <a:spLocks/>
            </p:cNvSpPr>
            <p:nvPr/>
          </p:nvSpPr>
          <p:spPr bwMode="auto">
            <a:xfrm>
              <a:off x="6678450"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1" name="Freeform 122"/>
            <p:cNvSpPr>
              <a:spLocks/>
            </p:cNvSpPr>
            <p:nvPr/>
          </p:nvSpPr>
          <p:spPr bwMode="auto">
            <a:xfrm>
              <a:off x="6113420" y="4668855"/>
              <a:ext cx="239051" cy="159368"/>
            </a:xfrm>
            <a:custGeom>
              <a:avLst/>
              <a:gdLst>
                <a:gd name="T0" fmla="*/ 132 w 132"/>
                <a:gd name="T1" fmla="*/ 0 h 88"/>
                <a:gd name="T2" fmla="*/ 56 w 132"/>
                <a:gd name="T3" fmla="*/ 0 h 88"/>
                <a:gd name="T4" fmla="*/ 0 w 132"/>
                <a:gd name="T5" fmla="*/ 88 h 88"/>
                <a:gd name="T6" fmla="*/ 75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56" y="0"/>
                  </a:lnTo>
                  <a:lnTo>
                    <a:pt x="0" y="88"/>
                  </a:lnTo>
                  <a:lnTo>
                    <a:pt x="75" y="88"/>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2" name="Freeform 123"/>
            <p:cNvSpPr>
              <a:spLocks/>
            </p:cNvSpPr>
            <p:nvPr/>
          </p:nvSpPr>
          <p:spPr bwMode="auto">
            <a:xfrm>
              <a:off x="6151451" y="4828223"/>
              <a:ext cx="244484" cy="132203"/>
            </a:xfrm>
            <a:custGeom>
              <a:avLst/>
              <a:gdLst>
                <a:gd name="T0" fmla="*/ 83 w 135"/>
                <a:gd name="T1" fmla="*/ 73 h 73"/>
                <a:gd name="T2" fmla="*/ 0 w 135"/>
                <a:gd name="T3" fmla="*/ 73 h 73"/>
                <a:gd name="T4" fmla="*/ 54 w 135"/>
                <a:gd name="T5" fmla="*/ 0 h 73"/>
                <a:gd name="T6" fmla="*/ 135 w 135"/>
                <a:gd name="T7" fmla="*/ 0 h 73"/>
                <a:gd name="T8" fmla="*/ 83 w 135"/>
                <a:gd name="T9" fmla="*/ 73 h 73"/>
              </a:gdLst>
              <a:ahLst/>
              <a:cxnLst>
                <a:cxn ang="0">
                  <a:pos x="T0" y="T1"/>
                </a:cxn>
                <a:cxn ang="0">
                  <a:pos x="T2" y="T3"/>
                </a:cxn>
                <a:cxn ang="0">
                  <a:pos x="T4" y="T5"/>
                </a:cxn>
                <a:cxn ang="0">
                  <a:pos x="T6" y="T7"/>
                </a:cxn>
                <a:cxn ang="0">
                  <a:pos x="T8" y="T9"/>
                </a:cxn>
              </a:cxnLst>
              <a:rect l="0" t="0" r="r" b="b"/>
              <a:pathLst>
                <a:path w="135" h="73">
                  <a:moveTo>
                    <a:pt x="83" y="73"/>
                  </a:moveTo>
                  <a:lnTo>
                    <a:pt x="0" y="73"/>
                  </a:lnTo>
                  <a:lnTo>
                    <a:pt x="54" y="0"/>
                  </a:lnTo>
                  <a:lnTo>
                    <a:pt x="135" y="0"/>
                  </a:lnTo>
                  <a:lnTo>
                    <a:pt x="83"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3" name="Freeform 124"/>
            <p:cNvSpPr>
              <a:spLocks/>
            </p:cNvSpPr>
            <p:nvPr/>
          </p:nvSpPr>
          <p:spPr bwMode="auto">
            <a:xfrm>
              <a:off x="6437588" y="4828223"/>
              <a:ext cx="240862" cy="132203"/>
            </a:xfrm>
            <a:custGeom>
              <a:avLst/>
              <a:gdLst>
                <a:gd name="T0" fmla="*/ 81 w 133"/>
                <a:gd name="T1" fmla="*/ 73 h 73"/>
                <a:gd name="T2" fmla="*/ 0 w 133"/>
                <a:gd name="T3" fmla="*/ 73 h 73"/>
                <a:gd name="T4" fmla="*/ 60 w 133"/>
                <a:gd name="T5" fmla="*/ 0 h 73"/>
                <a:gd name="T6" fmla="*/ 133 w 133"/>
                <a:gd name="T7" fmla="*/ 0 h 73"/>
                <a:gd name="T8" fmla="*/ 81 w 133"/>
                <a:gd name="T9" fmla="*/ 73 h 73"/>
              </a:gdLst>
              <a:ahLst/>
              <a:cxnLst>
                <a:cxn ang="0">
                  <a:pos x="T0" y="T1"/>
                </a:cxn>
                <a:cxn ang="0">
                  <a:pos x="T2" y="T3"/>
                </a:cxn>
                <a:cxn ang="0">
                  <a:pos x="T4" y="T5"/>
                </a:cxn>
                <a:cxn ang="0">
                  <a:pos x="T6" y="T7"/>
                </a:cxn>
                <a:cxn ang="0">
                  <a:pos x="T8" y="T9"/>
                </a:cxn>
              </a:cxnLst>
              <a:rect l="0" t="0" r="r" b="b"/>
              <a:pathLst>
                <a:path w="133" h="73">
                  <a:moveTo>
                    <a:pt x="81" y="73"/>
                  </a:moveTo>
                  <a:lnTo>
                    <a:pt x="0" y="73"/>
                  </a:lnTo>
                  <a:lnTo>
                    <a:pt x="60" y="0"/>
                  </a:lnTo>
                  <a:lnTo>
                    <a:pt x="133" y="0"/>
                  </a:lnTo>
                  <a:lnTo>
                    <a:pt x="81"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4" name="Freeform 125"/>
            <p:cNvSpPr>
              <a:spLocks/>
            </p:cNvSpPr>
            <p:nvPr/>
          </p:nvSpPr>
          <p:spPr bwMode="auto">
            <a:xfrm>
              <a:off x="5872557" y="4828223"/>
              <a:ext cx="240862" cy="132203"/>
            </a:xfrm>
            <a:custGeom>
              <a:avLst/>
              <a:gdLst>
                <a:gd name="T0" fmla="*/ 133 w 133"/>
                <a:gd name="T1" fmla="*/ 0 h 73"/>
                <a:gd name="T2" fmla="*/ 52 w 133"/>
                <a:gd name="T3" fmla="*/ 0 h 73"/>
                <a:gd name="T4" fmla="*/ 0 w 133"/>
                <a:gd name="T5" fmla="*/ 73 h 73"/>
                <a:gd name="T6" fmla="*/ 73 w 133"/>
                <a:gd name="T7" fmla="*/ 73 h 73"/>
                <a:gd name="T8" fmla="*/ 133 w 133"/>
                <a:gd name="T9" fmla="*/ 0 h 73"/>
              </a:gdLst>
              <a:ahLst/>
              <a:cxnLst>
                <a:cxn ang="0">
                  <a:pos x="T0" y="T1"/>
                </a:cxn>
                <a:cxn ang="0">
                  <a:pos x="T2" y="T3"/>
                </a:cxn>
                <a:cxn ang="0">
                  <a:pos x="T4" y="T5"/>
                </a:cxn>
                <a:cxn ang="0">
                  <a:pos x="T6" y="T7"/>
                </a:cxn>
                <a:cxn ang="0">
                  <a:pos x="T8" y="T9"/>
                </a:cxn>
              </a:cxnLst>
              <a:rect l="0" t="0" r="r" b="b"/>
              <a:pathLst>
                <a:path w="133" h="73">
                  <a:moveTo>
                    <a:pt x="133" y="0"/>
                  </a:moveTo>
                  <a:lnTo>
                    <a:pt x="52" y="0"/>
                  </a:lnTo>
                  <a:lnTo>
                    <a:pt x="0" y="73"/>
                  </a:lnTo>
                  <a:lnTo>
                    <a:pt x="73" y="73"/>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5" name="Freeform 126"/>
            <p:cNvSpPr>
              <a:spLocks/>
            </p:cNvSpPr>
            <p:nvPr/>
          </p:nvSpPr>
          <p:spPr bwMode="auto">
            <a:xfrm>
              <a:off x="5957674" y="5116171"/>
              <a:ext cx="244484" cy="141258"/>
            </a:xfrm>
            <a:custGeom>
              <a:avLst/>
              <a:gdLst>
                <a:gd name="T0" fmla="*/ 83 w 135"/>
                <a:gd name="T1" fmla="*/ 78 h 78"/>
                <a:gd name="T2" fmla="*/ 0 w 135"/>
                <a:gd name="T3" fmla="*/ 78 h 78"/>
                <a:gd name="T4" fmla="*/ 57 w 135"/>
                <a:gd name="T5" fmla="*/ 0 h 78"/>
                <a:gd name="T6" fmla="*/ 135 w 135"/>
                <a:gd name="T7" fmla="*/ 0 h 78"/>
                <a:gd name="T8" fmla="*/ 83 w 135"/>
                <a:gd name="T9" fmla="*/ 78 h 78"/>
              </a:gdLst>
              <a:ahLst/>
              <a:cxnLst>
                <a:cxn ang="0">
                  <a:pos x="T0" y="T1"/>
                </a:cxn>
                <a:cxn ang="0">
                  <a:pos x="T2" y="T3"/>
                </a:cxn>
                <a:cxn ang="0">
                  <a:pos x="T4" y="T5"/>
                </a:cxn>
                <a:cxn ang="0">
                  <a:pos x="T6" y="T7"/>
                </a:cxn>
                <a:cxn ang="0">
                  <a:pos x="T8" y="T9"/>
                </a:cxn>
              </a:cxnLst>
              <a:rect l="0" t="0" r="r" b="b"/>
              <a:pathLst>
                <a:path w="135" h="78">
                  <a:moveTo>
                    <a:pt x="83" y="78"/>
                  </a:moveTo>
                  <a:lnTo>
                    <a:pt x="0" y="78"/>
                  </a:lnTo>
                  <a:lnTo>
                    <a:pt x="57" y="0"/>
                  </a:lnTo>
                  <a:lnTo>
                    <a:pt x="135" y="0"/>
                  </a:lnTo>
                  <a:lnTo>
                    <a:pt x="83"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6" name="Freeform 127"/>
            <p:cNvSpPr>
              <a:spLocks/>
            </p:cNvSpPr>
            <p:nvPr/>
          </p:nvSpPr>
          <p:spPr bwMode="auto">
            <a:xfrm>
              <a:off x="6242000" y="5116171"/>
              <a:ext cx="242673" cy="141258"/>
            </a:xfrm>
            <a:custGeom>
              <a:avLst/>
              <a:gdLst>
                <a:gd name="T0" fmla="*/ 80 w 134"/>
                <a:gd name="T1" fmla="*/ 78 h 78"/>
                <a:gd name="T2" fmla="*/ 0 w 134"/>
                <a:gd name="T3" fmla="*/ 78 h 78"/>
                <a:gd name="T4" fmla="*/ 56 w 134"/>
                <a:gd name="T5" fmla="*/ 0 h 78"/>
                <a:gd name="T6" fmla="*/ 134 w 134"/>
                <a:gd name="T7" fmla="*/ 0 h 78"/>
                <a:gd name="T8" fmla="*/ 80 w 134"/>
                <a:gd name="T9" fmla="*/ 78 h 78"/>
              </a:gdLst>
              <a:ahLst/>
              <a:cxnLst>
                <a:cxn ang="0">
                  <a:pos x="T0" y="T1"/>
                </a:cxn>
                <a:cxn ang="0">
                  <a:pos x="T2" y="T3"/>
                </a:cxn>
                <a:cxn ang="0">
                  <a:pos x="T4" y="T5"/>
                </a:cxn>
                <a:cxn ang="0">
                  <a:pos x="T6" y="T7"/>
                </a:cxn>
                <a:cxn ang="0">
                  <a:pos x="T8" y="T9"/>
                </a:cxn>
              </a:cxnLst>
              <a:rect l="0" t="0" r="r" b="b"/>
              <a:pathLst>
                <a:path w="134" h="78">
                  <a:moveTo>
                    <a:pt x="80" y="78"/>
                  </a:moveTo>
                  <a:lnTo>
                    <a:pt x="0" y="78"/>
                  </a:lnTo>
                  <a:lnTo>
                    <a:pt x="56" y="0"/>
                  </a:lnTo>
                  <a:lnTo>
                    <a:pt x="134" y="0"/>
                  </a:lnTo>
                  <a:lnTo>
                    <a:pt x="80"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7" name="Freeform 128"/>
            <p:cNvSpPr>
              <a:spLocks/>
            </p:cNvSpPr>
            <p:nvPr/>
          </p:nvSpPr>
          <p:spPr bwMode="auto">
            <a:xfrm>
              <a:off x="5675159" y="5116171"/>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8" name="Freeform 129"/>
            <p:cNvSpPr>
              <a:spLocks/>
            </p:cNvSpPr>
            <p:nvPr/>
          </p:nvSpPr>
          <p:spPr bwMode="auto">
            <a:xfrm>
              <a:off x="6004760" y="5257429"/>
              <a:ext cx="244484" cy="146691"/>
            </a:xfrm>
            <a:custGeom>
              <a:avLst/>
              <a:gdLst>
                <a:gd name="T0" fmla="*/ 81 w 135"/>
                <a:gd name="T1" fmla="*/ 81 h 81"/>
                <a:gd name="T2" fmla="*/ 0 w 135"/>
                <a:gd name="T3" fmla="*/ 81 h 81"/>
                <a:gd name="T4" fmla="*/ 57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7"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9" name="Freeform 130"/>
            <p:cNvSpPr>
              <a:spLocks/>
            </p:cNvSpPr>
            <p:nvPr/>
          </p:nvSpPr>
          <p:spPr bwMode="auto">
            <a:xfrm>
              <a:off x="6292708" y="5257429"/>
              <a:ext cx="244484" cy="146691"/>
            </a:xfrm>
            <a:custGeom>
              <a:avLst/>
              <a:gdLst>
                <a:gd name="T0" fmla="*/ 80 w 135"/>
                <a:gd name="T1" fmla="*/ 81 h 81"/>
                <a:gd name="T2" fmla="*/ 0 w 135"/>
                <a:gd name="T3" fmla="*/ 81 h 81"/>
                <a:gd name="T4" fmla="*/ 57 w 135"/>
                <a:gd name="T5" fmla="*/ 0 h 81"/>
                <a:gd name="T6" fmla="*/ 135 w 135"/>
                <a:gd name="T7" fmla="*/ 0 h 81"/>
                <a:gd name="T8" fmla="*/ 80 w 135"/>
                <a:gd name="T9" fmla="*/ 81 h 81"/>
              </a:gdLst>
              <a:ahLst/>
              <a:cxnLst>
                <a:cxn ang="0">
                  <a:pos x="T0" y="T1"/>
                </a:cxn>
                <a:cxn ang="0">
                  <a:pos x="T2" y="T3"/>
                </a:cxn>
                <a:cxn ang="0">
                  <a:pos x="T4" y="T5"/>
                </a:cxn>
                <a:cxn ang="0">
                  <a:pos x="T6" y="T7"/>
                </a:cxn>
                <a:cxn ang="0">
                  <a:pos x="T8" y="T9"/>
                </a:cxn>
              </a:cxnLst>
              <a:rect l="0" t="0" r="r" b="b"/>
              <a:pathLst>
                <a:path w="135" h="81">
                  <a:moveTo>
                    <a:pt x="80" y="81"/>
                  </a:moveTo>
                  <a:lnTo>
                    <a:pt x="0" y="81"/>
                  </a:lnTo>
                  <a:lnTo>
                    <a:pt x="57" y="0"/>
                  </a:lnTo>
                  <a:lnTo>
                    <a:pt x="135" y="0"/>
                  </a:lnTo>
                  <a:lnTo>
                    <a:pt x="80"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0" name="Freeform 131"/>
            <p:cNvSpPr>
              <a:spLocks/>
            </p:cNvSpPr>
            <p:nvPr/>
          </p:nvSpPr>
          <p:spPr bwMode="auto">
            <a:xfrm>
              <a:off x="5718622" y="5257429"/>
              <a:ext cx="248106" cy="146691"/>
            </a:xfrm>
            <a:custGeom>
              <a:avLst/>
              <a:gdLst>
                <a:gd name="T0" fmla="*/ 137 w 137"/>
                <a:gd name="T1" fmla="*/ 0 h 81"/>
                <a:gd name="T2" fmla="*/ 57 w 137"/>
                <a:gd name="T3" fmla="*/ 0 h 81"/>
                <a:gd name="T4" fmla="*/ 0 w 137"/>
                <a:gd name="T5" fmla="*/ 81 h 81"/>
                <a:gd name="T6" fmla="*/ 80 w 137"/>
                <a:gd name="T7" fmla="*/ 81 h 81"/>
                <a:gd name="T8" fmla="*/ 137 w 137"/>
                <a:gd name="T9" fmla="*/ 0 h 81"/>
              </a:gdLst>
              <a:ahLst/>
              <a:cxnLst>
                <a:cxn ang="0">
                  <a:pos x="T0" y="T1"/>
                </a:cxn>
                <a:cxn ang="0">
                  <a:pos x="T2" y="T3"/>
                </a:cxn>
                <a:cxn ang="0">
                  <a:pos x="T4" y="T5"/>
                </a:cxn>
                <a:cxn ang="0">
                  <a:pos x="T6" y="T7"/>
                </a:cxn>
                <a:cxn ang="0">
                  <a:pos x="T8" y="T9"/>
                </a:cxn>
              </a:cxnLst>
              <a:rect l="0" t="0" r="r" b="b"/>
              <a:pathLst>
                <a:path w="137" h="81">
                  <a:moveTo>
                    <a:pt x="137" y="0"/>
                  </a:moveTo>
                  <a:lnTo>
                    <a:pt x="57" y="0"/>
                  </a:lnTo>
                  <a:lnTo>
                    <a:pt x="0" y="81"/>
                  </a:lnTo>
                  <a:lnTo>
                    <a:pt x="80" y="81"/>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1" name="Freeform 132"/>
            <p:cNvSpPr>
              <a:spLocks/>
            </p:cNvSpPr>
            <p:nvPr/>
          </p:nvSpPr>
          <p:spPr bwMode="auto">
            <a:xfrm>
              <a:off x="5571932" y="5695690"/>
              <a:ext cx="240862" cy="144880"/>
            </a:xfrm>
            <a:custGeom>
              <a:avLst/>
              <a:gdLst>
                <a:gd name="T0" fmla="*/ 76 w 133"/>
                <a:gd name="T1" fmla="*/ 80 h 80"/>
                <a:gd name="T2" fmla="*/ 0 w 133"/>
                <a:gd name="T3" fmla="*/ 80 h 80"/>
                <a:gd name="T4" fmla="*/ 52 w 133"/>
                <a:gd name="T5" fmla="*/ 0 h 80"/>
                <a:gd name="T6" fmla="*/ 133 w 133"/>
                <a:gd name="T7" fmla="*/ 0 h 80"/>
                <a:gd name="T8" fmla="*/ 76 w 133"/>
                <a:gd name="T9" fmla="*/ 80 h 80"/>
              </a:gdLst>
              <a:ahLst/>
              <a:cxnLst>
                <a:cxn ang="0">
                  <a:pos x="T0" y="T1"/>
                </a:cxn>
                <a:cxn ang="0">
                  <a:pos x="T2" y="T3"/>
                </a:cxn>
                <a:cxn ang="0">
                  <a:pos x="T4" y="T5"/>
                </a:cxn>
                <a:cxn ang="0">
                  <a:pos x="T6" y="T7"/>
                </a:cxn>
                <a:cxn ang="0">
                  <a:pos x="T8" y="T9"/>
                </a:cxn>
              </a:cxnLst>
              <a:rect l="0" t="0" r="r" b="b"/>
              <a:pathLst>
                <a:path w="133" h="80">
                  <a:moveTo>
                    <a:pt x="76" y="80"/>
                  </a:moveTo>
                  <a:lnTo>
                    <a:pt x="0" y="80"/>
                  </a:lnTo>
                  <a:lnTo>
                    <a:pt x="52" y="0"/>
                  </a:lnTo>
                  <a:lnTo>
                    <a:pt x="133" y="0"/>
                  </a:lnTo>
                  <a:lnTo>
                    <a:pt x="76"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2" name="Freeform 133"/>
            <p:cNvSpPr>
              <a:spLocks/>
            </p:cNvSpPr>
            <p:nvPr/>
          </p:nvSpPr>
          <p:spPr bwMode="auto">
            <a:xfrm>
              <a:off x="5856258" y="5695690"/>
              <a:ext cx="239051" cy="144880"/>
            </a:xfrm>
            <a:custGeom>
              <a:avLst/>
              <a:gdLst>
                <a:gd name="T0" fmla="*/ 75 w 132"/>
                <a:gd name="T1" fmla="*/ 80 h 80"/>
                <a:gd name="T2" fmla="*/ 0 w 132"/>
                <a:gd name="T3" fmla="*/ 80 h 80"/>
                <a:gd name="T4" fmla="*/ 52 w 132"/>
                <a:gd name="T5" fmla="*/ 0 h 80"/>
                <a:gd name="T6" fmla="*/ 132 w 132"/>
                <a:gd name="T7" fmla="*/ 0 h 80"/>
                <a:gd name="T8" fmla="*/ 75 w 132"/>
                <a:gd name="T9" fmla="*/ 80 h 80"/>
              </a:gdLst>
              <a:ahLst/>
              <a:cxnLst>
                <a:cxn ang="0">
                  <a:pos x="T0" y="T1"/>
                </a:cxn>
                <a:cxn ang="0">
                  <a:pos x="T2" y="T3"/>
                </a:cxn>
                <a:cxn ang="0">
                  <a:pos x="T4" y="T5"/>
                </a:cxn>
                <a:cxn ang="0">
                  <a:pos x="T6" y="T7"/>
                </a:cxn>
                <a:cxn ang="0">
                  <a:pos x="T8" y="T9"/>
                </a:cxn>
              </a:cxnLst>
              <a:rect l="0" t="0" r="r" b="b"/>
              <a:pathLst>
                <a:path w="132" h="80">
                  <a:moveTo>
                    <a:pt x="75" y="80"/>
                  </a:moveTo>
                  <a:lnTo>
                    <a:pt x="0" y="80"/>
                  </a:lnTo>
                  <a:lnTo>
                    <a:pt x="52" y="0"/>
                  </a:lnTo>
                  <a:lnTo>
                    <a:pt x="132" y="0"/>
                  </a:lnTo>
                  <a:lnTo>
                    <a:pt x="75"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3" name="Freeform 134"/>
            <p:cNvSpPr>
              <a:spLocks/>
            </p:cNvSpPr>
            <p:nvPr/>
          </p:nvSpPr>
          <p:spPr bwMode="auto">
            <a:xfrm>
              <a:off x="5282172" y="5695690"/>
              <a:ext cx="239051" cy="144880"/>
            </a:xfrm>
            <a:custGeom>
              <a:avLst/>
              <a:gdLst>
                <a:gd name="T0" fmla="*/ 132 w 132"/>
                <a:gd name="T1" fmla="*/ 0 h 80"/>
                <a:gd name="T2" fmla="*/ 56 w 132"/>
                <a:gd name="T3" fmla="*/ 0 h 80"/>
                <a:gd name="T4" fmla="*/ 0 w 132"/>
                <a:gd name="T5" fmla="*/ 80 h 80"/>
                <a:gd name="T6" fmla="*/ 80 w 132"/>
                <a:gd name="T7" fmla="*/ 80 h 80"/>
                <a:gd name="T8" fmla="*/ 132 w 132"/>
                <a:gd name="T9" fmla="*/ 0 h 80"/>
              </a:gdLst>
              <a:ahLst/>
              <a:cxnLst>
                <a:cxn ang="0">
                  <a:pos x="T0" y="T1"/>
                </a:cxn>
                <a:cxn ang="0">
                  <a:pos x="T2" y="T3"/>
                </a:cxn>
                <a:cxn ang="0">
                  <a:pos x="T4" y="T5"/>
                </a:cxn>
                <a:cxn ang="0">
                  <a:pos x="T6" y="T7"/>
                </a:cxn>
                <a:cxn ang="0">
                  <a:pos x="T8" y="T9"/>
                </a:cxn>
              </a:cxnLst>
              <a:rect l="0" t="0" r="r" b="b"/>
              <a:pathLst>
                <a:path w="132" h="80">
                  <a:moveTo>
                    <a:pt x="132" y="0"/>
                  </a:moveTo>
                  <a:lnTo>
                    <a:pt x="56" y="0"/>
                  </a:lnTo>
                  <a:lnTo>
                    <a:pt x="0" y="80"/>
                  </a:lnTo>
                  <a:lnTo>
                    <a:pt x="80" y="80"/>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4" name="Freeform 135"/>
            <p:cNvSpPr>
              <a:spLocks/>
            </p:cNvSpPr>
            <p:nvPr/>
          </p:nvSpPr>
          <p:spPr bwMode="auto">
            <a:xfrm>
              <a:off x="5765708" y="5404120"/>
              <a:ext cx="239051" cy="144880"/>
            </a:xfrm>
            <a:custGeom>
              <a:avLst/>
              <a:gdLst>
                <a:gd name="T0" fmla="*/ 80 w 132"/>
                <a:gd name="T1" fmla="*/ 80 h 80"/>
                <a:gd name="T2" fmla="*/ 0 w 132"/>
                <a:gd name="T3" fmla="*/ 80 h 80"/>
                <a:gd name="T4" fmla="*/ 54 w 132"/>
                <a:gd name="T5" fmla="*/ 0 h 80"/>
                <a:gd name="T6" fmla="*/ 132 w 132"/>
                <a:gd name="T7" fmla="*/ 0 h 80"/>
                <a:gd name="T8" fmla="*/ 80 w 132"/>
                <a:gd name="T9" fmla="*/ 80 h 80"/>
              </a:gdLst>
              <a:ahLst/>
              <a:cxnLst>
                <a:cxn ang="0">
                  <a:pos x="T0" y="T1"/>
                </a:cxn>
                <a:cxn ang="0">
                  <a:pos x="T2" y="T3"/>
                </a:cxn>
                <a:cxn ang="0">
                  <a:pos x="T4" y="T5"/>
                </a:cxn>
                <a:cxn ang="0">
                  <a:pos x="T6" y="T7"/>
                </a:cxn>
                <a:cxn ang="0">
                  <a:pos x="T8" y="T9"/>
                </a:cxn>
              </a:cxnLst>
              <a:rect l="0" t="0" r="r" b="b"/>
              <a:pathLst>
                <a:path w="132" h="80">
                  <a:moveTo>
                    <a:pt x="80" y="80"/>
                  </a:moveTo>
                  <a:lnTo>
                    <a:pt x="0" y="80"/>
                  </a:lnTo>
                  <a:lnTo>
                    <a:pt x="54" y="0"/>
                  </a:lnTo>
                  <a:lnTo>
                    <a:pt x="132" y="0"/>
                  </a:lnTo>
                  <a:lnTo>
                    <a:pt x="80"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5" name="Freeform 136"/>
            <p:cNvSpPr>
              <a:spLocks/>
            </p:cNvSpPr>
            <p:nvPr/>
          </p:nvSpPr>
          <p:spPr bwMode="auto">
            <a:xfrm>
              <a:off x="6048224" y="5404120"/>
              <a:ext cx="244484" cy="144880"/>
            </a:xfrm>
            <a:custGeom>
              <a:avLst/>
              <a:gdLst>
                <a:gd name="T0" fmla="*/ 81 w 135"/>
                <a:gd name="T1" fmla="*/ 80 h 80"/>
                <a:gd name="T2" fmla="*/ 0 w 135"/>
                <a:gd name="T3" fmla="*/ 80 h 80"/>
                <a:gd name="T4" fmla="*/ 54 w 135"/>
                <a:gd name="T5" fmla="*/ 0 h 80"/>
                <a:gd name="T6" fmla="*/ 135 w 135"/>
                <a:gd name="T7" fmla="*/ 0 h 80"/>
                <a:gd name="T8" fmla="*/ 81 w 135"/>
                <a:gd name="T9" fmla="*/ 80 h 80"/>
              </a:gdLst>
              <a:ahLst/>
              <a:cxnLst>
                <a:cxn ang="0">
                  <a:pos x="T0" y="T1"/>
                </a:cxn>
                <a:cxn ang="0">
                  <a:pos x="T2" y="T3"/>
                </a:cxn>
                <a:cxn ang="0">
                  <a:pos x="T4" y="T5"/>
                </a:cxn>
                <a:cxn ang="0">
                  <a:pos x="T6" y="T7"/>
                </a:cxn>
                <a:cxn ang="0">
                  <a:pos x="T8" y="T9"/>
                </a:cxn>
              </a:cxnLst>
              <a:rect l="0" t="0" r="r" b="b"/>
              <a:pathLst>
                <a:path w="135" h="80">
                  <a:moveTo>
                    <a:pt x="81" y="80"/>
                  </a:moveTo>
                  <a:lnTo>
                    <a:pt x="0" y="80"/>
                  </a:lnTo>
                  <a:lnTo>
                    <a:pt x="54" y="0"/>
                  </a:lnTo>
                  <a:lnTo>
                    <a:pt x="135"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6" name="Freeform 137"/>
            <p:cNvSpPr>
              <a:spLocks/>
            </p:cNvSpPr>
            <p:nvPr/>
          </p:nvSpPr>
          <p:spPr bwMode="auto">
            <a:xfrm>
              <a:off x="5474138" y="5404120"/>
              <a:ext cx="244484" cy="144880"/>
            </a:xfrm>
            <a:custGeom>
              <a:avLst/>
              <a:gdLst>
                <a:gd name="T0" fmla="*/ 135 w 135"/>
                <a:gd name="T1" fmla="*/ 0 h 80"/>
                <a:gd name="T2" fmla="*/ 54 w 135"/>
                <a:gd name="T3" fmla="*/ 0 h 80"/>
                <a:gd name="T4" fmla="*/ 0 w 135"/>
                <a:gd name="T5" fmla="*/ 80 h 80"/>
                <a:gd name="T6" fmla="*/ 80 w 135"/>
                <a:gd name="T7" fmla="*/ 80 h 80"/>
                <a:gd name="T8" fmla="*/ 135 w 135"/>
                <a:gd name="T9" fmla="*/ 0 h 80"/>
              </a:gdLst>
              <a:ahLst/>
              <a:cxnLst>
                <a:cxn ang="0">
                  <a:pos x="T0" y="T1"/>
                </a:cxn>
                <a:cxn ang="0">
                  <a:pos x="T2" y="T3"/>
                </a:cxn>
                <a:cxn ang="0">
                  <a:pos x="T4" y="T5"/>
                </a:cxn>
                <a:cxn ang="0">
                  <a:pos x="T6" y="T7"/>
                </a:cxn>
                <a:cxn ang="0">
                  <a:pos x="T8" y="T9"/>
                </a:cxn>
              </a:cxnLst>
              <a:rect l="0" t="0" r="r" b="b"/>
              <a:pathLst>
                <a:path w="135" h="80">
                  <a:moveTo>
                    <a:pt x="135" y="0"/>
                  </a:moveTo>
                  <a:lnTo>
                    <a:pt x="54" y="0"/>
                  </a:lnTo>
                  <a:lnTo>
                    <a:pt x="0" y="80"/>
                  </a:lnTo>
                  <a:lnTo>
                    <a:pt x="80" y="80"/>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7" name="Freeform 138"/>
            <p:cNvSpPr>
              <a:spLocks/>
            </p:cNvSpPr>
            <p:nvPr/>
          </p:nvSpPr>
          <p:spPr bwMode="auto">
            <a:xfrm>
              <a:off x="5803739" y="5549000"/>
              <a:ext cx="244484" cy="146691"/>
            </a:xfrm>
            <a:custGeom>
              <a:avLst/>
              <a:gdLst>
                <a:gd name="T0" fmla="*/ 81 w 135"/>
                <a:gd name="T1" fmla="*/ 81 h 81"/>
                <a:gd name="T2" fmla="*/ 0 w 135"/>
                <a:gd name="T3" fmla="*/ 81 h 81"/>
                <a:gd name="T4" fmla="*/ 59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9"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8" name="Freeform 139"/>
            <p:cNvSpPr>
              <a:spLocks/>
            </p:cNvSpPr>
            <p:nvPr/>
          </p:nvSpPr>
          <p:spPr bwMode="auto">
            <a:xfrm>
              <a:off x="6086255" y="5549000"/>
              <a:ext cx="253539" cy="146691"/>
            </a:xfrm>
            <a:custGeom>
              <a:avLst/>
              <a:gdLst>
                <a:gd name="T0" fmla="*/ 83 w 140"/>
                <a:gd name="T1" fmla="*/ 81 h 81"/>
                <a:gd name="T2" fmla="*/ 0 w 140"/>
                <a:gd name="T3" fmla="*/ 81 h 81"/>
                <a:gd name="T4" fmla="*/ 60 w 140"/>
                <a:gd name="T5" fmla="*/ 0 h 81"/>
                <a:gd name="T6" fmla="*/ 140 w 140"/>
                <a:gd name="T7" fmla="*/ 0 h 81"/>
                <a:gd name="T8" fmla="*/ 83 w 140"/>
                <a:gd name="T9" fmla="*/ 81 h 81"/>
              </a:gdLst>
              <a:ahLst/>
              <a:cxnLst>
                <a:cxn ang="0">
                  <a:pos x="T0" y="T1"/>
                </a:cxn>
                <a:cxn ang="0">
                  <a:pos x="T2" y="T3"/>
                </a:cxn>
                <a:cxn ang="0">
                  <a:pos x="T4" y="T5"/>
                </a:cxn>
                <a:cxn ang="0">
                  <a:pos x="T6" y="T7"/>
                </a:cxn>
                <a:cxn ang="0">
                  <a:pos x="T8" y="T9"/>
                </a:cxn>
              </a:cxnLst>
              <a:rect l="0" t="0" r="r" b="b"/>
              <a:pathLst>
                <a:path w="140" h="81">
                  <a:moveTo>
                    <a:pt x="83" y="81"/>
                  </a:moveTo>
                  <a:lnTo>
                    <a:pt x="0" y="81"/>
                  </a:lnTo>
                  <a:lnTo>
                    <a:pt x="60" y="0"/>
                  </a:lnTo>
                  <a:lnTo>
                    <a:pt x="140" y="0"/>
                  </a:lnTo>
                  <a:lnTo>
                    <a:pt x="83"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9" name="Freeform 140"/>
            <p:cNvSpPr>
              <a:spLocks/>
            </p:cNvSpPr>
            <p:nvPr/>
          </p:nvSpPr>
          <p:spPr bwMode="auto">
            <a:xfrm>
              <a:off x="5521224" y="5549000"/>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7" name="Group 86"/>
          <p:cNvGrpSpPr/>
          <p:nvPr/>
        </p:nvGrpSpPr>
        <p:grpSpPr>
          <a:xfrm>
            <a:off x="8091796" y="2929040"/>
            <a:ext cx="1537536" cy="2144220"/>
            <a:chOff x="7283323" y="2611563"/>
            <a:chExt cx="1537536" cy="2144220"/>
          </a:xfrm>
        </p:grpSpPr>
        <p:sp>
          <p:nvSpPr>
            <p:cNvPr id="70" name="Freeform 141"/>
            <p:cNvSpPr>
              <a:spLocks/>
            </p:cNvSpPr>
            <p:nvPr/>
          </p:nvSpPr>
          <p:spPr bwMode="auto">
            <a:xfrm>
              <a:off x="7350330" y="3268955"/>
              <a:ext cx="845735" cy="441883"/>
            </a:xfrm>
            <a:custGeom>
              <a:avLst/>
              <a:gdLst>
                <a:gd name="T0" fmla="*/ 36 w 197"/>
                <a:gd name="T1" fmla="*/ 97 h 103"/>
                <a:gd name="T2" fmla="*/ 85 w 197"/>
                <a:gd name="T3" fmla="*/ 47 h 103"/>
                <a:gd name="T4" fmla="*/ 122 w 197"/>
                <a:gd name="T5" fmla="*/ 43 h 103"/>
                <a:gd name="T6" fmla="*/ 178 w 197"/>
                <a:gd name="T7" fmla="*/ 42 h 103"/>
                <a:gd name="T8" fmla="*/ 190 w 197"/>
                <a:gd name="T9" fmla="*/ 36 h 103"/>
                <a:gd name="T10" fmla="*/ 197 w 197"/>
                <a:gd name="T11" fmla="*/ 19 h 103"/>
                <a:gd name="T12" fmla="*/ 190 w 197"/>
                <a:gd name="T13" fmla="*/ 4 h 103"/>
                <a:gd name="T14" fmla="*/ 176 w 197"/>
                <a:gd name="T15" fmla="*/ 0 h 103"/>
                <a:gd name="T16" fmla="*/ 122 w 197"/>
                <a:gd name="T17" fmla="*/ 4 h 103"/>
                <a:gd name="T18" fmla="*/ 76 w 197"/>
                <a:gd name="T19" fmla="*/ 6 h 103"/>
                <a:gd name="T20" fmla="*/ 63 w 197"/>
                <a:gd name="T21" fmla="*/ 14 h 103"/>
                <a:gd name="T22" fmla="*/ 63 w 197"/>
                <a:gd name="T23" fmla="*/ 14 h 103"/>
                <a:gd name="T24" fmla="*/ 8 w 197"/>
                <a:gd name="T25" fmla="*/ 69 h 103"/>
                <a:gd name="T26" fmla="*/ 8 w 197"/>
                <a:gd name="T27" fmla="*/ 97 h 103"/>
                <a:gd name="T28" fmla="*/ 36 w 197"/>
                <a:gd name="T2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103">
                  <a:moveTo>
                    <a:pt x="36" y="97"/>
                  </a:moveTo>
                  <a:cubicBezTo>
                    <a:pt x="85" y="47"/>
                    <a:pt x="85" y="47"/>
                    <a:pt x="85" y="47"/>
                  </a:cubicBezTo>
                  <a:cubicBezTo>
                    <a:pt x="122" y="43"/>
                    <a:pt x="122" y="43"/>
                    <a:pt x="122" y="43"/>
                  </a:cubicBezTo>
                  <a:cubicBezTo>
                    <a:pt x="178" y="42"/>
                    <a:pt x="178" y="42"/>
                    <a:pt x="178" y="42"/>
                  </a:cubicBezTo>
                  <a:cubicBezTo>
                    <a:pt x="182" y="40"/>
                    <a:pt x="187" y="38"/>
                    <a:pt x="190" y="36"/>
                  </a:cubicBezTo>
                  <a:cubicBezTo>
                    <a:pt x="195" y="32"/>
                    <a:pt x="197" y="24"/>
                    <a:pt x="197" y="19"/>
                  </a:cubicBezTo>
                  <a:cubicBezTo>
                    <a:pt x="197" y="14"/>
                    <a:pt x="193" y="7"/>
                    <a:pt x="190" y="4"/>
                  </a:cubicBezTo>
                  <a:cubicBezTo>
                    <a:pt x="186" y="2"/>
                    <a:pt x="179" y="0"/>
                    <a:pt x="176" y="0"/>
                  </a:cubicBezTo>
                  <a:cubicBezTo>
                    <a:pt x="122" y="4"/>
                    <a:pt x="122" y="4"/>
                    <a:pt x="122" y="4"/>
                  </a:cubicBezTo>
                  <a:cubicBezTo>
                    <a:pt x="76" y="6"/>
                    <a:pt x="76" y="6"/>
                    <a:pt x="76" y="6"/>
                  </a:cubicBezTo>
                  <a:cubicBezTo>
                    <a:pt x="71" y="6"/>
                    <a:pt x="65" y="9"/>
                    <a:pt x="63" y="14"/>
                  </a:cubicBezTo>
                  <a:cubicBezTo>
                    <a:pt x="63" y="14"/>
                    <a:pt x="63" y="14"/>
                    <a:pt x="63" y="14"/>
                  </a:cubicBezTo>
                  <a:cubicBezTo>
                    <a:pt x="8" y="69"/>
                    <a:pt x="8" y="69"/>
                    <a:pt x="8" y="69"/>
                  </a:cubicBezTo>
                  <a:cubicBezTo>
                    <a:pt x="0" y="76"/>
                    <a:pt x="0" y="90"/>
                    <a:pt x="8" y="97"/>
                  </a:cubicBezTo>
                  <a:cubicBezTo>
                    <a:pt x="17" y="103"/>
                    <a:pt x="28" y="103"/>
                    <a:pt x="36" y="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1" name="Freeform 142"/>
            <p:cNvSpPr>
              <a:spLocks/>
            </p:cNvSpPr>
            <p:nvPr/>
          </p:nvSpPr>
          <p:spPr bwMode="auto">
            <a:xfrm>
              <a:off x="7904495" y="3109587"/>
              <a:ext cx="916364" cy="1646196"/>
            </a:xfrm>
            <a:custGeom>
              <a:avLst/>
              <a:gdLst>
                <a:gd name="T0" fmla="*/ 208 w 214"/>
                <a:gd name="T1" fmla="*/ 341 h 383"/>
                <a:gd name="T2" fmla="*/ 157 w 214"/>
                <a:gd name="T3" fmla="*/ 271 h 383"/>
                <a:gd name="T4" fmla="*/ 153 w 214"/>
                <a:gd name="T5" fmla="*/ 267 h 383"/>
                <a:gd name="T6" fmla="*/ 151 w 214"/>
                <a:gd name="T7" fmla="*/ 263 h 383"/>
                <a:gd name="T8" fmla="*/ 100 w 214"/>
                <a:gd name="T9" fmla="*/ 222 h 383"/>
                <a:gd name="T10" fmla="*/ 107 w 214"/>
                <a:gd name="T11" fmla="*/ 200 h 383"/>
                <a:gd name="T12" fmla="*/ 107 w 214"/>
                <a:gd name="T13" fmla="*/ 41 h 383"/>
                <a:gd name="T14" fmla="*/ 64 w 214"/>
                <a:gd name="T15" fmla="*/ 0 h 383"/>
                <a:gd name="T16" fmla="*/ 42 w 214"/>
                <a:gd name="T17" fmla="*/ 0 h 383"/>
                <a:gd name="T18" fmla="*/ 2 w 214"/>
                <a:gd name="T19" fmla="*/ 32 h 383"/>
                <a:gd name="T20" fmla="*/ 45 w 214"/>
                <a:gd name="T21" fmla="*/ 27 h 383"/>
                <a:gd name="T22" fmla="*/ 66 w 214"/>
                <a:gd name="T23" fmla="*/ 35 h 383"/>
                <a:gd name="T24" fmla="*/ 77 w 214"/>
                <a:gd name="T25" fmla="*/ 56 h 383"/>
                <a:gd name="T26" fmla="*/ 68 w 214"/>
                <a:gd name="T27" fmla="*/ 79 h 383"/>
                <a:gd name="T28" fmla="*/ 49 w 214"/>
                <a:gd name="T29" fmla="*/ 86 h 383"/>
                <a:gd name="T30" fmla="*/ 0 w 214"/>
                <a:gd name="T31" fmla="*/ 91 h 383"/>
                <a:gd name="T32" fmla="*/ 0 w 214"/>
                <a:gd name="T33" fmla="*/ 200 h 383"/>
                <a:gd name="T34" fmla="*/ 42 w 214"/>
                <a:gd name="T35" fmla="*/ 241 h 383"/>
                <a:gd name="T36" fmla="*/ 45 w 214"/>
                <a:gd name="T37" fmla="*/ 241 h 383"/>
                <a:gd name="T38" fmla="*/ 50 w 214"/>
                <a:gd name="T39" fmla="*/ 247 h 383"/>
                <a:gd name="T40" fmla="*/ 116 w 214"/>
                <a:gd name="T41" fmla="*/ 302 h 383"/>
                <a:gd name="T42" fmla="*/ 167 w 214"/>
                <a:gd name="T43" fmla="*/ 372 h 383"/>
                <a:gd name="T44" fmla="*/ 198 w 214"/>
                <a:gd name="T45" fmla="*/ 375 h 383"/>
                <a:gd name="T46" fmla="*/ 203 w 214"/>
                <a:gd name="T47" fmla="*/ 372 h 383"/>
                <a:gd name="T48" fmla="*/ 208 w 214"/>
                <a:gd name="T49" fmla="*/ 34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4" h="383">
                  <a:moveTo>
                    <a:pt x="208" y="341"/>
                  </a:moveTo>
                  <a:cubicBezTo>
                    <a:pt x="157" y="271"/>
                    <a:pt x="157" y="271"/>
                    <a:pt x="157" y="271"/>
                  </a:cubicBezTo>
                  <a:cubicBezTo>
                    <a:pt x="154" y="270"/>
                    <a:pt x="154" y="270"/>
                    <a:pt x="153" y="267"/>
                  </a:cubicBezTo>
                  <a:cubicBezTo>
                    <a:pt x="153" y="266"/>
                    <a:pt x="151" y="266"/>
                    <a:pt x="151" y="263"/>
                  </a:cubicBezTo>
                  <a:cubicBezTo>
                    <a:pt x="100" y="222"/>
                    <a:pt x="100" y="222"/>
                    <a:pt x="100" y="222"/>
                  </a:cubicBezTo>
                  <a:cubicBezTo>
                    <a:pt x="104" y="215"/>
                    <a:pt x="107" y="207"/>
                    <a:pt x="107" y="200"/>
                  </a:cubicBezTo>
                  <a:cubicBezTo>
                    <a:pt x="107" y="41"/>
                    <a:pt x="107" y="41"/>
                    <a:pt x="107" y="41"/>
                  </a:cubicBezTo>
                  <a:cubicBezTo>
                    <a:pt x="107" y="17"/>
                    <a:pt x="87" y="0"/>
                    <a:pt x="64" y="0"/>
                  </a:cubicBezTo>
                  <a:cubicBezTo>
                    <a:pt x="42" y="0"/>
                    <a:pt x="42" y="0"/>
                    <a:pt x="42" y="0"/>
                  </a:cubicBezTo>
                  <a:cubicBezTo>
                    <a:pt x="23" y="0"/>
                    <a:pt x="5" y="14"/>
                    <a:pt x="2" y="32"/>
                  </a:cubicBezTo>
                  <a:cubicBezTo>
                    <a:pt x="45" y="27"/>
                    <a:pt x="45" y="27"/>
                    <a:pt x="45" y="27"/>
                  </a:cubicBezTo>
                  <a:cubicBezTo>
                    <a:pt x="53" y="27"/>
                    <a:pt x="61" y="32"/>
                    <a:pt x="66" y="35"/>
                  </a:cubicBezTo>
                  <a:cubicBezTo>
                    <a:pt x="71" y="41"/>
                    <a:pt x="76" y="48"/>
                    <a:pt x="77" y="56"/>
                  </a:cubicBezTo>
                  <a:cubicBezTo>
                    <a:pt x="77" y="63"/>
                    <a:pt x="74" y="73"/>
                    <a:pt x="68" y="79"/>
                  </a:cubicBezTo>
                  <a:cubicBezTo>
                    <a:pt x="61" y="82"/>
                    <a:pt x="57" y="86"/>
                    <a:pt x="49" y="86"/>
                  </a:cubicBezTo>
                  <a:cubicBezTo>
                    <a:pt x="0" y="91"/>
                    <a:pt x="0" y="91"/>
                    <a:pt x="0" y="91"/>
                  </a:cubicBezTo>
                  <a:cubicBezTo>
                    <a:pt x="0" y="200"/>
                    <a:pt x="0" y="200"/>
                    <a:pt x="0" y="200"/>
                  </a:cubicBezTo>
                  <a:cubicBezTo>
                    <a:pt x="0" y="225"/>
                    <a:pt x="19" y="241"/>
                    <a:pt x="42" y="241"/>
                  </a:cubicBezTo>
                  <a:cubicBezTo>
                    <a:pt x="45" y="241"/>
                    <a:pt x="45" y="241"/>
                    <a:pt x="45" y="241"/>
                  </a:cubicBezTo>
                  <a:cubicBezTo>
                    <a:pt x="47" y="245"/>
                    <a:pt x="49" y="245"/>
                    <a:pt x="50" y="247"/>
                  </a:cubicBezTo>
                  <a:cubicBezTo>
                    <a:pt x="116" y="302"/>
                    <a:pt x="116" y="302"/>
                    <a:pt x="116" y="302"/>
                  </a:cubicBezTo>
                  <a:cubicBezTo>
                    <a:pt x="167" y="372"/>
                    <a:pt x="167" y="372"/>
                    <a:pt x="167" y="372"/>
                  </a:cubicBezTo>
                  <a:cubicBezTo>
                    <a:pt x="176" y="381"/>
                    <a:pt x="189" y="383"/>
                    <a:pt x="198" y="375"/>
                  </a:cubicBezTo>
                  <a:cubicBezTo>
                    <a:pt x="203" y="372"/>
                    <a:pt x="203" y="372"/>
                    <a:pt x="203" y="372"/>
                  </a:cubicBezTo>
                  <a:cubicBezTo>
                    <a:pt x="213" y="363"/>
                    <a:pt x="214" y="351"/>
                    <a:pt x="208" y="34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2" name="Freeform 143"/>
            <p:cNvSpPr>
              <a:spLocks/>
            </p:cNvSpPr>
            <p:nvPr/>
          </p:nvSpPr>
          <p:spPr bwMode="auto">
            <a:xfrm>
              <a:off x="7951581" y="2664082"/>
              <a:ext cx="414718" cy="411096"/>
            </a:xfrm>
            <a:custGeom>
              <a:avLst/>
              <a:gdLst>
                <a:gd name="T0" fmla="*/ 50 w 97"/>
                <a:gd name="T1" fmla="*/ 96 h 96"/>
                <a:gd name="T2" fmla="*/ 97 w 97"/>
                <a:gd name="T3" fmla="*/ 47 h 96"/>
                <a:gd name="T4" fmla="*/ 50 w 97"/>
                <a:gd name="T5" fmla="*/ 0 h 96"/>
                <a:gd name="T6" fmla="*/ 0 w 97"/>
                <a:gd name="T7" fmla="*/ 47 h 96"/>
                <a:gd name="T8" fmla="*/ 50 w 97"/>
                <a:gd name="T9" fmla="*/ 96 h 96"/>
              </a:gdLst>
              <a:ahLst/>
              <a:cxnLst>
                <a:cxn ang="0">
                  <a:pos x="T0" y="T1"/>
                </a:cxn>
                <a:cxn ang="0">
                  <a:pos x="T2" y="T3"/>
                </a:cxn>
                <a:cxn ang="0">
                  <a:pos x="T4" y="T5"/>
                </a:cxn>
                <a:cxn ang="0">
                  <a:pos x="T6" y="T7"/>
                </a:cxn>
                <a:cxn ang="0">
                  <a:pos x="T8" y="T9"/>
                </a:cxn>
              </a:cxnLst>
              <a:rect l="0" t="0" r="r" b="b"/>
              <a:pathLst>
                <a:path w="97" h="96">
                  <a:moveTo>
                    <a:pt x="50" y="96"/>
                  </a:moveTo>
                  <a:cubicBezTo>
                    <a:pt x="76" y="96"/>
                    <a:pt x="97" y="75"/>
                    <a:pt x="97" y="47"/>
                  </a:cubicBezTo>
                  <a:cubicBezTo>
                    <a:pt x="97" y="21"/>
                    <a:pt x="76" y="0"/>
                    <a:pt x="50" y="0"/>
                  </a:cubicBezTo>
                  <a:cubicBezTo>
                    <a:pt x="21" y="0"/>
                    <a:pt x="0" y="21"/>
                    <a:pt x="0" y="47"/>
                  </a:cubicBezTo>
                  <a:cubicBezTo>
                    <a:pt x="0" y="75"/>
                    <a:pt x="21" y="96"/>
                    <a:pt x="50" y="9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3" name="Freeform 144"/>
            <p:cNvSpPr>
              <a:spLocks/>
            </p:cNvSpPr>
            <p:nvPr/>
          </p:nvSpPr>
          <p:spPr bwMode="auto">
            <a:xfrm>
              <a:off x="8315591" y="2611563"/>
              <a:ext cx="282515" cy="682746"/>
            </a:xfrm>
            <a:custGeom>
              <a:avLst/>
              <a:gdLst>
                <a:gd name="T0" fmla="*/ 0 w 66"/>
                <a:gd name="T1" fmla="*/ 119 h 159"/>
                <a:gd name="T2" fmla="*/ 17 w 66"/>
                <a:gd name="T3" fmla="*/ 157 h 159"/>
                <a:gd name="T4" fmla="*/ 17 w 66"/>
                <a:gd name="T5" fmla="*/ 159 h 159"/>
                <a:gd name="T6" fmla="*/ 61 w 66"/>
                <a:gd name="T7" fmla="*/ 111 h 159"/>
                <a:gd name="T8" fmla="*/ 66 w 66"/>
                <a:gd name="T9" fmla="*/ 99 h 159"/>
                <a:gd name="T10" fmla="*/ 66 w 66"/>
                <a:gd name="T11" fmla="*/ 99 h 159"/>
                <a:gd name="T12" fmla="*/ 66 w 66"/>
                <a:gd name="T13" fmla="*/ 21 h 159"/>
                <a:gd name="T14" fmla="*/ 45 w 66"/>
                <a:gd name="T15" fmla="*/ 0 h 159"/>
                <a:gd name="T16" fmla="*/ 25 w 66"/>
                <a:gd name="T17" fmla="*/ 21 h 159"/>
                <a:gd name="T18" fmla="*/ 25 w 66"/>
                <a:gd name="T19" fmla="*/ 91 h 159"/>
                <a:gd name="T20" fmla="*/ 0 w 66"/>
                <a:gd name="T21" fmla="*/ 1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59">
                  <a:moveTo>
                    <a:pt x="0" y="119"/>
                  </a:moveTo>
                  <a:cubicBezTo>
                    <a:pt x="12" y="130"/>
                    <a:pt x="17" y="141"/>
                    <a:pt x="17" y="157"/>
                  </a:cubicBezTo>
                  <a:cubicBezTo>
                    <a:pt x="17" y="159"/>
                    <a:pt x="17" y="159"/>
                    <a:pt x="17" y="159"/>
                  </a:cubicBezTo>
                  <a:cubicBezTo>
                    <a:pt x="61" y="111"/>
                    <a:pt x="61" y="111"/>
                    <a:pt x="61" y="111"/>
                  </a:cubicBezTo>
                  <a:cubicBezTo>
                    <a:pt x="65" y="108"/>
                    <a:pt x="66" y="104"/>
                    <a:pt x="66" y="99"/>
                  </a:cubicBezTo>
                  <a:cubicBezTo>
                    <a:pt x="66" y="99"/>
                    <a:pt x="66" y="99"/>
                    <a:pt x="66" y="99"/>
                  </a:cubicBezTo>
                  <a:cubicBezTo>
                    <a:pt x="66" y="21"/>
                    <a:pt x="66" y="21"/>
                    <a:pt x="66" y="21"/>
                  </a:cubicBezTo>
                  <a:cubicBezTo>
                    <a:pt x="66" y="10"/>
                    <a:pt x="57" y="0"/>
                    <a:pt x="45" y="0"/>
                  </a:cubicBezTo>
                  <a:cubicBezTo>
                    <a:pt x="35" y="0"/>
                    <a:pt x="25" y="10"/>
                    <a:pt x="25" y="21"/>
                  </a:cubicBezTo>
                  <a:cubicBezTo>
                    <a:pt x="25" y="91"/>
                    <a:pt x="25" y="91"/>
                    <a:pt x="25" y="91"/>
                  </a:cubicBezTo>
                  <a:lnTo>
                    <a:pt x="0" y="11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4" name="Freeform 145"/>
            <p:cNvSpPr>
              <a:spLocks/>
            </p:cNvSpPr>
            <p:nvPr/>
          </p:nvSpPr>
          <p:spPr bwMode="auto">
            <a:xfrm>
              <a:off x="7283323" y="3982487"/>
              <a:ext cx="822192" cy="391175"/>
            </a:xfrm>
            <a:custGeom>
              <a:avLst/>
              <a:gdLst>
                <a:gd name="T0" fmla="*/ 141 w 192"/>
                <a:gd name="T1" fmla="*/ 19 h 91"/>
                <a:gd name="T2" fmla="*/ 104 w 192"/>
                <a:gd name="T3" fmla="*/ 36 h 91"/>
                <a:gd name="T4" fmla="*/ 38 w 192"/>
                <a:gd name="T5" fmla="*/ 4 h 91"/>
                <a:gd name="T6" fmla="*/ 9 w 192"/>
                <a:gd name="T7" fmla="*/ 15 h 91"/>
                <a:gd name="T8" fmla="*/ 5 w 192"/>
                <a:gd name="T9" fmla="*/ 22 h 91"/>
                <a:gd name="T10" fmla="*/ 16 w 192"/>
                <a:gd name="T11" fmla="*/ 51 h 91"/>
                <a:gd name="T12" fmla="*/ 93 w 192"/>
                <a:gd name="T13" fmla="*/ 89 h 91"/>
                <a:gd name="T14" fmla="*/ 107 w 192"/>
                <a:gd name="T15" fmla="*/ 91 h 91"/>
                <a:gd name="T16" fmla="*/ 116 w 192"/>
                <a:gd name="T17" fmla="*/ 88 h 91"/>
                <a:gd name="T18" fmla="*/ 192 w 192"/>
                <a:gd name="T19" fmla="*/ 53 h 91"/>
                <a:gd name="T20" fmla="*/ 185 w 192"/>
                <a:gd name="T21" fmla="*/ 48 h 91"/>
                <a:gd name="T22" fmla="*/ 141 w 192"/>
                <a:gd name="T23"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91">
                  <a:moveTo>
                    <a:pt x="141" y="19"/>
                  </a:moveTo>
                  <a:cubicBezTo>
                    <a:pt x="104" y="36"/>
                    <a:pt x="104" y="36"/>
                    <a:pt x="104" y="36"/>
                  </a:cubicBezTo>
                  <a:cubicBezTo>
                    <a:pt x="38" y="4"/>
                    <a:pt x="38" y="4"/>
                    <a:pt x="38" y="4"/>
                  </a:cubicBezTo>
                  <a:cubicBezTo>
                    <a:pt x="27" y="0"/>
                    <a:pt x="14" y="4"/>
                    <a:pt x="9" y="15"/>
                  </a:cubicBezTo>
                  <a:cubicBezTo>
                    <a:pt x="5" y="22"/>
                    <a:pt x="5" y="22"/>
                    <a:pt x="5" y="22"/>
                  </a:cubicBezTo>
                  <a:cubicBezTo>
                    <a:pt x="0" y="33"/>
                    <a:pt x="5" y="46"/>
                    <a:pt x="16" y="51"/>
                  </a:cubicBezTo>
                  <a:cubicBezTo>
                    <a:pt x="93" y="89"/>
                    <a:pt x="93" y="89"/>
                    <a:pt x="93" y="89"/>
                  </a:cubicBezTo>
                  <a:cubicBezTo>
                    <a:pt x="100" y="91"/>
                    <a:pt x="102" y="91"/>
                    <a:pt x="107" y="91"/>
                  </a:cubicBezTo>
                  <a:cubicBezTo>
                    <a:pt x="111" y="91"/>
                    <a:pt x="112" y="89"/>
                    <a:pt x="116" y="88"/>
                  </a:cubicBezTo>
                  <a:cubicBezTo>
                    <a:pt x="192" y="53"/>
                    <a:pt x="192" y="53"/>
                    <a:pt x="192" y="53"/>
                  </a:cubicBezTo>
                  <a:cubicBezTo>
                    <a:pt x="185" y="48"/>
                    <a:pt x="185" y="48"/>
                    <a:pt x="185" y="48"/>
                  </a:cubicBezTo>
                  <a:cubicBezTo>
                    <a:pt x="165" y="46"/>
                    <a:pt x="150" y="36"/>
                    <a:pt x="141" y="1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5" name="Group 84"/>
          <p:cNvGrpSpPr/>
          <p:nvPr/>
        </p:nvGrpSpPr>
        <p:grpSpPr>
          <a:xfrm>
            <a:off x="1500980" y="3060680"/>
            <a:ext cx="1794696" cy="1794697"/>
            <a:chOff x="4711709" y="3247223"/>
            <a:chExt cx="1794696" cy="1794697"/>
          </a:xfrm>
        </p:grpSpPr>
        <p:sp>
          <p:nvSpPr>
            <p:cNvPr id="75" name="Freeform 146"/>
            <p:cNvSpPr>
              <a:spLocks/>
            </p:cNvSpPr>
            <p:nvPr/>
          </p:nvSpPr>
          <p:spPr bwMode="auto">
            <a:xfrm>
              <a:off x="5782007" y="3656508"/>
              <a:ext cx="724398" cy="488969"/>
            </a:xfrm>
            <a:custGeom>
              <a:avLst/>
              <a:gdLst>
                <a:gd name="T0" fmla="*/ 154 w 169"/>
                <a:gd name="T1" fmla="*/ 3 h 114"/>
                <a:gd name="T2" fmla="*/ 128 w 169"/>
                <a:gd name="T3" fmla="*/ 12 h 114"/>
                <a:gd name="T4" fmla="*/ 101 w 169"/>
                <a:gd name="T5" fmla="*/ 63 h 114"/>
                <a:gd name="T6" fmla="*/ 34 w 169"/>
                <a:gd name="T7" fmla="*/ 22 h 114"/>
                <a:gd name="T8" fmla="*/ 5 w 169"/>
                <a:gd name="T9" fmla="*/ 28 h 114"/>
                <a:gd name="T10" fmla="*/ 10 w 169"/>
                <a:gd name="T11" fmla="*/ 56 h 114"/>
                <a:gd name="T12" fmla="*/ 96 w 169"/>
                <a:gd name="T13" fmla="*/ 109 h 114"/>
                <a:gd name="T14" fmla="*/ 125 w 169"/>
                <a:gd name="T15" fmla="*/ 104 h 114"/>
                <a:gd name="T16" fmla="*/ 125 w 169"/>
                <a:gd name="T17" fmla="*/ 104 h 114"/>
                <a:gd name="T18" fmla="*/ 126 w 169"/>
                <a:gd name="T19" fmla="*/ 99 h 114"/>
                <a:gd name="T20" fmla="*/ 162 w 169"/>
                <a:gd name="T21" fmla="*/ 31 h 114"/>
                <a:gd name="T22" fmla="*/ 154 w 169"/>
                <a:gd name="T23" fmla="*/ 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14">
                  <a:moveTo>
                    <a:pt x="154" y="3"/>
                  </a:moveTo>
                  <a:cubicBezTo>
                    <a:pt x="145" y="0"/>
                    <a:pt x="131" y="3"/>
                    <a:pt x="128" y="12"/>
                  </a:cubicBezTo>
                  <a:cubicBezTo>
                    <a:pt x="101" y="63"/>
                    <a:pt x="101" y="63"/>
                    <a:pt x="101" y="63"/>
                  </a:cubicBezTo>
                  <a:cubicBezTo>
                    <a:pt x="34" y="22"/>
                    <a:pt x="34" y="22"/>
                    <a:pt x="34" y="22"/>
                  </a:cubicBezTo>
                  <a:cubicBezTo>
                    <a:pt x="24" y="15"/>
                    <a:pt x="10" y="18"/>
                    <a:pt x="5" y="28"/>
                  </a:cubicBezTo>
                  <a:cubicBezTo>
                    <a:pt x="0" y="36"/>
                    <a:pt x="2" y="50"/>
                    <a:pt x="10" y="56"/>
                  </a:cubicBezTo>
                  <a:cubicBezTo>
                    <a:pt x="96" y="109"/>
                    <a:pt x="96" y="109"/>
                    <a:pt x="96" y="109"/>
                  </a:cubicBezTo>
                  <a:cubicBezTo>
                    <a:pt x="106" y="114"/>
                    <a:pt x="119" y="112"/>
                    <a:pt x="125" y="104"/>
                  </a:cubicBezTo>
                  <a:cubicBezTo>
                    <a:pt x="125" y="104"/>
                    <a:pt x="125" y="104"/>
                    <a:pt x="125" y="104"/>
                  </a:cubicBezTo>
                  <a:cubicBezTo>
                    <a:pt x="125" y="101"/>
                    <a:pt x="126" y="101"/>
                    <a:pt x="126" y="99"/>
                  </a:cubicBezTo>
                  <a:cubicBezTo>
                    <a:pt x="162" y="31"/>
                    <a:pt x="162" y="31"/>
                    <a:pt x="162" y="31"/>
                  </a:cubicBezTo>
                  <a:cubicBezTo>
                    <a:pt x="169" y="22"/>
                    <a:pt x="166" y="9"/>
                    <a:pt x="154" y="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6" name="Oval 147"/>
            <p:cNvSpPr>
              <a:spLocks noChangeArrowheads="1"/>
            </p:cNvSpPr>
            <p:nvPr/>
          </p:nvSpPr>
          <p:spPr bwMode="auto">
            <a:xfrm>
              <a:off x="5863502" y="3247223"/>
              <a:ext cx="411096" cy="41290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7" name="Freeform 148"/>
            <p:cNvSpPr>
              <a:spLocks/>
            </p:cNvSpPr>
            <p:nvPr/>
          </p:nvSpPr>
          <p:spPr bwMode="auto">
            <a:xfrm>
              <a:off x="5148159" y="3491707"/>
              <a:ext cx="479914" cy="503457"/>
            </a:xfrm>
            <a:custGeom>
              <a:avLst/>
              <a:gdLst>
                <a:gd name="T0" fmla="*/ 14 w 112"/>
                <a:gd name="T1" fmla="*/ 111 h 117"/>
                <a:gd name="T2" fmla="*/ 41 w 112"/>
                <a:gd name="T3" fmla="*/ 101 h 117"/>
                <a:gd name="T4" fmla="*/ 66 w 112"/>
                <a:gd name="T5" fmla="*/ 50 h 117"/>
                <a:gd name="T6" fmla="*/ 90 w 112"/>
                <a:gd name="T7" fmla="*/ 61 h 117"/>
                <a:gd name="T8" fmla="*/ 99 w 112"/>
                <a:gd name="T9" fmla="*/ 45 h 117"/>
                <a:gd name="T10" fmla="*/ 112 w 112"/>
                <a:gd name="T11" fmla="*/ 27 h 117"/>
                <a:gd name="T12" fmla="*/ 69 w 112"/>
                <a:gd name="T13" fmla="*/ 4 h 117"/>
                <a:gd name="T14" fmla="*/ 44 w 112"/>
                <a:gd name="T15" fmla="*/ 8 h 117"/>
                <a:gd name="T16" fmla="*/ 39 w 112"/>
                <a:gd name="T17" fmla="*/ 14 h 117"/>
                <a:gd name="T18" fmla="*/ 6 w 112"/>
                <a:gd name="T19" fmla="*/ 84 h 117"/>
                <a:gd name="T20" fmla="*/ 14 w 112"/>
                <a:gd name="T21"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7">
                  <a:moveTo>
                    <a:pt x="14" y="111"/>
                  </a:moveTo>
                  <a:cubicBezTo>
                    <a:pt x="25" y="117"/>
                    <a:pt x="36" y="113"/>
                    <a:pt x="41" y="101"/>
                  </a:cubicBezTo>
                  <a:cubicBezTo>
                    <a:pt x="66" y="50"/>
                    <a:pt x="66" y="50"/>
                    <a:pt x="66" y="50"/>
                  </a:cubicBezTo>
                  <a:cubicBezTo>
                    <a:pt x="90" y="61"/>
                    <a:pt x="90" y="61"/>
                    <a:pt x="90" y="61"/>
                  </a:cubicBezTo>
                  <a:cubicBezTo>
                    <a:pt x="99" y="45"/>
                    <a:pt x="99" y="45"/>
                    <a:pt x="99" y="45"/>
                  </a:cubicBezTo>
                  <a:cubicBezTo>
                    <a:pt x="99" y="38"/>
                    <a:pt x="107" y="33"/>
                    <a:pt x="112" y="27"/>
                  </a:cubicBezTo>
                  <a:cubicBezTo>
                    <a:pt x="69" y="4"/>
                    <a:pt x="69" y="4"/>
                    <a:pt x="69" y="4"/>
                  </a:cubicBezTo>
                  <a:cubicBezTo>
                    <a:pt x="63" y="0"/>
                    <a:pt x="49" y="2"/>
                    <a:pt x="44" y="8"/>
                  </a:cubicBezTo>
                  <a:cubicBezTo>
                    <a:pt x="41" y="11"/>
                    <a:pt x="41" y="12"/>
                    <a:pt x="39" y="14"/>
                  </a:cubicBezTo>
                  <a:cubicBezTo>
                    <a:pt x="6" y="84"/>
                    <a:pt x="6" y="84"/>
                    <a:pt x="6" y="84"/>
                  </a:cubicBezTo>
                  <a:cubicBezTo>
                    <a:pt x="0" y="94"/>
                    <a:pt x="5" y="105"/>
                    <a:pt x="14" y="11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8" name="Freeform 149"/>
            <p:cNvSpPr>
              <a:spLocks/>
            </p:cNvSpPr>
            <p:nvPr/>
          </p:nvSpPr>
          <p:spPr bwMode="auto">
            <a:xfrm>
              <a:off x="5255007" y="3565958"/>
              <a:ext cx="1006914" cy="1475962"/>
            </a:xfrm>
            <a:custGeom>
              <a:avLst/>
              <a:gdLst>
                <a:gd name="T0" fmla="*/ 175 w 235"/>
                <a:gd name="T1" fmla="*/ 231 h 344"/>
                <a:gd name="T2" fmla="*/ 168 w 235"/>
                <a:gd name="T3" fmla="*/ 225 h 344"/>
                <a:gd name="T4" fmla="*/ 162 w 235"/>
                <a:gd name="T5" fmla="*/ 223 h 344"/>
                <a:gd name="T6" fmla="*/ 111 w 235"/>
                <a:gd name="T7" fmla="*/ 203 h 344"/>
                <a:gd name="T8" fmla="*/ 162 w 235"/>
                <a:gd name="T9" fmla="*/ 104 h 344"/>
                <a:gd name="T10" fmla="*/ 132 w 235"/>
                <a:gd name="T11" fmla="*/ 86 h 344"/>
                <a:gd name="T12" fmla="*/ 120 w 235"/>
                <a:gd name="T13" fmla="*/ 46 h 344"/>
                <a:gd name="T14" fmla="*/ 145 w 235"/>
                <a:gd name="T15" fmla="*/ 32 h 344"/>
                <a:gd name="T16" fmla="*/ 161 w 235"/>
                <a:gd name="T17" fmla="*/ 34 h 344"/>
                <a:gd name="T18" fmla="*/ 177 w 235"/>
                <a:gd name="T19" fmla="*/ 46 h 344"/>
                <a:gd name="T20" fmla="*/ 157 w 235"/>
                <a:gd name="T21" fmla="*/ 21 h 344"/>
                <a:gd name="T22" fmla="*/ 138 w 235"/>
                <a:gd name="T23" fmla="*/ 10 h 344"/>
                <a:gd name="T24" fmla="*/ 82 w 235"/>
                <a:gd name="T25" fmla="*/ 30 h 344"/>
                <a:gd name="T26" fmla="*/ 10 w 235"/>
                <a:gd name="T27" fmla="*/ 172 h 344"/>
                <a:gd name="T28" fmla="*/ 30 w 235"/>
                <a:gd name="T29" fmla="*/ 228 h 344"/>
                <a:gd name="T30" fmla="*/ 49 w 235"/>
                <a:gd name="T31" fmla="*/ 237 h 344"/>
                <a:gd name="T32" fmla="*/ 73 w 235"/>
                <a:gd name="T33" fmla="*/ 241 h 344"/>
                <a:gd name="T34" fmla="*/ 140 w 235"/>
                <a:gd name="T35" fmla="*/ 268 h 344"/>
                <a:gd name="T36" fmla="*/ 188 w 235"/>
                <a:gd name="T37" fmla="*/ 334 h 344"/>
                <a:gd name="T38" fmla="*/ 219 w 235"/>
                <a:gd name="T39" fmla="*/ 338 h 344"/>
                <a:gd name="T40" fmla="*/ 225 w 235"/>
                <a:gd name="T41" fmla="*/ 334 h 344"/>
                <a:gd name="T42" fmla="*/ 229 w 235"/>
                <a:gd name="T43" fmla="*/ 302 h 344"/>
                <a:gd name="T44" fmla="*/ 175 w 235"/>
                <a:gd name="T45" fmla="*/ 2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344">
                  <a:moveTo>
                    <a:pt x="175" y="231"/>
                  </a:moveTo>
                  <a:cubicBezTo>
                    <a:pt x="174" y="230"/>
                    <a:pt x="172" y="228"/>
                    <a:pt x="168" y="225"/>
                  </a:cubicBezTo>
                  <a:cubicBezTo>
                    <a:pt x="166" y="224"/>
                    <a:pt x="164" y="224"/>
                    <a:pt x="162" y="223"/>
                  </a:cubicBezTo>
                  <a:cubicBezTo>
                    <a:pt x="111" y="203"/>
                    <a:pt x="111" y="203"/>
                    <a:pt x="111" y="203"/>
                  </a:cubicBezTo>
                  <a:cubicBezTo>
                    <a:pt x="162" y="104"/>
                    <a:pt x="162" y="104"/>
                    <a:pt x="162" y="104"/>
                  </a:cubicBezTo>
                  <a:cubicBezTo>
                    <a:pt x="132" y="86"/>
                    <a:pt x="132" y="86"/>
                    <a:pt x="132" y="86"/>
                  </a:cubicBezTo>
                  <a:cubicBezTo>
                    <a:pt x="117" y="77"/>
                    <a:pt x="114" y="59"/>
                    <a:pt x="120" y="46"/>
                  </a:cubicBezTo>
                  <a:cubicBezTo>
                    <a:pt x="126" y="36"/>
                    <a:pt x="136" y="32"/>
                    <a:pt x="145" y="32"/>
                  </a:cubicBezTo>
                  <a:cubicBezTo>
                    <a:pt x="152" y="32"/>
                    <a:pt x="157" y="33"/>
                    <a:pt x="161" y="34"/>
                  </a:cubicBezTo>
                  <a:cubicBezTo>
                    <a:pt x="177" y="46"/>
                    <a:pt x="177" y="46"/>
                    <a:pt x="177" y="46"/>
                  </a:cubicBezTo>
                  <a:cubicBezTo>
                    <a:pt x="175" y="34"/>
                    <a:pt x="168" y="26"/>
                    <a:pt x="157" y="21"/>
                  </a:cubicBezTo>
                  <a:cubicBezTo>
                    <a:pt x="138" y="10"/>
                    <a:pt x="138" y="10"/>
                    <a:pt x="138" y="10"/>
                  </a:cubicBezTo>
                  <a:cubicBezTo>
                    <a:pt x="117" y="0"/>
                    <a:pt x="91" y="8"/>
                    <a:pt x="82" y="30"/>
                  </a:cubicBezTo>
                  <a:cubicBezTo>
                    <a:pt x="10" y="172"/>
                    <a:pt x="10" y="172"/>
                    <a:pt x="10" y="172"/>
                  </a:cubicBezTo>
                  <a:cubicBezTo>
                    <a:pt x="0" y="192"/>
                    <a:pt x="10" y="216"/>
                    <a:pt x="30" y="228"/>
                  </a:cubicBezTo>
                  <a:cubicBezTo>
                    <a:pt x="49" y="237"/>
                    <a:pt x="49" y="237"/>
                    <a:pt x="49" y="237"/>
                  </a:cubicBezTo>
                  <a:cubicBezTo>
                    <a:pt x="57" y="241"/>
                    <a:pt x="65" y="241"/>
                    <a:pt x="73" y="241"/>
                  </a:cubicBezTo>
                  <a:cubicBezTo>
                    <a:pt x="140" y="268"/>
                    <a:pt x="140" y="268"/>
                    <a:pt x="140" y="268"/>
                  </a:cubicBezTo>
                  <a:cubicBezTo>
                    <a:pt x="188" y="334"/>
                    <a:pt x="188" y="334"/>
                    <a:pt x="188" y="334"/>
                  </a:cubicBezTo>
                  <a:cubicBezTo>
                    <a:pt x="196" y="344"/>
                    <a:pt x="209" y="344"/>
                    <a:pt x="219" y="338"/>
                  </a:cubicBezTo>
                  <a:cubicBezTo>
                    <a:pt x="225" y="334"/>
                    <a:pt x="225" y="334"/>
                    <a:pt x="225" y="334"/>
                  </a:cubicBezTo>
                  <a:cubicBezTo>
                    <a:pt x="233" y="325"/>
                    <a:pt x="235" y="311"/>
                    <a:pt x="229" y="302"/>
                  </a:cubicBezTo>
                  <a:lnTo>
                    <a:pt x="175" y="23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9" name="Freeform 150"/>
            <p:cNvSpPr>
              <a:spLocks/>
            </p:cNvSpPr>
            <p:nvPr/>
          </p:nvSpPr>
          <p:spPr bwMode="auto">
            <a:xfrm>
              <a:off x="4711709" y="4523975"/>
              <a:ext cx="778728" cy="304247"/>
            </a:xfrm>
            <a:custGeom>
              <a:avLst/>
              <a:gdLst>
                <a:gd name="T0" fmla="*/ 151 w 182"/>
                <a:gd name="T1" fmla="*/ 14 h 71"/>
                <a:gd name="T2" fmla="*/ 135 w 182"/>
                <a:gd name="T3" fmla="*/ 0 h 71"/>
                <a:gd name="T4" fmla="*/ 105 w 182"/>
                <a:gd name="T5" fmla="*/ 21 h 71"/>
                <a:gd name="T6" fmla="*/ 27 w 182"/>
                <a:gd name="T7" fmla="*/ 14 h 71"/>
                <a:gd name="T8" fmla="*/ 3 w 182"/>
                <a:gd name="T9" fmla="*/ 33 h 71"/>
                <a:gd name="T10" fmla="*/ 3 w 182"/>
                <a:gd name="T11" fmla="*/ 41 h 71"/>
                <a:gd name="T12" fmla="*/ 23 w 182"/>
                <a:gd name="T13" fmla="*/ 63 h 71"/>
                <a:gd name="T14" fmla="*/ 111 w 182"/>
                <a:gd name="T15" fmla="*/ 71 h 71"/>
                <a:gd name="T16" fmla="*/ 117 w 182"/>
                <a:gd name="T17" fmla="*/ 71 h 71"/>
                <a:gd name="T18" fmla="*/ 124 w 182"/>
                <a:gd name="T19" fmla="*/ 67 h 71"/>
                <a:gd name="T20" fmla="*/ 182 w 182"/>
                <a:gd name="T21" fmla="*/ 27 h 71"/>
                <a:gd name="T22" fmla="*/ 171 w 182"/>
                <a:gd name="T23" fmla="*/ 24 h 71"/>
                <a:gd name="T24" fmla="*/ 151 w 182"/>
                <a:gd name="T25"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71">
                  <a:moveTo>
                    <a:pt x="151" y="14"/>
                  </a:moveTo>
                  <a:cubicBezTo>
                    <a:pt x="143" y="10"/>
                    <a:pt x="138" y="5"/>
                    <a:pt x="135" y="0"/>
                  </a:cubicBezTo>
                  <a:cubicBezTo>
                    <a:pt x="105" y="21"/>
                    <a:pt x="105" y="21"/>
                    <a:pt x="105" y="21"/>
                  </a:cubicBezTo>
                  <a:cubicBezTo>
                    <a:pt x="27" y="14"/>
                    <a:pt x="27" y="14"/>
                    <a:pt x="27" y="14"/>
                  </a:cubicBezTo>
                  <a:cubicBezTo>
                    <a:pt x="13" y="12"/>
                    <a:pt x="4" y="22"/>
                    <a:pt x="3" y="33"/>
                  </a:cubicBezTo>
                  <a:cubicBezTo>
                    <a:pt x="3" y="41"/>
                    <a:pt x="3" y="41"/>
                    <a:pt x="3" y="41"/>
                  </a:cubicBezTo>
                  <a:cubicBezTo>
                    <a:pt x="0" y="52"/>
                    <a:pt x="10" y="63"/>
                    <a:pt x="23" y="63"/>
                  </a:cubicBezTo>
                  <a:cubicBezTo>
                    <a:pt x="111" y="71"/>
                    <a:pt x="111" y="71"/>
                    <a:pt x="111" y="71"/>
                  </a:cubicBezTo>
                  <a:cubicBezTo>
                    <a:pt x="112" y="71"/>
                    <a:pt x="116" y="71"/>
                    <a:pt x="117" y="71"/>
                  </a:cubicBezTo>
                  <a:cubicBezTo>
                    <a:pt x="119" y="70"/>
                    <a:pt x="123" y="70"/>
                    <a:pt x="124" y="67"/>
                  </a:cubicBezTo>
                  <a:cubicBezTo>
                    <a:pt x="182" y="27"/>
                    <a:pt x="182" y="27"/>
                    <a:pt x="182" y="27"/>
                  </a:cubicBezTo>
                  <a:cubicBezTo>
                    <a:pt x="178" y="25"/>
                    <a:pt x="174" y="25"/>
                    <a:pt x="171" y="24"/>
                  </a:cubicBezTo>
                  <a:lnTo>
                    <a:pt x="151" y="1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
        <p:nvSpPr>
          <p:cNvPr id="89" name="Rectangle 88"/>
          <p:cNvSpPr/>
          <p:nvPr/>
        </p:nvSpPr>
        <p:spPr>
          <a:xfrm>
            <a:off x="9125066" y="1511968"/>
            <a:ext cx="2415537" cy="984244"/>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Source Sans Pro" charset="0"/>
                <a:ea typeface="+mn-ea"/>
                <a:cs typeface="+mn-cs"/>
              </a:rPr>
              <a:t>To Changelessness</a:t>
            </a:r>
          </a:p>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Source Sans Pro" charset="0"/>
                <a:ea typeface="+mn-ea"/>
                <a:cs typeface="+mn-cs"/>
              </a:rPr>
              <a:t>Within the Creation </a:t>
            </a:r>
          </a:p>
          <a:p>
            <a:pPr marL="0" marR="0" lvl="0" indent="0" algn="l" defTabSz="914400" rtl="0" eaLnBrk="1" fontAlgn="auto" latinLnBrk="0" hangingPunct="1">
              <a:lnSpc>
                <a:spcPct val="89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B2B2B"/>
              </a:solidFill>
              <a:effectLst/>
              <a:uLnTx/>
              <a:uFillTx/>
              <a:latin typeface="Source Sans Pro" charset="0"/>
              <a:ea typeface="+mn-ea"/>
              <a:cs typeface="+mn-cs"/>
            </a:endParaRPr>
          </a:p>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Source Sans Pro" charset="0"/>
                <a:ea typeface="+mn-ea"/>
                <a:cs typeface="+mn-cs"/>
              </a:rPr>
              <a:t>A Changeless constant.</a:t>
            </a:r>
            <a:endParaRPr kumimoji="0" lang="en-US" sz="1200" b="0" i="0" u="none" strike="noStrike" kern="1200" cap="none" spc="0" normalizeH="0" baseline="0" noProof="0" dirty="0">
              <a:ln>
                <a:noFill/>
              </a:ln>
              <a:solidFill>
                <a:srgbClr val="2B2B2B"/>
              </a:solidFill>
              <a:effectLst/>
              <a:uLnTx/>
              <a:uFillTx/>
              <a:latin typeface="Source Sans Pro" charset="0"/>
              <a:ea typeface="+mn-ea"/>
              <a:cs typeface="+mn-cs"/>
            </a:endParaRPr>
          </a:p>
        </p:txBody>
      </p:sp>
      <p:sp>
        <p:nvSpPr>
          <p:cNvPr id="90" name="Freeform 89"/>
          <p:cNvSpPr/>
          <p:nvPr/>
        </p:nvSpPr>
        <p:spPr>
          <a:xfrm flipV="1">
            <a:off x="8362225" y="2042827"/>
            <a:ext cx="718382" cy="635390"/>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3"/>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sp>
        <p:nvSpPr>
          <p:cNvPr id="93" name="Rectangle 92"/>
          <p:cNvSpPr/>
          <p:nvPr/>
        </p:nvSpPr>
        <p:spPr>
          <a:xfrm>
            <a:off x="3393632" y="1838221"/>
            <a:ext cx="3004843" cy="856325"/>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B2B2B"/>
                </a:solidFill>
                <a:effectLst/>
                <a:uLnTx/>
                <a:uFillTx/>
                <a:latin typeface="Source Sans Pro" charset="0"/>
                <a:ea typeface="+mn-ea"/>
                <a:cs typeface="+mn-cs"/>
              </a:rPr>
              <a:t>From A Changing Creation</a:t>
            </a:r>
          </a:p>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Source Sans Pro" charset="0"/>
                <a:ea typeface="+mn-ea"/>
                <a:cs typeface="+mn-cs"/>
              </a:rPr>
              <a:t>God </a:t>
            </a:r>
          </a:p>
        </p:txBody>
      </p:sp>
      <p:sp>
        <p:nvSpPr>
          <p:cNvPr id="94" name="Freeform 93"/>
          <p:cNvSpPr/>
          <p:nvPr/>
        </p:nvSpPr>
        <p:spPr>
          <a:xfrm flipV="1">
            <a:off x="2723922" y="1974597"/>
            <a:ext cx="589444" cy="120439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2"/>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cxnSp>
        <p:nvCxnSpPr>
          <p:cNvPr id="95" name="Straight Connector 94"/>
          <p:cNvCxnSpPr/>
          <p:nvPr/>
        </p:nvCxnSpPr>
        <p:spPr>
          <a:xfrm>
            <a:off x="1618735" y="344885"/>
            <a:ext cx="0" cy="50773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A6992D-BFB8-47A3-94BC-F79A0038393E}"/>
              </a:ext>
            </a:extLst>
          </p:cNvPr>
          <p:cNvSpPr txBox="1"/>
          <p:nvPr/>
        </p:nvSpPr>
        <p:spPr>
          <a:xfrm>
            <a:off x="408491" y="1074016"/>
            <a:ext cx="6452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Secondly, it was a Cosmological Leap</a:t>
            </a: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CC17C7-EFA5-40E8-80A6-74D27FC022D6}"/>
              </a:ext>
            </a:extLst>
          </p:cNvPr>
          <p:cNvSpPr txBox="1"/>
          <p:nvPr/>
        </p:nvSpPr>
        <p:spPr>
          <a:xfrm>
            <a:off x="767888" y="2933270"/>
            <a:ext cx="9995164" cy="2893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For another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Of course, if we’re talking about </a:t>
            </a:r>
            <a:r>
              <a:rPr kumimoji="0" lang="en-US" sz="1800" b="1" i="1" u="sng" strike="noStrike" kern="1200" cap="none" spc="0" normalizeH="0" baseline="0" noProof="0" dirty="0">
                <a:ln>
                  <a:noFill/>
                </a:ln>
                <a:solidFill>
                  <a:srgbClr val="2B2B2B"/>
                </a:solidFill>
                <a:effectLst/>
                <a:uLnTx/>
                <a:uFillTx/>
                <a:latin typeface="Calibri" panose="020F0502020204030204"/>
                <a:ea typeface="+mn-ea"/>
                <a:cs typeface="+mn-cs"/>
              </a:rPr>
              <a:t>changelessness </a:t>
            </a: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versus </a:t>
            </a:r>
            <a:r>
              <a:rPr kumimoji="0" lang="en-US" sz="1800" b="1" i="1" u="sng" strike="noStrike" kern="1200" cap="none" spc="0" normalizeH="0" baseline="0" noProof="0" dirty="0">
                <a:ln>
                  <a:noFill/>
                </a:ln>
                <a:solidFill>
                  <a:srgbClr val="2B2B2B"/>
                </a:solidFill>
                <a:effectLst/>
                <a:uLnTx/>
                <a:uFillTx/>
                <a:latin typeface="Calibri" panose="020F0502020204030204"/>
                <a:ea typeface="+mn-ea"/>
                <a:cs typeface="+mn-cs"/>
              </a:rPr>
              <a:t>change</a:t>
            </a: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 we’re also talking about </a:t>
            </a:r>
            <a:r>
              <a:rPr kumimoji="0" lang="en-US" sz="1800" b="1" i="1" u="sng" strike="noStrike" kern="1200" cap="none" spc="0" normalizeH="0" baseline="0" noProof="0" dirty="0">
                <a:ln>
                  <a:noFill/>
                </a:ln>
                <a:solidFill>
                  <a:srgbClr val="2B2B2B"/>
                </a:solidFill>
                <a:effectLst/>
                <a:uLnTx/>
                <a:uFillTx/>
                <a:latin typeface="Calibri" panose="020F0502020204030204"/>
                <a:ea typeface="+mn-ea"/>
                <a:cs typeface="+mn-cs"/>
              </a:rPr>
              <a:t>time</a:t>
            </a: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Please understand that much can and must be said about the views of Augustine and Aquinas on time. Their conclusions have had far reaching consequences in western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rPr>
              <a:t>However, important as this study is, we must set it aside in order to stay on task. Aren’t you glad???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14:presetBounceEnd="50000">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14:bounceEnd="50000">
                                          <p:cBhvr additive="base">
                                            <p:cTn id="19" dur="1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14:presetBounceEnd="50000">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14:bounceEnd="50000">
                                          <p:cBhvr additive="base">
                                            <p:cTn id="27" dur="1500" fill="hold"/>
                                            <p:tgtEl>
                                              <p:spTgt spid="87"/>
                                            </p:tgtEl>
                                            <p:attrNameLst>
                                              <p:attrName>ppt_x</p:attrName>
                                            </p:attrNameLst>
                                          </p:cBhvr>
                                          <p:tavLst>
                                            <p:tav tm="0">
                                              <p:val>
                                                <p:strVal val="0-#ppt_w/2"/>
                                              </p:val>
                                            </p:tav>
                                            <p:tav tm="100000">
                                              <p:val>
                                                <p:strVal val="#ppt_x"/>
                                              </p:val>
                                            </p:tav>
                                          </p:tavLst>
                                        </p:anim>
                                        <p:anim calcmode="lin" valueType="num" p14:bounceEnd="50000">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500" fill="hold"/>
                                            <p:tgtEl>
                                              <p:spTgt spid="85"/>
                                            </p:tgtEl>
                                            <p:attrNameLst>
                                              <p:attrName>ppt_x</p:attrName>
                                            </p:attrNameLst>
                                          </p:cBhvr>
                                          <p:tavLst>
                                            <p:tav tm="0">
                                              <p:val>
                                                <p:strVal val="0-#ppt_w/2"/>
                                              </p:val>
                                            </p:tav>
                                            <p:tav tm="100000">
                                              <p:val>
                                                <p:strVal val="#ppt_x"/>
                                              </p:val>
                                            </p:tav>
                                          </p:tavLst>
                                        </p:anim>
                                        <p:anim calcmode="lin" valueType="num">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1500" fill="hold"/>
                                            <p:tgtEl>
                                              <p:spTgt spid="87"/>
                                            </p:tgtEl>
                                            <p:attrNameLst>
                                              <p:attrName>ppt_x</p:attrName>
                                            </p:attrNameLst>
                                          </p:cBhvr>
                                          <p:tavLst>
                                            <p:tav tm="0">
                                              <p:val>
                                                <p:strVal val="0-#ppt_w/2"/>
                                              </p:val>
                                            </p:tav>
                                            <p:tav tm="100000">
                                              <p:val>
                                                <p:strVal val="#ppt_x"/>
                                              </p:val>
                                            </p:tav>
                                          </p:tavLst>
                                        </p:anim>
                                        <p:anim calcmode="lin" valueType="num">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P spid="4" grpId="0" animBg="1"/>
        </p:bld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BC4A-03A8-4EB0-8060-3B17D93988FE}"/>
              </a:ext>
            </a:extLst>
          </p:cNvPr>
          <p:cNvSpPr>
            <a:spLocks noGrp="1"/>
          </p:cNvSpPr>
          <p:nvPr>
            <p:ph type="title"/>
          </p:nvPr>
        </p:nvSpPr>
        <p:spPr>
          <a:xfrm>
            <a:off x="1233181" y="324125"/>
            <a:ext cx="6082367" cy="507731"/>
          </a:xfrm>
        </p:spPr>
        <p:txBody>
          <a:bodyPr/>
          <a:lstStyle/>
          <a:p>
            <a:r>
              <a:rPr lang="en-US" dirty="0">
                <a:solidFill>
                  <a:srgbClr val="00B0F0"/>
                </a:solidFill>
              </a:rPr>
              <a:t>Let’s Reduce Thomas’ Hot Sauce</a:t>
            </a:r>
          </a:p>
        </p:txBody>
      </p:sp>
      <p:sp>
        <p:nvSpPr>
          <p:cNvPr id="3" name="TextBox 2">
            <a:extLst>
              <a:ext uri="{FF2B5EF4-FFF2-40B4-BE49-F238E27FC236}">
                <a16:creationId xmlns:a16="http://schemas.microsoft.com/office/drawing/2014/main" id="{FDD2FD31-E0A2-41F2-A5BA-0097023E4FF4}"/>
              </a:ext>
            </a:extLst>
          </p:cNvPr>
          <p:cNvSpPr txBox="1"/>
          <p:nvPr/>
        </p:nvSpPr>
        <p:spPr>
          <a:xfrm>
            <a:off x="680639" y="3360278"/>
            <a:ext cx="526942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2B2B"/>
                </a:solidFill>
                <a:effectLst/>
                <a:uLnTx/>
                <a:uFillTx/>
                <a:latin typeface="Calibri" panose="020F0502020204030204"/>
                <a:ea typeface="+mn-ea"/>
                <a:cs typeface="+mn-cs"/>
              </a:rPr>
              <a:t>While Thomas </a:t>
            </a:r>
            <a:r>
              <a:rPr kumimoji="0" lang="en-US" sz="2400" b="0" i="1" u="none" strike="noStrike" kern="1200" cap="none" spc="0" normalizeH="0" baseline="0" noProof="0" dirty="0">
                <a:ln>
                  <a:noFill/>
                </a:ln>
                <a:solidFill>
                  <a:srgbClr val="2B2B2B"/>
                </a:solidFill>
                <a:effectLst/>
                <a:uLnTx/>
                <a:uFillTx/>
                <a:latin typeface="Calibri" panose="020F0502020204030204"/>
                <a:ea typeface="+mn-ea"/>
                <a:cs typeface="+mn-cs"/>
              </a:rPr>
              <a:t>did not </a:t>
            </a:r>
            <a:r>
              <a:rPr kumimoji="0" lang="en-US" sz="2400" b="0" i="0" u="none" strike="noStrike" kern="1200" cap="none" spc="0" normalizeH="0" baseline="0" noProof="0" dirty="0">
                <a:ln>
                  <a:noFill/>
                </a:ln>
                <a:solidFill>
                  <a:srgbClr val="2B2B2B"/>
                </a:solidFill>
                <a:effectLst/>
                <a:uLnTx/>
                <a:uFillTx/>
                <a:latin typeface="Calibri" panose="020F0502020204030204"/>
                <a:ea typeface="+mn-ea"/>
                <a:cs typeface="+mn-cs"/>
              </a:rPr>
              <a:t>claim matter was unchangeable (it had accidental qualities) he </a:t>
            </a:r>
            <a:r>
              <a:rPr kumimoji="0" lang="en-US" sz="2400" b="0" i="1" u="none" strike="noStrike" kern="1200" cap="none" spc="0" normalizeH="0" baseline="0" noProof="0" dirty="0">
                <a:ln>
                  <a:noFill/>
                </a:ln>
                <a:solidFill>
                  <a:srgbClr val="2B2B2B"/>
                </a:solidFill>
                <a:effectLst/>
                <a:uLnTx/>
                <a:uFillTx/>
                <a:latin typeface="Calibri" panose="020F0502020204030204"/>
                <a:ea typeface="+mn-ea"/>
                <a:cs typeface="+mn-cs"/>
              </a:rPr>
              <a:t>did claim </a:t>
            </a:r>
            <a:r>
              <a:rPr kumimoji="0" lang="en-US" sz="2400" b="0" i="0" u="none" strike="noStrike" kern="1200" cap="none" spc="0" normalizeH="0" baseline="0" noProof="0" dirty="0">
                <a:ln>
                  <a:noFill/>
                </a:ln>
                <a:solidFill>
                  <a:srgbClr val="2B2B2B"/>
                </a:solidFill>
                <a:effectLst/>
                <a:uLnTx/>
                <a:uFillTx/>
                <a:latin typeface="Calibri" panose="020F0502020204030204"/>
                <a:ea typeface="+mn-ea"/>
                <a:cs typeface="+mn-cs"/>
              </a:rPr>
              <a:t>that it had a </a:t>
            </a:r>
            <a:r>
              <a:rPr kumimoji="0" lang="en-US" sz="2400" b="0" i="0" u="sng" strike="noStrike" kern="1200" cap="none" spc="0" normalizeH="0" baseline="0" noProof="0" dirty="0">
                <a:ln>
                  <a:noFill/>
                </a:ln>
                <a:solidFill>
                  <a:srgbClr val="2B2B2B"/>
                </a:solidFill>
                <a:effectLst/>
                <a:uLnTx/>
                <a:uFillTx/>
                <a:latin typeface="Calibri" panose="020F0502020204030204"/>
                <a:ea typeface="+mn-ea"/>
                <a:cs typeface="+mn-cs"/>
              </a:rPr>
              <a:t>changeless essence</a:t>
            </a:r>
            <a:r>
              <a:rPr kumimoji="0" lang="en-US" sz="2400" b="0" i="0" u="none" strike="noStrike" kern="1200" cap="none" spc="0" normalizeH="0" baseline="0" noProof="0" dirty="0">
                <a:ln>
                  <a:noFill/>
                </a:ln>
                <a:solidFill>
                  <a:srgbClr val="2B2B2B"/>
                </a:solidFill>
                <a:effectLst/>
                <a:uLnTx/>
                <a:uFillTx/>
                <a:latin typeface="Calibri" panose="020F0502020204030204"/>
                <a:ea typeface="+mn-ea"/>
                <a:cs typeface="+mn-cs"/>
              </a:rPr>
              <a:t>. That was his first cosmological principle.</a:t>
            </a:r>
          </a:p>
        </p:txBody>
      </p:sp>
      <p:sp>
        <p:nvSpPr>
          <p:cNvPr id="4" name="TextBox 3">
            <a:extLst>
              <a:ext uri="{FF2B5EF4-FFF2-40B4-BE49-F238E27FC236}">
                <a16:creationId xmlns:a16="http://schemas.microsoft.com/office/drawing/2014/main" id="{89CC73AC-895E-4492-8A98-F0F25B1C3E55}"/>
              </a:ext>
            </a:extLst>
          </p:cNvPr>
          <p:cNvSpPr txBox="1"/>
          <p:nvPr/>
        </p:nvSpPr>
        <p:spPr>
          <a:xfrm>
            <a:off x="630265" y="2786521"/>
            <a:ext cx="47786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What Aquinas Claimed:</a:t>
            </a:r>
          </a:p>
        </p:txBody>
      </p:sp>
      <p:sp>
        <p:nvSpPr>
          <p:cNvPr id="5" name="TextBox 4">
            <a:extLst>
              <a:ext uri="{FF2B5EF4-FFF2-40B4-BE49-F238E27FC236}">
                <a16:creationId xmlns:a16="http://schemas.microsoft.com/office/drawing/2014/main" id="{AC387D35-DF63-4B6C-9CF6-B2342AB581E1}"/>
              </a:ext>
            </a:extLst>
          </p:cNvPr>
          <p:cNvSpPr txBox="1"/>
          <p:nvPr/>
        </p:nvSpPr>
        <p:spPr>
          <a:xfrm>
            <a:off x="6539850" y="730683"/>
            <a:ext cx="3698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Notice God’s Cosmology</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336530AB-2AA7-413A-A2C1-586320A97A44}"/>
              </a:ext>
            </a:extLst>
          </p:cNvPr>
          <p:cNvPicPr>
            <a:picLocks noChangeAspect="1"/>
          </p:cNvPicPr>
          <p:nvPr/>
        </p:nvPicPr>
        <p:blipFill>
          <a:blip r:embed="rId3"/>
          <a:stretch>
            <a:fillRect/>
          </a:stretch>
        </p:blipFill>
        <p:spPr>
          <a:xfrm rot="20650998" flipH="1">
            <a:off x="1916623" y="1462723"/>
            <a:ext cx="1626790" cy="1082832"/>
          </a:xfrm>
          <a:prstGeom prst="rect">
            <a:avLst/>
          </a:prstGeom>
        </p:spPr>
      </p:pic>
      <p:sp>
        <p:nvSpPr>
          <p:cNvPr id="8" name="TextBox 7">
            <a:extLst>
              <a:ext uri="{FF2B5EF4-FFF2-40B4-BE49-F238E27FC236}">
                <a16:creationId xmlns:a16="http://schemas.microsoft.com/office/drawing/2014/main" id="{2F2B7F17-0E49-48DA-BFCC-65D005566396}"/>
              </a:ext>
            </a:extLst>
          </p:cNvPr>
          <p:cNvSpPr txBox="1"/>
          <p:nvPr/>
        </p:nvSpPr>
        <p:spPr>
          <a:xfrm>
            <a:off x="6539850" y="1289882"/>
            <a:ext cx="4618493" cy="50270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“But the day of the Lord will come as a thief in the night; in the which the heavens shall </a:t>
            </a:r>
            <a:r>
              <a:rPr kumimoji="0" lang="en-US" sz="2800" b="1" i="0" u="sng" strike="noStrike" kern="1200" cap="none" spc="0" normalizeH="0" baseline="30000" noProof="0" dirty="0">
                <a:ln>
                  <a:noFill/>
                </a:ln>
                <a:solidFill>
                  <a:srgbClr val="2B2B2B"/>
                </a:solidFill>
                <a:effectLst/>
                <a:uLnTx/>
                <a:uFillTx/>
                <a:latin typeface="Calibri" panose="020F0502020204030204"/>
                <a:ea typeface="+mn-ea"/>
                <a:cs typeface="+mn-cs"/>
              </a:rPr>
              <a:t>pass away </a:t>
            </a: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with a great noise, and the </a:t>
            </a:r>
            <a:r>
              <a:rPr kumimoji="0" lang="en-US" sz="2800" b="1" i="0" u="sng" strike="noStrike" kern="1200" cap="none" spc="0" normalizeH="0" baseline="30000" noProof="0" dirty="0">
                <a:ln>
                  <a:noFill/>
                </a:ln>
                <a:solidFill>
                  <a:srgbClr val="2B2B2B"/>
                </a:solidFill>
                <a:effectLst/>
                <a:uLnTx/>
                <a:uFillTx/>
                <a:latin typeface="Calibri" panose="020F0502020204030204"/>
                <a:ea typeface="+mn-ea"/>
                <a:cs typeface="+mn-cs"/>
              </a:rPr>
              <a:t>elements</a:t>
            </a: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 shall melt with fervent heat, the earth also and the works that are therein shall be burned 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3000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Seeing then that all these things shall be dissolved, what manner of persons ought ye to be in all holy conversation and godliness,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Looking for and hasting unto the coming of the day of God, wherein the heavens being on fire shall be dissolved, and the </a:t>
            </a:r>
            <a:r>
              <a:rPr kumimoji="0" lang="en-US" sz="2800" b="1" i="0" u="sng" strike="noStrike" kern="1200" cap="none" spc="0" normalizeH="0" baseline="30000" noProof="0" dirty="0">
                <a:ln>
                  <a:noFill/>
                </a:ln>
                <a:solidFill>
                  <a:srgbClr val="2B2B2B"/>
                </a:solidFill>
                <a:effectLst/>
                <a:uLnTx/>
                <a:uFillTx/>
                <a:latin typeface="Calibri" panose="020F0502020204030204"/>
                <a:ea typeface="+mn-ea"/>
                <a:cs typeface="+mn-cs"/>
              </a:rPr>
              <a:t>elements</a:t>
            </a:r>
            <a:r>
              <a:rPr kumimoji="0" lang="en-US" sz="2800" b="1" i="0" u="none" strike="noStrike" kern="1200" cap="none" spc="0" normalizeH="0" baseline="30000" noProof="0" dirty="0">
                <a:ln>
                  <a:noFill/>
                </a:ln>
                <a:solidFill>
                  <a:srgbClr val="2B2B2B"/>
                </a:solidFill>
                <a:effectLst/>
                <a:uLnTx/>
                <a:uFillTx/>
                <a:latin typeface="Calibri" panose="020F0502020204030204"/>
                <a:ea typeface="+mn-ea"/>
                <a:cs typeface="+mn-cs"/>
              </a:rPr>
              <a:t> shall melt with fervent heat?”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3000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B2B2B"/>
                </a:solidFill>
                <a:effectLst/>
                <a:uLnTx/>
                <a:uFillTx/>
                <a:latin typeface="Calibri" panose="020F0502020204030204"/>
                <a:ea typeface="+mn-ea"/>
                <a:cs typeface="+mn-cs"/>
              </a:rPr>
              <a:t>1 Peter 3:10-12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EF582DD-4DEC-4628-8FC7-1F3214145B1D}"/>
              </a:ext>
            </a:extLst>
          </p:cNvPr>
          <p:cNvGrpSpPr/>
          <p:nvPr/>
        </p:nvGrpSpPr>
        <p:grpSpPr>
          <a:xfrm>
            <a:off x="11029974" y="3950583"/>
            <a:ext cx="751718" cy="1784224"/>
            <a:chOff x="7104184" y="3031103"/>
            <a:chExt cx="1402968" cy="3329985"/>
          </a:xfrm>
        </p:grpSpPr>
        <p:sp>
          <p:nvSpPr>
            <p:cNvPr id="10" name="Freeform 56">
              <a:extLst>
                <a:ext uri="{FF2B5EF4-FFF2-40B4-BE49-F238E27FC236}">
                  <a16:creationId xmlns:a16="http://schemas.microsoft.com/office/drawing/2014/main" id="{455483A0-24C9-4813-B669-079F07FC83DE}"/>
                </a:ext>
              </a:extLst>
            </p:cNvPr>
            <p:cNvSpPr>
              <a:spLocks/>
            </p:cNvSpPr>
            <p:nvPr/>
          </p:nvSpPr>
          <p:spPr bwMode="auto">
            <a:xfrm>
              <a:off x="7719014" y="3495320"/>
              <a:ext cx="788138" cy="2865768"/>
            </a:xfrm>
            <a:custGeom>
              <a:avLst/>
              <a:gdLst>
                <a:gd name="T0" fmla="*/ 151 w 161"/>
                <a:gd name="T1" fmla="*/ 532 h 586"/>
                <a:gd name="T2" fmla="*/ 100 w 161"/>
                <a:gd name="T3" fmla="*/ 436 h 586"/>
                <a:gd name="T4" fmla="*/ 114 w 161"/>
                <a:gd name="T5" fmla="*/ 334 h 586"/>
                <a:gd name="T6" fmla="*/ 146 w 161"/>
                <a:gd name="T7" fmla="*/ 282 h 586"/>
                <a:gd name="T8" fmla="*/ 146 w 161"/>
                <a:gd name="T9" fmla="*/ 59 h 586"/>
                <a:gd name="T10" fmla="*/ 87 w 161"/>
                <a:gd name="T11" fmla="*/ 0 h 586"/>
                <a:gd name="T12" fmla="*/ 57 w 161"/>
                <a:gd name="T13" fmla="*/ 0 h 586"/>
                <a:gd name="T14" fmla="*/ 0 w 161"/>
                <a:gd name="T15" fmla="*/ 46 h 586"/>
                <a:gd name="T16" fmla="*/ 61 w 161"/>
                <a:gd name="T17" fmla="*/ 36 h 586"/>
                <a:gd name="T18" fmla="*/ 68 w 161"/>
                <a:gd name="T19" fmla="*/ 34 h 586"/>
                <a:gd name="T20" fmla="*/ 105 w 161"/>
                <a:gd name="T21" fmla="*/ 67 h 586"/>
                <a:gd name="T22" fmla="*/ 98 w 161"/>
                <a:gd name="T23" fmla="*/ 95 h 586"/>
                <a:gd name="T24" fmla="*/ 74 w 161"/>
                <a:gd name="T25" fmla="*/ 112 h 586"/>
                <a:gd name="T26" fmla="*/ 0 w 161"/>
                <a:gd name="T27" fmla="*/ 124 h 586"/>
                <a:gd name="T28" fmla="*/ 0 w 161"/>
                <a:gd name="T29" fmla="*/ 282 h 586"/>
                <a:gd name="T30" fmla="*/ 40 w 161"/>
                <a:gd name="T31" fmla="*/ 339 h 586"/>
                <a:gd name="T32" fmla="*/ 27 w 161"/>
                <a:gd name="T33" fmla="*/ 439 h 586"/>
                <a:gd name="T34" fmla="*/ 27 w 161"/>
                <a:gd name="T35" fmla="*/ 443 h 586"/>
                <a:gd name="T36" fmla="*/ 31 w 161"/>
                <a:gd name="T37" fmla="*/ 457 h 586"/>
                <a:gd name="T38" fmla="*/ 89 w 161"/>
                <a:gd name="T39" fmla="*/ 567 h 586"/>
                <a:gd name="T40" fmla="*/ 132 w 161"/>
                <a:gd name="T41" fmla="*/ 580 h 586"/>
                <a:gd name="T42" fmla="*/ 138 w 161"/>
                <a:gd name="T43" fmla="*/ 575 h 586"/>
                <a:gd name="T44" fmla="*/ 151 w 161"/>
                <a:gd name="T45" fmla="*/ 53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586">
                  <a:moveTo>
                    <a:pt x="151" y="532"/>
                  </a:moveTo>
                  <a:cubicBezTo>
                    <a:pt x="100" y="436"/>
                    <a:pt x="100" y="436"/>
                    <a:pt x="100" y="436"/>
                  </a:cubicBezTo>
                  <a:cubicBezTo>
                    <a:pt x="114" y="334"/>
                    <a:pt x="114" y="334"/>
                    <a:pt x="114" y="334"/>
                  </a:cubicBezTo>
                  <a:cubicBezTo>
                    <a:pt x="134" y="324"/>
                    <a:pt x="146" y="303"/>
                    <a:pt x="146" y="282"/>
                  </a:cubicBezTo>
                  <a:cubicBezTo>
                    <a:pt x="146" y="59"/>
                    <a:pt x="146" y="59"/>
                    <a:pt x="146" y="59"/>
                  </a:cubicBezTo>
                  <a:cubicBezTo>
                    <a:pt x="146" y="25"/>
                    <a:pt x="120" y="0"/>
                    <a:pt x="87" y="0"/>
                  </a:cubicBezTo>
                  <a:cubicBezTo>
                    <a:pt x="57" y="0"/>
                    <a:pt x="57" y="0"/>
                    <a:pt x="57" y="0"/>
                  </a:cubicBezTo>
                  <a:cubicBezTo>
                    <a:pt x="30" y="0"/>
                    <a:pt x="6" y="19"/>
                    <a:pt x="0" y="46"/>
                  </a:cubicBezTo>
                  <a:cubicBezTo>
                    <a:pt x="61" y="36"/>
                    <a:pt x="61" y="36"/>
                    <a:pt x="61" y="36"/>
                  </a:cubicBezTo>
                  <a:cubicBezTo>
                    <a:pt x="62" y="34"/>
                    <a:pt x="66" y="34"/>
                    <a:pt x="68" y="34"/>
                  </a:cubicBezTo>
                  <a:cubicBezTo>
                    <a:pt x="85" y="34"/>
                    <a:pt x="102" y="49"/>
                    <a:pt x="105" y="67"/>
                  </a:cubicBezTo>
                  <a:cubicBezTo>
                    <a:pt x="107" y="77"/>
                    <a:pt x="103" y="88"/>
                    <a:pt x="98" y="95"/>
                  </a:cubicBezTo>
                  <a:cubicBezTo>
                    <a:pt x="92" y="106"/>
                    <a:pt x="84" y="110"/>
                    <a:pt x="74" y="112"/>
                  </a:cubicBezTo>
                  <a:cubicBezTo>
                    <a:pt x="0" y="124"/>
                    <a:pt x="0" y="124"/>
                    <a:pt x="0" y="124"/>
                  </a:cubicBezTo>
                  <a:cubicBezTo>
                    <a:pt x="0" y="282"/>
                    <a:pt x="0" y="282"/>
                    <a:pt x="0" y="282"/>
                  </a:cubicBezTo>
                  <a:cubicBezTo>
                    <a:pt x="0" y="309"/>
                    <a:pt x="15" y="330"/>
                    <a:pt x="40" y="339"/>
                  </a:cubicBezTo>
                  <a:cubicBezTo>
                    <a:pt x="27" y="439"/>
                    <a:pt x="27" y="439"/>
                    <a:pt x="27" y="439"/>
                  </a:cubicBezTo>
                  <a:cubicBezTo>
                    <a:pt x="27" y="439"/>
                    <a:pt x="27" y="441"/>
                    <a:pt x="27" y="443"/>
                  </a:cubicBezTo>
                  <a:cubicBezTo>
                    <a:pt x="27" y="447"/>
                    <a:pt x="30" y="452"/>
                    <a:pt x="31" y="457"/>
                  </a:cubicBezTo>
                  <a:cubicBezTo>
                    <a:pt x="89" y="567"/>
                    <a:pt x="89" y="567"/>
                    <a:pt x="89" y="567"/>
                  </a:cubicBezTo>
                  <a:cubicBezTo>
                    <a:pt x="96" y="582"/>
                    <a:pt x="116" y="586"/>
                    <a:pt x="132" y="580"/>
                  </a:cubicBezTo>
                  <a:cubicBezTo>
                    <a:pt x="138" y="575"/>
                    <a:pt x="138" y="575"/>
                    <a:pt x="138" y="575"/>
                  </a:cubicBezTo>
                  <a:cubicBezTo>
                    <a:pt x="155" y="567"/>
                    <a:pt x="161" y="549"/>
                    <a:pt x="151" y="53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1" name="Freeform 57">
              <a:extLst>
                <a:ext uri="{FF2B5EF4-FFF2-40B4-BE49-F238E27FC236}">
                  <a16:creationId xmlns:a16="http://schemas.microsoft.com/office/drawing/2014/main" id="{5AD7CCB5-D898-4F57-A667-C12E9CF4D332}"/>
                </a:ext>
              </a:extLst>
            </p:cNvPr>
            <p:cNvSpPr>
              <a:spLocks/>
            </p:cNvSpPr>
            <p:nvPr/>
          </p:nvSpPr>
          <p:spPr bwMode="auto">
            <a:xfrm>
              <a:off x="7211470" y="3289001"/>
              <a:ext cx="977951" cy="817022"/>
            </a:xfrm>
            <a:custGeom>
              <a:avLst/>
              <a:gdLst>
                <a:gd name="T0" fmla="*/ 56 w 200"/>
                <a:gd name="T1" fmla="*/ 29 h 167"/>
                <a:gd name="T2" fmla="*/ 30 w 200"/>
                <a:gd name="T3" fmla="*/ 2 h 167"/>
                <a:gd name="T4" fmla="*/ 1 w 200"/>
                <a:gd name="T5" fmla="*/ 29 h 167"/>
                <a:gd name="T6" fmla="*/ 2 w 200"/>
                <a:gd name="T7" fmla="*/ 138 h 167"/>
                <a:gd name="T8" fmla="*/ 31 w 200"/>
                <a:gd name="T9" fmla="*/ 167 h 167"/>
                <a:gd name="T10" fmla="*/ 31 w 200"/>
                <a:gd name="T11" fmla="*/ 167 h 167"/>
                <a:gd name="T12" fmla="*/ 37 w 200"/>
                <a:gd name="T13" fmla="*/ 166 h 167"/>
                <a:gd name="T14" fmla="*/ 177 w 200"/>
                <a:gd name="T15" fmla="*/ 144 h 167"/>
                <a:gd name="T16" fmla="*/ 199 w 200"/>
                <a:gd name="T17" fmla="*/ 110 h 167"/>
                <a:gd name="T18" fmla="*/ 166 w 200"/>
                <a:gd name="T19" fmla="*/ 88 h 167"/>
                <a:gd name="T20" fmla="*/ 59 w 200"/>
                <a:gd name="T21" fmla="*/ 104 h 167"/>
                <a:gd name="T22" fmla="*/ 56 w 200"/>
                <a:gd name="T23"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67">
                  <a:moveTo>
                    <a:pt x="56" y="29"/>
                  </a:moveTo>
                  <a:cubicBezTo>
                    <a:pt x="56" y="13"/>
                    <a:pt x="44" y="0"/>
                    <a:pt x="30" y="2"/>
                  </a:cubicBezTo>
                  <a:cubicBezTo>
                    <a:pt x="13" y="2"/>
                    <a:pt x="0" y="15"/>
                    <a:pt x="1" y="29"/>
                  </a:cubicBezTo>
                  <a:cubicBezTo>
                    <a:pt x="2" y="138"/>
                    <a:pt x="2" y="138"/>
                    <a:pt x="2" y="138"/>
                  </a:cubicBezTo>
                  <a:cubicBezTo>
                    <a:pt x="2" y="154"/>
                    <a:pt x="15" y="167"/>
                    <a:pt x="31" y="167"/>
                  </a:cubicBezTo>
                  <a:cubicBezTo>
                    <a:pt x="31" y="167"/>
                    <a:pt x="31" y="167"/>
                    <a:pt x="31" y="167"/>
                  </a:cubicBezTo>
                  <a:cubicBezTo>
                    <a:pt x="33" y="167"/>
                    <a:pt x="36" y="167"/>
                    <a:pt x="37" y="166"/>
                  </a:cubicBezTo>
                  <a:cubicBezTo>
                    <a:pt x="177" y="144"/>
                    <a:pt x="177" y="144"/>
                    <a:pt x="177" y="144"/>
                  </a:cubicBezTo>
                  <a:cubicBezTo>
                    <a:pt x="191" y="140"/>
                    <a:pt x="200" y="126"/>
                    <a:pt x="199" y="110"/>
                  </a:cubicBezTo>
                  <a:cubicBezTo>
                    <a:pt x="196" y="96"/>
                    <a:pt x="180" y="85"/>
                    <a:pt x="166" y="88"/>
                  </a:cubicBezTo>
                  <a:cubicBezTo>
                    <a:pt x="59" y="104"/>
                    <a:pt x="59" y="104"/>
                    <a:pt x="59" y="104"/>
                  </a:cubicBezTo>
                  <a:lnTo>
                    <a:pt x="56"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2" name="Freeform 58">
              <a:extLst>
                <a:ext uri="{FF2B5EF4-FFF2-40B4-BE49-F238E27FC236}">
                  <a16:creationId xmlns:a16="http://schemas.microsoft.com/office/drawing/2014/main" id="{DD62921E-A389-4B69-94D9-137C3F54775E}"/>
                </a:ext>
              </a:extLst>
            </p:cNvPr>
            <p:cNvSpPr>
              <a:spLocks/>
            </p:cNvSpPr>
            <p:nvPr/>
          </p:nvSpPr>
          <p:spPr bwMode="auto">
            <a:xfrm>
              <a:off x="7104184" y="3451993"/>
              <a:ext cx="557061" cy="781948"/>
            </a:xfrm>
            <a:custGeom>
              <a:avLst/>
              <a:gdLst>
                <a:gd name="T0" fmla="*/ 114 w 114"/>
                <a:gd name="T1" fmla="*/ 134 h 160"/>
                <a:gd name="T2" fmla="*/ 60 w 114"/>
                <a:gd name="T3" fmla="*/ 144 h 160"/>
                <a:gd name="T4" fmla="*/ 55 w 114"/>
                <a:gd name="T5" fmla="*/ 144 h 160"/>
                <a:gd name="T6" fmla="*/ 55 w 114"/>
                <a:gd name="T7" fmla="*/ 144 h 160"/>
                <a:gd name="T8" fmla="*/ 53 w 114"/>
                <a:gd name="T9" fmla="*/ 144 h 160"/>
                <a:gd name="T10" fmla="*/ 53 w 114"/>
                <a:gd name="T11" fmla="*/ 144 h 160"/>
                <a:gd name="T12" fmla="*/ 14 w 114"/>
                <a:gd name="T13" fmla="*/ 105 h 160"/>
                <a:gd name="T14" fmla="*/ 11 w 114"/>
                <a:gd name="T15" fmla="*/ 0 h 160"/>
                <a:gd name="T16" fmla="*/ 0 w 114"/>
                <a:gd name="T17" fmla="*/ 24 h 160"/>
                <a:gd name="T18" fmla="*/ 1 w 114"/>
                <a:gd name="T19" fmla="*/ 133 h 160"/>
                <a:gd name="T20" fmla="*/ 31 w 114"/>
                <a:gd name="T21" fmla="*/ 160 h 160"/>
                <a:gd name="T22" fmla="*/ 31 w 114"/>
                <a:gd name="T23" fmla="*/ 160 h 160"/>
                <a:gd name="T24" fmla="*/ 37 w 114"/>
                <a:gd name="T25" fmla="*/ 159 h 160"/>
                <a:gd name="T26" fmla="*/ 114 w 114"/>
                <a:gd name="T27" fmla="*/ 147 h 160"/>
                <a:gd name="T28" fmla="*/ 114 w 114"/>
                <a:gd name="T29" fmla="*/ 1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60">
                  <a:moveTo>
                    <a:pt x="114" y="134"/>
                  </a:moveTo>
                  <a:cubicBezTo>
                    <a:pt x="60" y="144"/>
                    <a:pt x="60" y="144"/>
                    <a:pt x="60" y="144"/>
                  </a:cubicBezTo>
                  <a:cubicBezTo>
                    <a:pt x="59" y="144"/>
                    <a:pt x="58" y="144"/>
                    <a:pt x="55" y="144"/>
                  </a:cubicBezTo>
                  <a:cubicBezTo>
                    <a:pt x="55" y="144"/>
                    <a:pt x="55" y="144"/>
                    <a:pt x="55" y="144"/>
                  </a:cubicBezTo>
                  <a:cubicBezTo>
                    <a:pt x="53" y="144"/>
                    <a:pt x="53" y="144"/>
                    <a:pt x="53" y="144"/>
                  </a:cubicBezTo>
                  <a:cubicBezTo>
                    <a:pt x="53" y="144"/>
                    <a:pt x="53" y="144"/>
                    <a:pt x="53" y="144"/>
                  </a:cubicBezTo>
                  <a:cubicBezTo>
                    <a:pt x="31" y="144"/>
                    <a:pt x="14" y="127"/>
                    <a:pt x="14" y="105"/>
                  </a:cubicBezTo>
                  <a:cubicBezTo>
                    <a:pt x="11" y="0"/>
                    <a:pt x="11" y="0"/>
                    <a:pt x="11" y="0"/>
                  </a:cubicBezTo>
                  <a:cubicBezTo>
                    <a:pt x="5" y="4"/>
                    <a:pt x="0" y="14"/>
                    <a:pt x="0" y="24"/>
                  </a:cubicBezTo>
                  <a:cubicBezTo>
                    <a:pt x="1" y="133"/>
                    <a:pt x="1" y="133"/>
                    <a:pt x="1" y="133"/>
                  </a:cubicBezTo>
                  <a:cubicBezTo>
                    <a:pt x="3" y="147"/>
                    <a:pt x="14" y="160"/>
                    <a:pt x="31" y="160"/>
                  </a:cubicBezTo>
                  <a:cubicBezTo>
                    <a:pt x="31" y="160"/>
                    <a:pt x="31" y="160"/>
                    <a:pt x="31" y="160"/>
                  </a:cubicBezTo>
                  <a:cubicBezTo>
                    <a:pt x="33" y="160"/>
                    <a:pt x="37" y="160"/>
                    <a:pt x="37" y="159"/>
                  </a:cubicBezTo>
                  <a:cubicBezTo>
                    <a:pt x="114" y="147"/>
                    <a:pt x="114" y="147"/>
                    <a:pt x="114" y="147"/>
                  </a:cubicBezTo>
                  <a:lnTo>
                    <a:pt x="114" y="134"/>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3" name="Freeform 59">
              <a:extLst>
                <a:ext uri="{FF2B5EF4-FFF2-40B4-BE49-F238E27FC236}">
                  <a16:creationId xmlns:a16="http://schemas.microsoft.com/office/drawing/2014/main" id="{BD053E93-8893-4DB9-8935-086812031529}"/>
                </a:ext>
              </a:extLst>
            </p:cNvPr>
            <p:cNvSpPr>
              <a:spLocks/>
            </p:cNvSpPr>
            <p:nvPr/>
          </p:nvSpPr>
          <p:spPr bwMode="auto">
            <a:xfrm>
              <a:off x="7539517" y="5154123"/>
              <a:ext cx="342489" cy="1196649"/>
            </a:xfrm>
            <a:custGeom>
              <a:avLst/>
              <a:gdLst>
                <a:gd name="T0" fmla="*/ 54 w 70"/>
                <a:gd name="T1" fmla="*/ 107 h 245"/>
                <a:gd name="T2" fmla="*/ 54 w 70"/>
                <a:gd name="T3" fmla="*/ 106 h 245"/>
                <a:gd name="T4" fmla="*/ 54 w 70"/>
                <a:gd name="T5" fmla="*/ 104 h 245"/>
                <a:gd name="T6" fmla="*/ 54 w 70"/>
                <a:gd name="T7" fmla="*/ 98 h 245"/>
                <a:gd name="T8" fmla="*/ 67 w 70"/>
                <a:gd name="T9" fmla="*/ 6 h 245"/>
                <a:gd name="T10" fmla="*/ 56 w 70"/>
                <a:gd name="T11" fmla="*/ 0 h 245"/>
                <a:gd name="T12" fmla="*/ 5 w 70"/>
                <a:gd name="T13" fmla="*/ 70 h 245"/>
                <a:gd name="T14" fmla="*/ 0 w 70"/>
                <a:gd name="T15" fmla="*/ 88 h 245"/>
                <a:gd name="T16" fmla="*/ 0 w 70"/>
                <a:gd name="T17" fmla="*/ 90 h 245"/>
                <a:gd name="T18" fmla="*/ 0 w 70"/>
                <a:gd name="T19" fmla="*/ 212 h 245"/>
                <a:gd name="T20" fmla="*/ 32 w 70"/>
                <a:gd name="T21" fmla="*/ 245 h 245"/>
                <a:gd name="T22" fmla="*/ 40 w 70"/>
                <a:gd name="T23" fmla="*/ 245 h 245"/>
                <a:gd name="T24" fmla="*/ 70 w 70"/>
                <a:gd name="T25" fmla="*/ 212 h 245"/>
                <a:gd name="T26" fmla="*/ 70 w 70"/>
                <a:gd name="T27" fmla="*/ 147 h 245"/>
                <a:gd name="T28" fmla="*/ 59 w 70"/>
                <a:gd name="T29" fmla="*/ 124 h 245"/>
                <a:gd name="T30" fmla="*/ 54 w 70"/>
                <a:gd name="T31" fmla="*/ 10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245">
                  <a:moveTo>
                    <a:pt x="54" y="107"/>
                  </a:moveTo>
                  <a:cubicBezTo>
                    <a:pt x="54" y="106"/>
                    <a:pt x="54" y="106"/>
                    <a:pt x="54" y="106"/>
                  </a:cubicBezTo>
                  <a:cubicBezTo>
                    <a:pt x="54" y="104"/>
                    <a:pt x="54" y="104"/>
                    <a:pt x="54" y="104"/>
                  </a:cubicBezTo>
                  <a:cubicBezTo>
                    <a:pt x="54" y="102"/>
                    <a:pt x="54" y="100"/>
                    <a:pt x="54" y="98"/>
                  </a:cubicBezTo>
                  <a:cubicBezTo>
                    <a:pt x="67" y="6"/>
                    <a:pt x="67" y="6"/>
                    <a:pt x="67" y="6"/>
                  </a:cubicBezTo>
                  <a:cubicBezTo>
                    <a:pt x="62" y="4"/>
                    <a:pt x="59" y="3"/>
                    <a:pt x="56" y="0"/>
                  </a:cubicBezTo>
                  <a:cubicBezTo>
                    <a:pt x="5" y="70"/>
                    <a:pt x="5" y="70"/>
                    <a:pt x="5" y="70"/>
                  </a:cubicBezTo>
                  <a:cubicBezTo>
                    <a:pt x="1" y="77"/>
                    <a:pt x="0" y="82"/>
                    <a:pt x="0" y="88"/>
                  </a:cubicBezTo>
                  <a:cubicBezTo>
                    <a:pt x="0" y="90"/>
                    <a:pt x="0" y="90"/>
                    <a:pt x="0" y="90"/>
                  </a:cubicBezTo>
                  <a:cubicBezTo>
                    <a:pt x="0" y="212"/>
                    <a:pt x="0" y="212"/>
                    <a:pt x="0" y="212"/>
                  </a:cubicBezTo>
                  <a:cubicBezTo>
                    <a:pt x="0" y="229"/>
                    <a:pt x="13" y="245"/>
                    <a:pt x="32" y="245"/>
                  </a:cubicBezTo>
                  <a:cubicBezTo>
                    <a:pt x="40" y="245"/>
                    <a:pt x="40" y="245"/>
                    <a:pt x="40" y="245"/>
                  </a:cubicBezTo>
                  <a:cubicBezTo>
                    <a:pt x="58" y="245"/>
                    <a:pt x="70" y="229"/>
                    <a:pt x="70" y="212"/>
                  </a:cubicBezTo>
                  <a:cubicBezTo>
                    <a:pt x="70" y="147"/>
                    <a:pt x="70" y="147"/>
                    <a:pt x="70" y="147"/>
                  </a:cubicBezTo>
                  <a:cubicBezTo>
                    <a:pt x="59" y="124"/>
                    <a:pt x="59" y="124"/>
                    <a:pt x="59" y="124"/>
                  </a:cubicBezTo>
                  <a:cubicBezTo>
                    <a:pt x="56" y="118"/>
                    <a:pt x="54" y="112"/>
                    <a:pt x="54" y="10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4" name="Freeform 60">
              <a:extLst>
                <a:ext uri="{FF2B5EF4-FFF2-40B4-BE49-F238E27FC236}">
                  <a16:creationId xmlns:a16="http://schemas.microsoft.com/office/drawing/2014/main" id="{6C513A75-0659-4AA1-8CD5-6EE22CF4BC73}"/>
                </a:ext>
              </a:extLst>
            </p:cNvPr>
            <p:cNvSpPr>
              <a:spLocks/>
            </p:cNvSpPr>
            <p:nvPr/>
          </p:nvSpPr>
          <p:spPr bwMode="auto">
            <a:xfrm>
              <a:off x="7161954" y="3031103"/>
              <a:ext cx="664346" cy="660220"/>
            </a:xfrm>
            <a:custGeom>
              <a:avLst/>
              <a:gdLst>
                <a:gd name="T0" fmla="*/ 38 w 136"/>
                <a:gd name="T1" fmla="*/ 43 h 135"/>
                <a:gd name="T2" fmla="*/ 40 w 136"/>
                <a:gd name="T3" fmla="*/ 43 h 135"/>
                <a:gd name="T4" fmla="*/ 77 w 136"/>
                <a:gd name="T5" fmla="*/ 81 h 135"/>
                <a:gd name="T6" fmla="*/ 78 w 136"/>
                <a:gd name="T7" fmla="*/ 135 h 135"/>
                <a:gd name="T8" fmla="*/ 136 w 136"/>
                <a:gd name="T9" fmla="*/ 68 h 135"/>
                <a:gd name="T10" fmla="*/ 69 w 136"/>
                <a:gd name="T11" fmla="*/ 0 h 135"/>
                <a:gd name="T12" fmla="*/ 0 w 136"/>
                <a:gd name="T13" fmla="*/ 68 h 135"/>
                <a:gd name="T14" fmla="*/ 0 w 136"/>
                <a:gd name="T15" fmla="*/ 72 h 135"/>
                <a:gd name="T16" fmla="*/ 38 w 136"/>
                <a:gd name="T17" fmla="*/ 4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5">
                  <a:moveTo>
                    <a:pt x="38" y="43"/>
                  </a:moveTo>
                  <a:cubicBezTo>
                    <a:pt x="40" y="43"/>
                    <a:pt x="40" y="43"/>
                    <a:pt x="40" y="43"/>
                  </a:cubicBezTo>
                  <a:cubicBezTo>
                    <a:pt x="58" y="43"/>
                    <a:pt x="77" y="61"/>
                    <a:pt x="77" y="81"/>
                  </a:cubicBezTo>
                  <a:cubicBezTo>
                    <a:pt x="78" y="135"/>
                    <a:pt x="78" y="135"/>
                    <a:pt x="78" y="135"/>
                  </a:cubicBezTo>
                  <a:cubicBezTo>
                    <a:pt x="112" y="131"/>
                    <a:pt x="136" y="102"/>
                    <a:pt x="136" y="68"/>
                  </a:cubicBezTo>
                  <a:cubicBezTo>
                    <a:pt x="136" y="30"/>
                    <a:pt x="106" y="0"/>
                    <a:pt x="69" y="0"/>
                  </a:cubicBezTo>
                  <a:cubicBezTo>
                    <a:pt x="32" y="0"/>
                    <a:pt x="0" y="30"/>
                    <a:pt x="0" y="68"/>
                  </a:cubicBezTo>
                  <a:cubicBezTo>
                    <a:pt x="0" y="70"/>
                    <a:pt x="0" y="72"/>
                    <a:pt x="0" y="72"/>
                  </a:cubicBezTo>
                  <a:cubicBezTo>
                    <a:pt x="6" y="57"/>
                    <a:pt x="21" y="44"/>
                    <a:pt x="38" y="4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DCC9B48E-9B18-4CE4-A664-328BAE7C6D50}"/>
              </a:ext>
            </a:extLst>
          </p:cNvPr>
          <p:cNvGrpSpPr/>
          <p:nvPr/>
        </p:nvGrpSpPr>
        <p:grpSpPr>
          <a:xfrm>
            <a:off x="749084" y="1457934"/>
            <a:ext cx="802491" cy="1790252"/>
            <a:chOff x="3706114" y="2868111"/>
            <a:chExt cx="1563897" cy="3488851"/>
          </a:xfrm>
        </p:grpSpPr>
        <p:sp>
          <p:nvSpPr>
            <p:cNvPr id="16" name="Freeform 61">
              <a:extLst>
                <a:ext uri="{FF2B5EF4-FFF2-40B4-BE49-F238E27FC236}">
                  <a16:creationId xmlns:a16="http://schemas.microsoft.com/office/drawing/2014/main" id="{9AE8ADE9-3339-4385-836E-45110C8ED7ED}"/>
                </a:ext>
              </a:extLst>
            </p:cNvPr>
            <p:cNvSpPr>
              <a:spLocks/>
            </p:cNvSpPr>
            <p:nvPr/>
          </p:nvSpPr>
          <p:spPr bwMode="auto">
            <a:xfrm>
              <a:off x="3706114" y="3637680"/>
              <a:ext cx="792264" cy="1266797"/>
            </a:xfrm>
            <a:custGeom>
              <a:avLst/>
              <a:gdLst>
                <a:gd name="T0" fmla="*/ 150 w 162"/>
                <a:gd name="T1" fmla="*/ 11 h 259"/>
                <a:gd name="T2" fmla="*/ 111 w 162"/>
                <a:gd name="T3" fmla="*/ 11 h 259"/>
                <a:gd name="T4" fmla="*/ 11 w 162"/>
                <a:gd name="T5" fmla="*/ 109 h 259"/>
                <a:gd name="T6" fmla="*/ 4 w 162"/>
                <a:gd name="T7" fmla="*/ 140 h 259"/>
                <a:gd name="T8" fmla="*/ 9 w 162"/>
                <a:gd name="T9" fmla="*/ 150 h 259"/>
                <a:gd name="T10" fmla="*/ 68 w 162"/>
                <a:gd name="T11" fmla="*/ 242 h 259"/>
                <a:gd name="T12" fmla="*/ 107 w 162"/>
                <a:gd name="T13" fmla="*/ 250 h 259"/>
                <a:gd name="T14" fmla="*/ 116 w 162"/>
                <a:gd name="T15" fmla="*/ 210 h 259"/>
                <a:gd name="T16" fmla="*/ 65 w 162"/>
                <a:gd name="T17" fmla="*/ 134 h 259"/>
                <a:gd name="T18" fmla="*/ 150 w 162"/>
                <a:gd name="T19" fmla="*/ 51 h 259"/>
                <a:gd name="T20" fmla="*/ 150 w 162"/>
                <a:gd name="T2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259">
                  <a:moveTo>
                    <a:pt x="150" y="11"/>
                  </a:moveTo>
                  <a:cubicBezTo>
                    <a:pt x="140" y="0"/>
                    <a:pt x="122" y="0"/>
                    <a:pt x="111" y="11"/>
                  </a:cubicBezTo>
                  <a:cubicBezTo>
                    <a:pt x="11" y="109"/>
                    <a:pt x="11" y="109"/>
                    <a:pt x="11" y="109"/>
                  </a:cubicBezTo>
                  <a:cubicBezTo>
                    <a:pt x="2" y="118"/>
                    <a:pt x="0" y="128"/>
                    <a:pt x="4" y="140"/>
                  </a:cubicBezTo>
                  <a:cubicBezTo>
                    <a:pt x="4" y="143"/>
                    <a:pt x="6" y="148"/>
                    <a:pt x="9" y="150"/>
                  </a:cubicBezTo>
                  <a:cubicBezTo>
                    <a:pt x="68" y="242"/>
                    <a:pt x="68" y="242"/>
                    <a:pt x="68" y="242"/>
                  </a:cubicBezTo>
                  <a:cubicBezTo>
                    <a:pt x="78" y="255"/>
                    <a:pt x="95" y="259"/>
                    <a:pt x="107" y="250"/>
                  </a:cubicBezTo>
                  <a:cubicBezTo>
                    <a:pt x="121" y="240"/>
                    <a:pt x="124" y="224"/>
                    <a:pt x="116" y="210"/>
                  </a:cubicBezTo>
                  <a:cubicBezTo>
                    <a:pt x="65" y="134"/>
                    <a:pt x="65" y="134"/>
                    <a:pt x="65" y="134"/>
                  </a:cubicBezTo>
                  <a:cubicBezTo>
                    <a:pt x="150" y="51"/>
                    <a:pt x="150" y="51"/>
                    <a:pt x="150" y="51"/>
                  </a:cubicBezTo>
                  <a:cubicBezTo>
                    <a:pt x="162" y="41"/>
                    <a:pt x="162" y="23"/>
                    <a:pt x="150"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7" name="Freeform 62">
              <a:extLst>
                <a:ext uri="{FF2B5EF4-FFF2-40B4-BE49-F238E27FC236}">
                  <a16:creationId xmlns:a16="http://schemas.microsoft.com/office/drawing/2014/main" id="{53FBBA1F-86E9-47E6-BFC4-47EFBB8B3E58}"/>
                </a:ext>
              </a:extLst>
            </p:cNvPr>
            <p:cNvSpPr>
              <a:spLocks/>
            </p:cNvSpPr>
            <p:nvPr/>
          </p:nvSpPr>
          <p:spPr bwMode="auto">
            <a:xfrm>
              <a:off x="3990834" y="3470562"/>
              <a:ext cx="781948" cy="2886400"/>
            </a:xfrm>
            <a:custGeom>
              <a:avLst/>
              <a:gdLst>
                <a:gd name="T0" fmla="*/ 103 w 160"/>
                <a:gd name="T1" fmla="*/ 0 h 590"/>
                <a:gd name="T2" fmla="*/ 71 w 160"/>
                <a:gd name="T3" fmla="*/ 0 h 590"/>
                <a:gd name="T4" fmla="*/ 14 w 160"/>
                <a:gd name="T5" fmla="*/ 60 h 590"/>
                <a:gd name="T6" fmla="*/ 14 w 160"/>
                <a:gd name="T7" fmla="*/ 69 h 590"/>
                <a:gd name="T8" fmla="*/ 46 w 160"/>
                <a:gd name="T9" fmla="*/ 37 h 590"/>
                <a:gd name="T10" fmla="*/ 73 w 160"/>
                <a:gd name="T11" fmla="*/ 27 h 590"/>
                <a:gd name="T12" fmla="*/ 101 w 160"/>
                <a:gd name="T13" fmla="*/ 39 h 590"/>
                <a:gd name="T14" fmla="*/ 99 w 160"/>
                <a:gd name="T15" fmla="*/ 94 h 590"/>
                <a:gd name="T16" fmla="*/ 20 w 160"/>
                <a:gd name="T17" fmla="*/ 170 h 590"/>
                <a:gd name="T18" fmla="*/ 66 w 160"/>
                <a:gd name="T19" fmla="*/ 237 h 590"/>
                <a:gd name="T20" fmla="*/ 71 w 160"/>
                <a:gd name="T21" fmla="*/ 267 h 590"/>
                <a:gd name="T22" fmla="*/ 56 w 160"/>
                <a:gd name="T23" fmla="*/ 293 h 590"/>
                <a:gd name="T24" fmla="*/ 35 w 160"/>
                <a:gd name="T25" fmla="*/ 299 h 590"/>
                <a:gd name="T26" fmla="*/ 14 w 160"/>
                <a:gd name="T27" fmla="*/ 293 h 590"/>
                <a:gd name="T28" fmla="*/ 46 w 160"/>
                <a:gd name="T29" fmla="*/ 337 h 590"/>
                <a:gd name="T30" fmla="*/ 59 w 160"/>
                <a:gd name="T31" fmla="*/ 439 h 590"/>
                <a:gd name="T32" fmla="*/ 7 w 160"/>
                <a:gd name="T33" fmla="*/ 536 h 590"/>
                <a:gd name="T34" fmla="*/ 20 w 160"/>
                <a:gd name="T35" fmla="*/ 579 h 590"/>
                <a:gd name="T36" fmla="*/ 29 w 160"/>
                <a:gd name="T37" fmla="*/ 581 h 590"/>
                <a:gd name="T38" fmla="*/ 71 w 160"/>
                <a:gd name="T39" fmla="*/ 571 h 590"/>
                <a:gd name="T40" fmla="*/ 127 w 160"/>
                <a:gd name="T41" fmla="*/ 461 h 590"/>
                <a:gd name="T42" fmla="*/ 132 w 160"/>
                <a:gd name="T43" fmla="*/ 444 h 590"/>
                <a:gd name="T44" fmla="*/ 132 w 160"/>
                <a:gd name="T45" fmla="*/ 441 h 590"/>
                <a:gd name="T46" fmla="*/ 118 w 160"/>
                <a:gd name="T47" fmla="*/ 340 h 590"/>
                <a:gd name="T48" fmla="*/ 160 w 160"/>
                <a:gd name="T49" fmla="*/ 284 h 590"/>
                <a:gd name="T50" fmla="*/ 160 w 160"/>
                <a:gd name="T51" fmla="*/ 60 h 590"/>
                <a:gd name="T52" fmla="*/ 103 w 160"/>
                <a:gd name="T53"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590">
                  <a:moveTo>
                    <a:pt x="103" y="0"/>
                  </a:moveTo>
                  <a:cubicBezTo>
                    <a:pt x="71" y="0"/>
                    <a:pt x="71" y="0"/>
                    <a:pt x="71" y="0"/>
                  </a:cubicBezTo>
                  <a:cubicBezTo>
                    <a:pt x="40" y="0"/>
                    <a:pt x="14" y="27"/>
                    <a:pt x="14" y="60"/>
                  </a:cubicBezTo>
                  <a:cubicBezTo>
                    <a:pt x="14" y="69"/>
                    <a:pt x="14" y="69"/>
                    <a:pt x="14" y="69"/>
                  </a:cubicBezTo>
                  <a:cubicBezTo>
                    <a:pt x="46" y="37"/>
                    <a:pt x="46" y="37"/>
                    <a:pt x="46" y="37"/>
                  </a:cubicBezTo>
                  <a:cubicBezTo>
                    <a:pt x="53" y="30"/>
                    <a:pt x="63" y="27"/>
                    <a:pt x="73" y="27"/>
                  </a:cubicBezTo>
                  <a:cubicBezTo>
                    <a:pt x="82" y="27"/>
                    <a:pt x="92" y="30"/>
                    <a:pt x="101" y="39"/>
                  </a:cubicBezTo>
                  <a:cubicBezTo>
                    <a:pt x="116" y="54"/>
                    <a:pt x="114" y="79"/>
                    <a:pt x="99" y="94"/>
                  </a:cubicBezTo>
                  <a:cubicBezTo>
                    <a:pt x="20" y="170"/>
                    <a:pt x="20" y="170"/>
                    <a:pt x="20" y="170"/>
                  </a:cubicBezTo>
                  <a:cubicBezTo>
                    <a:pt x="66" y="237"/>
                    <a:pt x="66" y="237"/>
                    <a:pt x="66" y="237"/>
                  </a:cubicBezTo>
                  <a:cubicBezTo>
                    <a:pt x="71" y="247"/>
                    <a:pt x="74" y="258"/>
                    <a:pt x="71" y="267"/>
                  </a:cubicBezTo>
                  <a:cubicBezTo>
                    <a:pt x="69" y="278"/>
                    <a:pt x="64" y="285"/>
                    <a:pt x="56" y="293"/>
                  </a:cubicBezTo>
                  <a:cubicBezTo>
                    <a:pt x="49" y="295"/>
                    <a:pt x="41" y="299"/>
                    <a:pt x="35" y="299"/>
                  </a:cubicBezTo>
                  <a:cubicBezTo>
                    <a:pt x="26" y="299"/>
                    <a:pt x="20" y="298"/>
                    <a:pt x="14" y="293"/>
                  </a:cubicBezTo>
                  <a:cubicBezTo>
                    <a:pt x="16" y="311"/>
                    <a:pt x="29" y="329"/>
                    <a:pt x="46" y="337"/>
                  </a:cubicBezTo>
                  <a:cubicBezTo>
                    <a:pt x="59" y="439"/>
                    <a:pt x="59" y="439"/>
                    <a:pt x="59" y="439"/>
                  </a:cubicBezTo>
                  <a:cubicBezTo>
                    <a:pt x="7" y="536"/>
                    <a:pt x="7" y="536"/>
                    <a:pt x="7" y="536"/>
                  </a:cubicBezTo>
                  <a:cubicBezTo>
                    <a:pt x="0" y="551"/>
                    <a:pt x="5" y="571"/>
                    <a:pt x="20" y="579"/>
                  </a:cubicBezTo>
                  <a:cubicBezTo>
                    <a:pt x="29" y="581"/>
                    <a:pt x="29" y="581"/>
                    <a:pt x="29" y="581"/>
                  </a:cubicBezTo>
                  <a:cubicBezTo>
                    <a:pt x="43" y="590"/>
                    <a:pt x="63" y="585"/>
                    <a:pt x="71" y="571"/>
                  </a:cubicBezTo>
                  <a:cubicBezTo>
                    <a:pt x="127" y="461"/>
                    <a:pt x="127" y="461"/>
                    <a:pt x="127" y="461"/>
                  </a:cubicBezTo>
                  <a:cubicBezTo>
                    <a:pt x="130" y="456"/>
                    <a:pt x="132" y="451"/>
                    <a:pt x="132" y="444"/>
                  </a:cubicBezTo>
                  <a:cubicBezTo>
                    <a:pt x="132" y="444"/>
                    <a:pt x="132" y="442"/>
                    <a:pt x="132" y="441"/>
                  </a:cubicBezTo>
                  <a:cubicBezTo>
                    <a:pt x="118" y="340"/>
                    <a:pt x="118" y="340"/>
                    <a:pt x="118" y="340"/>
                  </a:cubicBezTo>
                  <a:cubicBezTo>
                    <a:pt x="142" y="333"/>
                    <a:pt x="160" y="310"/>
                    <a:pt x="160" y="284"/>
                  </a:cubicBezTo>
                  <a:cubicBezTo>
                    <a:pt x="160" y="60"/>
                    <a:pt x="160" y="60"/>
                    <a:pt x="160" y="60"/>
                  </a:cubicBezTo>
                  <a:cubicBezTo>
                    <a:pt x="160" y="27"/>
                    <a:pt x="134" y="0"/>
                    <a:pt x="10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 name="Freeform 63">
              <a:extLst>
                <a:ext uri="{FF2B5EF4-FFF2-40B4-BE49-F238E27FC236}">
                  <a16:creationId xmlns:a16="http://schemas.microsoft.com/office/drawing/2014/main" id="{EBB45B02-8C40-40F7-97A0-89CA9FDEC3DD}"/>
                </a:ext>
              </a:extLst>
            </p:cNvPr>
            <p:cNvSpPr>
              <a:spLocks/>
            </p:cNvSpPr>
            <p:nvPr/>
          </p:nvSpPr>
          <p:spPr bwMode="auto">
            <a:xfrm>
              <a:off x="4494252" y="2868111"/>
              <a:ext cx="649904" cy="656094"/>
            </a:xfrm>
            <a:custGeom>
              <a:avLst/>
              <a:gdLst>
                <a:gd name="T0" fmla="*/ 103 w 133"/>
                <a:gd name="T1" fmla="*/ 106 h 134"/>
                <a:gd name="T2" fmla="*/ 110 w 133"/>
                <a:gd name="T3" fmla="*/ 106 h 134"/>
                <a:gd name="T4" fmla="*/ 122 w 133"/>
                <a:gd name="T5" fmla="*/ 107 h 134"/>
                <a:gd name="T6" fmla="*/ 133 w 133"/>
                <a:gd name="T7" fmla="*/ 67 h 134"/>
                <a:gd name="T8" fmla="*/ 67 w 133"/>
                <a:gd name="T9" fmla="*/ 0 h 134"/>
                <a:gd name="T10" fmla="*/ 0 w 133"/>
                <a:gd name="T11" fmla="*/ 67 h 134"/>
                <a:gd name="T12" fmla="*/ 67 w 133"/>
                <a:gd name="T13" fmla="*/ 134 h 134"/>
                <a:gd name="T14" fmla="*/ 72 w 133"/>
                <a:gd name="T15" fmla="*/ 134 h 134"/>
                <a:gd name="T16" fmla="*/ 103 w 133"/>
                <a:gd name="T17"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34">
                  <a:moveTo>
                    <a:pt x="103" y="106"/>
                  </a:moveTo>
                  <a:cubicBezTo>
                    <a:pt x="106" y="106"/>
                    <a:pt x="107" y="106"/>
                    <a:pt x="110" y="106"/>
                  </a:cubicBezTo>
                  <a:cubicBezTo>
                    <a:pt x="114" y="106"/>
                    <a:pt x="117" y="106"/>
                    <a:pt x="122" y="107"/>
                  </a:cubicBezTo>
                  <a:cubicBezTo>
                    <a:pt x="130" y="96"/>
                    <a:pt x="133" y="82"/>
                    <a:pt x="133" y="67"/>
                  </a:cubicBezTo>
                  <a:cubicBezTo>
                    <a:pt x="133" y="29"/>
                    <a:pt x="104" y="0"/>
                    <a:pt x="67" y="0"/>
                  </a:cubicBezTo>
                  <a:cubicBezTo>
                    <a:pt x="29" y="0"/>
                    <a:pt x="0" y="29"/>
                    <a:pt x="0" y="67"/>
                  </a:cubicBezTo>
                  <a:cubicBezTo>
                    <a:pt x="0" y="105"/>
                    <a:pt x="29" y="134"/>
                    <a:pt x="67" y="134"/>
                  </a:cubicBezTo>
                  <a:cubicBezTo>
                    <a:pt x="69" y="134"/>
                    <a:pt x="70" y="134"/>
                    <a:pt x="72" y="134"/>
                  </a:cubicBezTo>
                  <a:cubicBezTo>
                    <a:pt x="75" y="120"/>
                    <a:pt x="86" y="109"/>
                    <a:pt x="103" y="1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9" name="Freeform 64">
              <a:extLst>
                <a:ext uri="{FF2B5EF4-FFF2-40B4-BE49-F238E27FC236}">
                  <a16:creationId xmlns:a16="http://schemas.microsoft.com/office/drawing/2014/main" id="{99CEF8A9-1FC5-4FC0-96C8-93E770118B7B}"/>
                </a:ext>
              </a:extLst>
            </p:cNvPr>
            <p:cNvSpPr>
              <a:spLocks/>
            </p:cNvSpPr>
            <p:nvPr/>
          </p:nvSpPr>
          <p:spPr bwMode="auto">
            <a:xfrm>
              <a:off x="4822299" y="3416919"/>
              <a:ext cx="447712" cy="827338"/>
            </a:xfrm>
            <a:custGeom>
              <a:avLst/>
              <a:gdLst>
                <a:gd name="T0" fmla="*/ 89 w 92"/>
                <a:gd name="T1" fmla="*/ 134 h 169"/>
                <a:gd name="T2" fmla="*/ 71 w 92"/>
                <a:gd name="T3" fmla="*/ 27 h 169"/>
                <a:gd name="T4" fmla="*/ 39 w 92"/>
                <a:gd name="T5" fmla="*/ 3 h 169"/>
                <a:gd name="T6" fmla="*/ 15 w 92"/>
                <a:gd name="T7" fmla="*/ 37 h 169"/>
                <a:gd name="T8" fmla="*/ 23 w 92"/>
                <a:gd name="T9" fmla="*/ 86 h 169"/>
                <a:gd name="T10" fmla="*/ 0 w 92"/>
                <a:gd name="T11" fmla="*/ 74 h 169"/>
                <a:gd name="T12" fmla="*/ 0 w 92"/>
                <a:gd name="T13" fmla="*/ 138 h 169"/>
                <a:gd name="T14" fmla="*/ 47 w 92"/>
                <a:gd name="T15" fmla="*/ 165 h 169"/>
                <a:gd name="T16" fmla="*/ 75 w 92"/>
                <a:gd name="T17" fmla="*/ 165 h 169"/>
                <a:gd name="T18" fmla="*/ 89 w 92"/>
                <a:gd name="T19" fmla="*/ 1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9">
                  <a:moveTo>
                    <a:pt x="89" y="134"/>
                  </a:moveTo>
                  <a:cubicBezTo>
                    <a:pt x="71" y="27"/>
                    <a:pt x="71" y="27"/>
                    <a:pt x="71" y="27"/>
                  </a:cubicBezTo>
                  <a:cubicBezTo>
                    <a:pt x="68" y="10"/>
                    <a:pt x="53" y="0"/>
                    <a:pt x="39" y="3"/>
                  </a:cubicBezTo>
                  <a:cubicBezTo>
                    <a:pt x="22" y="7"/>
                    <a:pt x="12" y="22"/>
                    <a:pt x="15" y="37"/>
                  </a:cubicBezTo>
                  <a:cubicBezTo>
                    <a:pt x="23" y="86"/>
                    <a:pt x="23" y="86"/>
                    <a:pt x="23" y="86"/>
                  </a:cubicBezTo>
                  <a:cubicBezTo>
                    <a:pt x="0" y="74"/>
                    <a:pt x="0" y="74"/>
                    <a:pt x="0" y="74"/>
                  </a:cubicBezTo>
                  <a:cubicBezTo>
                    <a:pt x="0" y="138"/>
                    <a:pt x="0" y="138"/>
                    <a:pt x="0" y="138"/>
                  </a:cubicBezTo>
                  <a:cubicBezTo>
                    <a:pt x="47" y="165"/>
                    <a:pt x="47" y="165"/>
                    <a:pt x="47" y="165"/>
                  </a:cubicBezTo>
                  <a:cubicBezTo>
                    <a:pt x="57" y="169"/>
                    <a:pt x="66" y="169"/>
                    <a:pt x="75" y="165"/>
                  </a:cubicBezTo>
                  <a:cubicBezTo>
                    <a:pt x="87" y="159"/>
                    <a:pt x="92" y="146"/>
                    <a:pt x="89" y="13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0" name="Freeform 65">
              <a:extLst>
                <a:ext uri="{FF2B5EF4-FFF2-40B4-BE49-F238E27FC236}">
                  <a16:creationId xmlns:a16="http://schemas.microsoft.com/office/drawing/2014/main" id="{8B517EB4-4458-4431-B96B-4C6C14E081A0}"/>
                </a:ext>
              </a:extLst>
            </p:cNvPr>
            <p:cNvSpPr>
              <a:spLocks/>
            </p:cNvSpPr>
            <p:nvPr/>
          </p:nvSpPr>
          <p:spPr bwMode="auto">
            <a:xfrm>
              <a:off x="4601538" y="5133491"/>
              <a:ext cx="350742" cy="1188396"/>
            </a:xfrm>
            <a:custGeom>
              <a:avLst/>
              <a:gdLst>
                <a:gd name="T0" fmla="*/ 62 w 72"/>
                <a:gd name="T1" fmla="*/ 67 h 243"/>
                <a:gd name="T2" fmla="*/ 16 w 72"/>
                <a:gd name="T3" fmla="*/ 0 h 243"/>
                <a:gd name="T4" fmla="*/ 4 w 72"/>
                <a:gd name="T5" fmla="*/ 7 h 243"/>
                <a:gd name="T6" fmla="*/ 12 w 72"/>
                <a:gd name="T7" fmla="*/ 65 h 243"/>
                <a:gd name="T8" fmla="*/ 17 w 72"/>
                <a:gd name="T9" fmla="*/ 99 h 243"/>
                <a:gd name="T10" fmla="*/ 17 w 72"/>
                <a:gd name="T11" fmla="*/ 106 h 243"/>
                <a:gd name="T12" fmla="*/ 16 w 72"/>
                <a:gd name="T13" fmla="*/ 121 h 243"/>
                <a:gd name="T14" fmla="*/ 12 w 72"/>
                <a:gd name="T15" fmla="*/ 129 h 243"/>
                <a:gd name="T16" fmla="*/ 0 w 72"/>
                <a:gd name="T17" fmla="*/ 151 h 243"/>
                <a:gd name="T18" fmla="*/ 0 w 72"/>
                <a:gd name="T19" fmla="*/ 213 h 243"/>
                <a:gd name="T20" fmla="*/ 33 w 72"/>
                <a:gd name="T21" fmla="*/ 243 h 243"/>
                <a:gd name="T22" fmla="*/ 40 w 72"/>
                <a:gd name="T23" fmla="*/ 243 h 243"/>
                <a:gd name="T24" fmla="*/ 72 w 72"/>
                <a:gd name="T25" fmla="*/ 213 h 243"/>
                <a:gd name="T26" fmla="*/ 72 w 72"/>
                <a:gd name="T27" fmla="*/ 91 h 243"/>
                <a:gd name="T28" fmla="*/ 62 w 72"/>
                <a:gd name="T29" fmla="*/ 6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43">
                  <a:moveTo>
                    <a:pt x="62" y="67"/>
                  </a:moveTo>
                  <a:cubicBezTo>
                    <a:pt x="16" y="0"/>
                    <a:pt x="16" y="0"/>
                    <a:pt x="16" y="0"/>
                  </a:cubicBezTo>
                  <a:cubicBezTo>
                    <a:pt x="12" y="4"/>
                    <a:pt x="7" y="6"/>
                    <a:pt x="4" y="7"/>
                  </a:cubicBezTo>
                  <a:cubicBezTo>
                    <a:pt x="12" y="65"/>
                    <a:pt x="12" y="65"/>
                    <a:pt x="12" y="65"/>
                  </a:cubicBezTo>
                  <a:cubicBezTo>
                    <a:pt x="17" y="99"/>
                    <a:pt x="17" y="99"/>
                    <a:pt x="17" y="99"/>
                  </a:cubicBezTo>
                  <a:cubicBezTo>
                    <a:pt x="17" y="101"/>
                    <a:pt x="17" y="104"/>
                    <a:pt x="17" y="106"/>
                  </a:cubicBezTo>
                  <a:cubicBezTo>
                    <a:pt x="17" y="111"/>
                    <a:pt x="17" y="116"/>
                    <a:pt x="16" y="121"/>
                  </a:cubicBezTo>
                  <a:cubicBezTo>
                    <a:pt x="15" y="125"/>
                    <a:pt x="15" y="126"/>
                    <a:pt x="12" y="129"/>
                  </a:cubicBezTo>
                  <a:cubicBezTo>
                    <a:pt x="0" y="151"/>
                    <a:pt x="0" y="151"/>
                    <a:pt x="0" y="151"/>
                  </a:cubicBezTo>
                  <a:cubicBezTo>
                    <a:pt x="0" y="213"/>
                    <a:pt x="0" y="213"/>
                    <a:pt x="0" y="213"/>
                  </a:cubicBezTo>
                  <a:cubicBezTo>
                    <a:pt x="0" y="231"/>
                    <a:pt x="16" y="243"/>
                    <a:pt x="33" y="243"/>
                  </a:cubicBezTo>
                  <a:cubicBezTo>
                    <a:pt x="40" y="243"/>
                    <a:pt x="40" y="243"/>
                    <a:pt x="40" y="243"/>
                  </a:cubicBezTo>
                  <a:cubicBezTo>
                    <a:pt x="59" y="243"/>
                    <a:pt x="72" y="231"/>
                    <a:pt x="72" y="213"/>
                  </a:cubicBezTo>
                  <a:cubicBezTo>
                    <a:pt x="72" y="91"/>
                    <a:pt x="72" y="91"/>
                    <a:pt x="72" y="91"/>
                  </a:cubicBezTo>
                  <a:cubicBezTo>
                    <a:pt x="72" y="80"/>
                    <a:pt x="68" y="71"/>
                    <a:pt x="62" y="67"/>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AF3C1083-C439-4275-A9AE-B4184C5DC049}"/>
              </a:ext>
            </a:extLst>
          </p:cNvPr>
          <p:cNvGrpSpPr/>
          <p:nvPr/>
        </p:nvGrpSpPr>
        <p:grpSpPr>
          <a:xfrm>
            <a:off x="5119098" y="1406150"/>
            <a:ext cx="629903" cy="1894200"/>
            <a:chOff x="5515530" y="2013951"/>
            <a:chExt cx="1157448" cy="3480598"/>
          </a:xfrm>
        </p:grpSpPr>
        <p:sp>
          <p:nvSpPr>
            <p:cNvPr id="22" name="Freeform 66">
              <a:extLst>
                <a:ext uri="{FF2B5EF4-FFF2-40B4-BE49-F238E27FC236}">
                  <a16:creationId xmlns:a16="http://schemas.microsoft.com/office/drawing/2014/main" id="{D35F1B7F-A1F7-4792-9163-9CCAAC2F9A36}"/>
                </a:ext>
              </a:extLst>
            </p:cNvPr>
            <p:cNvSpPr>
              <a:spLocks/>
            </p:cNvSpPr>
            <p:nvPr/>
          </p:nvSpPr>
          <p:spPr bwMode="auto">
            <a:xfrm>
              <a:off x="5515530" y="2478168"/>
              <a:ext cx="963509" cy="973825"/>
            </a:xfrm>
            <a:custGeom>
              <a:avLst/>
              <a:gdLst>
                <a:gd name="T0" fmla="*/ 169 w 197"/>
                <a:gd name="T1" fmla="*/ 141 h 199"/>
                <a:gd name="T2" fmla="*/ 59 w 197"/>
                <a:gd name="T3" fmla="*/ 141 h 199"/>
                <a:gd name="T4" fmla="*/ 59 w 197"/>
                <a:gd name="T5" fmla="*/ 29 h 199"/>
                <a:gd name="T6" fmla="*/ 28 w 197"/>
                <a:gd name="T7" fmla="*/ 0 h 199"/>
                <a:gd name="T8" fmla="*/ 0 w 197"/>
                <a:gd name="T9" fmla="*/ 29 h 199"/>
                <a:gd name="T10" fmla="*/ 0 w 197"/>
                <a:gd name="T11" fmla="*/ 168 h 199"/>
                <a:gd name="T12" fmla="*/ 0 w 197"/>
                <a:gd name="T13" fmla="*/ 170 h 199"/>
                <a:gd name="T14" fmla="*/ 0 w 197"/>
                <a:gd name="T15" fmla="*/ 170 h 199"/>
                <a:gd name="T16" fmla="*/ 28 w 197"/>
                <a:gd name="T17" fmla="*/ 199 h 199"/>
                <a:gd name="T18" fmla="*/ 169 w 197"/>
                <a:gd name="T19" fmla="*/ 199 h 199"/>
                <a:gd name="T20" fmla="*/ 197 w 197"/>
                <a:gd name="T21" fmla="*/ 170 h 199"/>
                <a:gd name="T22" fmla="*/ 169 w 197"/>
                <a:gd name="T23" fmla="*/ 1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99">
                  <a:moveTo>
                    <a:pt x="169" y="141"/>
                  </a:moveTo>
                  <a:cubicBezTo>
                    <a:pt x="59" y="141"/>
                    <a:pt x="59" y="141"/>
                    <a:pt x="59" y="141"/>
                  </a:cubicBezTo>
                  <a:cubicBezTo>
                    <a:pt x="59" y="29"/>
                    <a:pt x="59" y="29"/>
                    <a:pt x="59" y="29"/>
                  </a:cubicBezTo>
                  <a:cubicBezTo>
                    <a:pt x="59" y="13"/>
                    <a:pt x="45" y="0"/>
                    <a:pt x="28" y="0"/>
                  </a:cubicBezTo>
                  <a:cubicBezTo>
                    <a:pt x="14" y="0"/>
                    <a:pt x="0" y="13"/>
                    <a:pt x="0" y="29"/>
                  </a:cubicBezTo>
                  <a:cubicBezTo>
                    <a:pt x="0" y="168"/>
                    <a:pt x="0" y="168"/>
                    <a:pt x="0" y="168"/>
                  </a:cubicBezTo>
                  <a:cubicBezTo>
                    <a:pt x="0" y="170"/>
                    <a:pt x="0" y="170"/>
                    <a:pt x="0" y="170"/>
                  </a:cubicBezTo>
                  <a:cubicBezTo>
                    <a:pt x="0" y="170"/>
                    <a:pt x="0" y="170"/>
                    <a:pt x="0" y="170"/>
                  </a:cubicBezTo>
                  <a:cubicBezTo>
                    <a:pt x="0" y="186"/>
                    <a:pt x="14" y="199"/>
                    <a:pt x="28" y="199"/>
                  </a:cubicBezTo>
                  <a:cubicBezTo>
                    <a:pt x="169" y="199"/>
                    <a:pt x="169" y="199"/>
                    <a:pt x="169" y="199"/>
                  </a:cubicBezTo>
                  <a:cubicBezTo>
                    <a:pt x="186" y="199"/>
                    <a:pt x="197" y="186"/>
                    <a:pt x="197" y="170"/>
                  </a:cubicBezTo>
                  <a:cubicBezTo>
                    <a:pt x="197" y="154"/>
                    <a:pt x="186" y="141"/>
                    <a:pt x="169" y="14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3" name="Freeform 67">
              <a:extLst>
                <a:ext uri="{FF2B5EF4-FFF2-40B4-BE49-F238E27FC236}">
                  <a16:creationId xmlns:a16="http://schemas.microsoft.com/office/drawing/2014/main" id="{93D94926-137C-4DB9-8417-869F2AB006F9}"/>
                </a:ext>
              </a:extLst>
            </p:cNvPr>
            <p:cNvSpPr>
              <a:spLocks/>
            </p:cNvSpPr>
            <p:nvPr/>
          </p:nvSpPr>
          <p:spPr bwMode="auto">
            <a:xfrm>
              <a:off x="6322236" y="2620528"/>
              <a:ext cx="18569" cy="57769"/>
            </a:xfrm>
            <a:custGeom>
              <a:avLst/>
              <a:gdLst>
                <a:gd name="T0" fmla="*/ 4 w 4"/>
                <a:gd name="T1" fmla="*/ 12 h 12"/>
                <a:gd name="T2" fmla="*/ 4 w 4"/>
                <a:gd name="T3" fmla="*/ 0 h 12"/>
                <a:gd name="T4" fmla="*/ 0 w 4"/>
                <a:gd name="T5" fmla="*/ 5 h 12"/>
                <a:gd name="T6" fmla="*/ 4 w 4"/>
                <a:gd name="T7" fmla="*/ 12 h 12"/>
              </a:gdLst>
              <a:ahLst/>
              <a:cxnLst>
                <a:cxn ang="0">
                  <a:pos x="T0" y="T1"/>
                </a:cxn>
                <a:cxn ang="0">
                  <a:pos x="T2" y="T3"/>
                </a:cxn>
                <a:cxn ang="0">
                  <a:pos x="T4" y="T5"/>
                </a:cxn>
                <a:cxn ang="0">
                  <a:pos x="T6" y="T7"/>
                </a:cxn>
              </a:cxnLst>
              <a:rect l="0" t="0" r="r" b="b"/>
              <a:pathLst>
                <a:path w="4" h="12">
                  <a:moveTo>
                    <a:pt x="4" y="12"/>
                  </a:moveTo>
                  <a:cubicBezTo>
                    <a:pt x="4" y="0"/>
                    <a:pt x="4" y="0"/>
                    <a:pt x="4" y="0"/>
                  </a:cubicBezTo>
                  <a:cubicBezTo>
                    <a:pt x="3" y="2"/>
                    <a:pt x="2" y="3"/>
                    <a:pt x="0" y="5"/>
                  </a:cubicBezTo>
                  <a:lnTo>
                    <a:pt x="4"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4" name="Freeform 68">
              <a:extLst>
                <a:ext uri="{FF2B5EF4-FFF2-40B4-BE49-F238E27FC236}">
                  <a16:creationId xmlns:a16="http://schemas.microsoft.com/office/drawing/2014/main" id="{CF4A1CA4-6628-42DA-BFA7-3E353C5449FF}"/>
                </a:ext>
              </a:extLst>
            </p:cNvPr>
            <p:cNvSpPr>
              <a:spLocks/>
            </p:cNvSpPr>
            <p:nvPr/>
          </p:nvSpPr>
          <p:spPr bwMode="auto">
            <a:xfrm>
              <a:off x="5847703" y="2620528"/>
              <a:ext cx="342489" cy="503418"/>
            </a:xfrm>
            <a:custGeom>
              <a:avLst/>
              <a:gdLst>
                <a:gd name="T0" fmla="*/ 0 w 70"/>
                <a:gd name="T1" fmla="*/ 103 h 103"/>
                <a:gd name="T2" fmla="*/ 70 w 70"/>
                <a:gd name="T3" fmla="*/ 103 h 103"/>
                <a:gd name="T4" fmla="*/ 30 w 70"/>
                <a:gd name="T5" fmla="*/ 45 h 103"/>
                <a:gd name="T6" fmla="*/ 25 w 70"/>
                <a:gd name="T7" fmla="*/ 15 h 103"/>
                <a:gd name="T8" fmla="*/ 25 w 70"/>
                <a:gd name="T9" fmla="*/ 15 h 103"/>
                <a:gd name="T10" fmla="*/ 0 w 70"/>
                <a:gd name="T11" fmla="*/ 0 h 103"/>
                <a:gd name="T12" fmla="*/ 0 w 70"/>
                <a:gd name="T13" fmla="*/ 103 h 103"/>
              </a:gdLst>
              <a:ahLst/>
              <a:cxnLst>
                <a:cxn ang="0">
                  <a:pos x="T0" y="T1"/>
                </a:cxn>
                <a:cxn ang="0">
                  <a:pos x="T2" y="T3"/>
                </a:cxn>
                <a:cxn ang="0">
                  <a:pos x="T4" y="T5"/>
                </a:cxn>
                <a:cxn ang="0">
                  <a:pos x="T6" y="T7"/>
                </a:cxn>
                <a:cxn ang="0">
                  <a:pos x="T8" y="T9"/>
                </a:cxn>
                <a:cxn ang="0">
                  <a:pos x="T10" y="T11"/>
                </a:cxn>
                <a:cxn ang="0">
                  <a:pos x="T12" y="T13"/>
                </a:cxn>
              </a:cxnLst>
              <a:rect l="0" t="0" r="r" b="b"/>
              <a:pathLst>
                <a:path w="70" h="103">
                  <a:moveTo>
                    <a:pt x="0" y="103"/>
                  </a:moveTo>
                  <a:cubicBezTo>
                    <a:pt x="70" y="103"/>
                    <a:pt x="70" y="103"/>
                    <a:pt x="70" y="103"/>
                  </a:cubicBezTo>
                  <a:cubicBezTo>
                    <a:pt x="30" y="45"/>
                    <a:pt x="30" y="45"/>
                    <a:pt x="30" y="45"/>
                  </a:cubicBezTo>
                  <a:cubicBezTo>
                    <a:pt x="25" y="35"/>
                    <a:pt x="21" y="25"/>
                    <a:pt x="25" y="15"/>
                  </a:cubicBezTo>
                  <a:cubicBezTo>
                    <a:pt x="25" y="15"/>
                    <a:pt x="25" y="15"/>
                    <a:pt x="25" y="15"/>
                  </a:cubicBezTo>
                  <a:cubicBezTo>
                    <a:pt x="15" y="12"/>
                    <a:pt x="7" y="6"/>
                    <a:pt x="0" y="0"/>
                  </a:cubicBezTo>
                  <a:lnTo>
                    <a:pt x="0" y="10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5" name="Freeform 69">
              <a:extLst>
                <a:ext uri="{FF2B5EF4-FFF2-40B4-BE49-F238E27FC236}">
                  <a16:creationId xmlns:a16="http://schemas.microsoft.com/office/drawing/2014/main" id="{58C6AC75-5E79-4A2B-B8A3-28C89E3CFCC7}"/>
                </a:ext>
              </a:extLst>
            </p:cNvPr>
            <p:cNvSpPr>
              <a:spLocks/>
            </p:cNvSpPr>
            <p:nvPr/>
          </p:nvSpPr>
          <p:spPr bwMode="auto">
            <a:xfrm>
              <a:off x="5758986" y="2013951"/>
              <a:ext cx="674662" cy="635462"/>
            </a:xfrm>
            <a:custGeom>
              <a:avLst/>
              <a:gdLst>
                <a:gd name="T0" fmla="*/ 59 w 138"/>
                <a:gd name="T1" fmla="*/ 114 h 130"/>
                <a:gd name="T2" fmla="*/ 81 w 138"/>
                <a:gd name="T3" fmla="*/ 108 h 130"/>
                <a:gd name="T4" fmla="*/ 109 w 138"/>
                <a:gd name="T5" fmla="*/ 121 h 130"/>
                <a:gd name="T6" fmla="*/ 122 w 138"/>
                <a:gd name="T7" fmla="*/ 109 h 130"/>
                <a:gd name="T8" fmla="*/ 129 w 138"/>
                <a:gd name="T9" fmla="*/ 97 h 130"/>
                <a:gd name="T10" fmla="*/ 138 w 138"/>
                <a:gd name="T11" fmla="*/ 68 h 130"/>
                <a:gd name="T12" fmla="*/ 68 w 138"/>
                <a:gd name="T13" fmla="*/ 0 h 130"/>
                <a:gd name="T14" fmla="*/ 0 w 138"/>
                <a:gd name="T15" fmla="*/ 68 h 130"/>
                <a:gd name="T16" fmla="*/ 44 w 138"/>
                <a:gd name="T17" fmla="*/ 130 h 130"/>
                <a:gd name="T18" fmla="*/ 59 w 138"/>
                <a:gd name="T19"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0">
                  <a:moveTo>
                    <a:pt x="59" y="114"/>
                  </a:moveTo>
                  <a:cubicBezTo>
                    <a:pt x="66" y="111"/>
                    <a:pt x="73" y="108"/>
                    <a:pt x="81" y="108"/>
                  </a:cubicBezTo>
                  <a:cubicBezTo>
                    <a:pt x="92" y="108"/>
                    <a:pt x="103" y="112"/>
                    <a:pt x="109" y="121"/>
                  </a:cubicBezTo>
                  <a:cubicBezTo>
                    <a:pt x="115" y="117"/>
                    <a:pt x="119" y="114"/>
                    <a:pt x="122" y="109"/>
                  </a:cubicBezTo>
                  <a:cubicBezTo>
                    <a:pt x="124" y="104"/>
                    <a:pt x="126" y="100"/>
                    <a:pt x="129" y="97"/>
                  </a:cubicBezTo>
                  <a:cubicBezTo>
                    <a:pt x="134" y="88"/>
                    <a:pt x="138" y="77"/>
                    <a:pt x="138" y="68"/>
                  </a:cubicBezTo>
                  <a:cubicBezTo>
                    <a:pt x="138" y="30"/>
                    <a:pt x="105" y="0"/>
                    <a:pt x="68" y="0"/>
                  </a:cubicBezTo>
                  <a:cubicBezTo>
                    <a:pt x="32" y="0"/>
                    <a:pt x="0" y="30"/>
                    <a:pt x="0" y="68"/>
                  </a:cubicBezTo>
                  <a:cubicBezTo>
                    <a:pt x="0" y="97"/>
                    <a:pt x="20" y="121"/>
                    <a:pt x="44" y="130"/>
                  </a:cubicBezTo>
                  <a:cubicBezTo>
                    <a:pt x="48" y="124"/>
                    <a:pt x="53" y="118"/>
                    <a:pt x="59" y="1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6" name="Freeform 70">
              <a:extLst>
                <a:ext uri="{FF2B5EF4-FFF2-40B4-BE49-F238E27FC236}">
                  <a16:creationId xmlns:a16="http://schemas.microsoft.com/office/drawing/2014/main" id="{926F9723-53AE-4D43-9630-B51372DEB1EC}"/>
                </a:ext>
              </a:extLst>
            </p:cNvPr>
            <p:cNvSpPr>
              <a:spLocks/>
            </p:cNvSpPr>
            <p:nvPr/>
          </p:nvSpPr>
          <p:spPr bwMode="auto">
            <a:xfrm>
              <a:off x="6526492" y="3289001"/>
              <a:ext cx="10316" cy="39201"/>
            </a:xfrm>
            <a:custGeom>
              <a:avLst/>
              <a:gdLst>
                <a:gd name="T0" fmla="*/ 2 w 2"/>
                <a:gd name="T1" fmla="*/ 4 h 8"/>
                <a:gd name="T2" fmla="*/ 0 w 2"/>
                <a:gd name="T3" fmla="*/ 0 h 8"/>
                <a:gd name="T4" fmla="*/ 0 w 2"/>
                <a:gd name="T5" fmla="*/ 8 h 8"/>
                <a:gd name="T6" fmla="*/ 2 w 2"/>
                <a:gd name="T7" fmla="*/ 4 h 8"/>
              </a:gdLst>
              <a:ahLst/>
              <a:cxnLst>
                <a:cxn ang="0">
                  <a:pos x="T0" y="T1"/>
                </a:cxn>
                <a:cxn ang="0">
                  <a:pos x="T2" y="T3"/>
                </a:cxn>
                <a:cxn ang="0">
                  <a:pos x="T4" y="T5"/>
                </a:cxn>
                <a:cxn ang="0">
                  <a:pos x="T6" y="T7"/>
                </a:cxn>
              </a:cxnLst>
              <a:rect l="0" t="0" r="r" b="b"/>
              <a:pathLst>
                <a:path w="2" h="8">
                  <a:moveTo>
                    <a:pt x="2" y="4"/>
                  </a:moveTo>
                  <a:cubicBezTo>
                    <a:pt x="2" y="4"/>
                    <a:pt x="0" y="2"/>
                    <a:pt x="0" y="0"/>
                  </a:cubicBezTo>
                  <a:cubicBezTo>
                    <a:pt x="0" y="8"/>
                    <a:pt x="0" y="8"/>
                    <a:pt x="0" y="8"/>
                  </a:cubicBezTo>
                  <a:cubicBezTo>
                    <a:pt x="0" y="7"/>
                    <a:pt x="2" y="4"/>
                    <a:pt x="2" y="4"/>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7" name="Freeform 71">
              <a:extLst>
                <a:ext uri="{FF2B5EF4-FFF2-40B4-BE49-F238E27FC236}">
                  <a16:creationId xmlns:a16="http://schemas.microsoft.com/office/drawing/2014/main" id="{FB168624-1E50-4C2A-8F79-144D7A554A31}"/>
                </a:ext>
              </a:extLst>
            </p:cNvPr>
            <p:cNvSpPr>
              <a:spLocks/>
            </p:cNvSpPr>
            <p:nvPr/>
          </p:nvSpPr>
          <p:spPr bwMode="auto">
            <a:xfrm>
              <a:off x="5994189" y="2478168"/>
              <a:ext cx="678789" cy="973825"/>
            </a:xfrm>
            <a:custGeom>
              <a:avLst/>
              <a:gdLst>
                <a:gd name="T0" fmla="*/ 109 w 139"/>
                <a:gd name="T1" fmla="*/ 0 h 199"/>
                <a:gd name="T2" fmla="*/ 81 w 139"/>
                <a:gd name="T3" fmla="*/ 29 h 199"/>
                <a:gd name="T4" fmla="*/ 81 w 139"/>
                <a:gd name="T5" fmla="*/ 75 h 199"/>
                <a:gd name="T6" fmla="*/ 57 w 139"/>
                <a:gd name="T7" fmla="*/ 37 h 199"/>
                <a:gd name="T8" fmla="*/ 17 w 139"/>
                <a:gd name="T9" fmla="*/ 29 h 199"/>
                <a:gd name="T10" fmla="*/ 8 w 139"/>
                <a:gd name="T11" fmla="*/ 68 h 199"/>
                <a:gd name="T12" fmla="*/ 50 w 139"/>
                <a:gd name="T13" fmla="*/ 132 h 199"/>
                <a:gd name="T14" fmla="*/ 71 w 139"/>
                <a:gd name="T15" fmla="*/ 132 h 199"/>
                <a:gd name="T16" fmla="*/ 109 w 139"/>
                <a:gd name="T17" fmla="*/ 166 h 199"/>
                <a:gd name="T18" fmla="*/ 109 w 139"/>
                <a:gd name="T19" fmla="*/ 174 h 199"/>
                <a:gd name="T20" fmla="*/ 99 w 139"/>
                <a:gd name="T21" fmla="*/ 195 h 199"/>
                <a:gd name="T22" fmla="*/ 125 w 139"/>
                <a:gd name="T23" fmla="*/ 194 h 199"/>
                <a:gd name="T24" fmla="*/ 139 w 139"/>
                <a:gd name="T25" fmla="*/ 170 h 199"/>
                <a:gd name="T26" fmla="*/ 139 w 139"/>
                <a:gd name="T27" fmla="*/ 168 h 199"/>
                <a:gd name="T28" fmla="*/ 139 w 139"/>
                <a:gd name="T29" fmla="*/ 29 h 199"/>
                <a:gd name="T30" fmla="*/ 109 w 139"/>
                <a:gd name="T3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99">
                  <a:moveTo>
                    <a:pt x="109" y="0"/>
                  </a:moveTo>
                  <a:cubicBezTo>
                    <a:pt x="94" y="0"/>
                    <a:pt x="81" y="13"/>
                    <a:pt x="81" y="29"/>
                  </a:cubicBezTo>
                  <a:cubicBezTo>
                    <a:pt x="81" y="75"/>
                    <a:pt x="81" y="75"/>
                    <a:pt x="81" y="75"/>
                  </a:cubicBezTo>
                  <a:cubicBezTo>
                    <a:pt x="57" y="37"/>
                    <a:pt x="57" y="37"/>
                    <a:pt x="57" y="37"/>
                  </a:cubicBezTo>
                  <a:cubicBezTo>
                    <a:pt x="48" y="23"/>
                    <a:pt x="30" y="21"/>
                    <a:pt x="17" y="29"/>
                  </a:cubicBezTo>
                  <a:cubicBezTo>
                    <a:pt x="3" y="38"/>
                    <a:pt x="0" y="56"/>
                    <a:pt x="8" y="68"/>
                  </a:cubicBezTo>
                  <a:cubicBezTo>
                    <a:pt x="50" y="132"/>
                    <a:pt x="50" y="132"/>
                    <a:pt x="50" y="132"/>
                  </a:cubicBezTo>
                  <a:cubicBezTo>
                    <a:pt x="71" y="132"/>
                    <a:pt x="71" y="132"/>
                    <a:pt x="71" y="132"/>
                  </a:cubicBezTo>
                  <a:cubicBezTo>
                    <a:pt x="91" y="132"/>
                    <a:pt x="108" y="147"/>
                    <a:pt x="109" y="166"/>
                  </a:cubicBezTo>
                  <a:cubicBezTo>
                    <a:pt x="109" y="174"/>
                    <a:pt x="109" y="174"/>
                    <a:pt x="109" y="174"/>
                  </a:cubicBezTo>
                  <a:cubicBezTo>
                    <a:pt x="109" y="183"/>
                    <a:pt x="105" y="192"/>
                    <a:pt x="99" y="195"/>
                  </a:cubicBezTo>
                  <a:cubicBezTo>
                    <a:pt x="108" y="199"/>
                    <a:pt x="118" y="199"/>
                    <a:pt x="125" y="194"/>
                  </a:cubicBezTo>
                  <a:cubicBezTo>
                    <a:pt x="134" y="187"/>
                    <a:pt x="139" y="179"/>
                    <a:pt x="139" y="170"/>
                  </a:cubicBezTo>
                  <a:cubicBezTo>
                    <a:pt x="139" y="170"/>
                    <a:pt x="139" y="170"/>
                    <a:pt x="139" y="168"/>
                  </a:cubicBezTo>
                  <a:cubicBezTo>
                    <a:pt x="139" y="29"/>
                    <a:pt x="139" y="29"/>
                    <a:pt x="139" y="29"/>
                  </a:cubicBezTo>
                  <a:cubicBezTo>
                    <a:pt x="139" y="13"/>
                    <a:pt x="125" y="0"/>
                    <a:pt x="109"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8" name="Freeform 72">
              <a:extLst>
                <a:ext uri="{FF2B5EF4-FFF2-40B4-BE49-F238E27FC236}">
                  <a16:creationId xmlns:a16="http://schemas.microsoft.com/office/drawing/2014/main" id="{D4267A76-639E-4B32-99DE-C1B403E424BF}"/>
                </a:ext>
              </a:extLst>
            </p:cNvPr>
            <p:cNvSpPr>
              <a:spLocks/>
            </p:cNvSpPr>
            <p:nvPr/>
          </p:nvSpPr>
          <p:spPr bwMode="auto">
            <a:xfrm>
              <a:off x="5651700" y="3328202"/>
              <a:ext cx="874792" cy="2166347"/>
            </a:xfrm>
            <a:custGeom>
              <a:avLst/>
              <a:gdLst>
                <a:gd name="T0" fmla="*/ 179 w 179"/>
                <a:gd name="T1" fmla="*/ 287 h 443"/>
                <a:gd name="T2" fmla="*/ 179 w 179"/>
                <a:gd name="T3" fmla="*/ 284 h 443"/>
                <a:gd name="T4" fmla="*/ 179 w 179"/>
                <a:gd name="T5" fmla="*/ 161 h 443"/>
                <a:gd name="T6" fmla="*/ 179 w 179"/>
                <a:gd name="T7" fmla="*/ 159 h 443"/>
                <a:gd name="T8" fmla="*/ 179 w 179"/>
                <a:gd name="T9" fmla="*/ 0 h 443"/>
                <a:gd name="T10" fmla="*/ 141 w 179"/>
                <a:gd name="T11" fmla="*/ 35 h 443"/>
                <a:gd name="T12" fmla="*/ 0 w 179"/>
                <a:gd name="T13" fmla="*/ 35 h 443"/>
                <a:gd name="T14" fmla="*/ 0 w 179"/>
                <a:gd name="T15" fmla="*/ 166 h 443"/>
                <a:gd name="T16" fmla="*/ 0 w 179"/>
                <a:gd name="T17" fmla="*/ 166 h 443"/>
                <a:gd name="T18" fmla="*/ 0 w 179"/>
                <a:gd name="T19" fmla="*/ 166 h 443"/>
                <a:gd name="T20" fmla="*/ 0 w 179"/>
                <a:gd name="T21" fmla="*/ 290 h 443"/>
                <a:gd name="T22" fmla="*/ 0 w 179"/>
                <a:gd name="T23" fmla="*/ 290 h 443"/>
                <a:gd name="T24" fmla="*/ 0 w 179"/>
                <a:gd name="T25" fmla="*/ 412 h 443"/>
                <a:gd name="T26" fmla="*/ 32 w 179"/>
                <a:gd name="T27" fmla="*/ 442 h 443"/>
                <a:gd name="T28" fmla="*/ 42 w 179"/>
                <a:gd name="T29" fmla="*/ 442 h 443"/>
                <a:gd name="T30" fmla="*/ 73 w 179"/>
                <a:gd name="T31" fmla="*/ 412 h 443"/>
                <a:gd name="T32" fmla="*/ 73 w 179"/>
                <a:gd name="T33" fmla="*/ 290 h 443"/>
                <a:gd name="T34" fmla="*/ 73 w 179"/>
                <a:gd name="T35" fmla="*/ 290 h 443"/>
                <a:gd name="T36" fmla="*/ 73 w 179"/>
                <a:gd name="T37" fmla="*/ 166 h 443"/>
                <a:gd name="T38" fmla="*/ 73 w 179"/>
                <a:gd name="T39" fmla="*/ 163 h 443"/>
                <a:gd name="T40" fmla="*/ 90 w 179"/>
                <a:gd name="T41" fmla="*/ 147 h 443"/>
                <a:gd name="T42" fmla="*/ 108 w 179"/>
                <a:gd name="T43" fmla="*/ 163 h 443"/>
                <a:gd name="T44" fmla="*/ 108 w 179"/>
                <a:gd name="T45" fmla="*/ 284 h 443"/>
                <a:gd name="T46" fmla="*/ 108 w 179"/>
                <a:gd name="T47" fmla="*/ 287 h 443"/>
                <a:gd name="T48" fmla="*/ 108 w 179"/>
                <a:gd name="T49" fmla="*/ 290 h 443"/>
                <a:gd name="T50" fmla="*/ 108 w 179"/>
                <a:gd name="T51" fmla="*/ 412 h 443"/>
                <a:gd name="T52" fmla="*/ 140 w 179"/>
                <a:gd name="T53" fmla="*/ 443 h 443"/>
                <a:gd name="T54" fmla="*/ 149 w 179"/>
                <a:gd name="T55" fmla="*/ 443 h 443"/>
                <a:gd name="T56" fmla="*/ 179 w 179"/>
                <a:gd name="T57" fmla="*/ 412 h 443"/>
                <a:gd name="T58" fmla="*/ 179 w 179"/>
                <a:gd name="T59" fmla="*/ 290 h 443"/>
                <a:gd name="T60" fmla="*/ 179 w 179"/>
                <a:gd name="T61" fmla="*/ 28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 h="443">
                  <a:moveTo>
                    <a:pt x="179" y="287"/>
                  </a:moveTo>
                  <a:cubicBezTo>
                    <a:pt x="179" y="287"/>
                    <a:pt x="179" y="285"/>
                    <a:pt x="179" y="284"/>
                  </a:cubicBezTo>
                  <a:cubicBezTo>
                    <a:pt x="179" y="161"/>
                    <a:pt x="179" y="161"/>
                    <a:pt x="179" y="161"/>
                  </a:cubicBezTo>
                  <a:cubicBezTo>
                    <a:pt x="179" y="161"/>
                    <a:pt x="179" y="161"/>
                    <a:pt x="179" y="159"/>
                  </a:cubicBezTo>
                  <a:cubicBezTo>
                    <a:pt x="179" y="0"/>
                    <a:pt x="179" y="0"/>
                    <a:pt x="179" y="0"/>
                  </a:cubicBezTo>
                  <a:cubicBezTo>
                    <a:pt x="178" y="20"/>
                    <a:pt x="161" y="35"/>
                    <a:pt x="141" y="35"/>
                  </a:cubicBezTo>
                  <a:cubicBezTo>
                    <a:pt x="0" y="35"/>
                    <a:pt x="0" y="35"/>
                    <a:pt x="0" y="35"/>
                  </a:cubicBezTo>
                  <a:cubicBezTo>
                    <a:pt x="0" y="166"/>
                    <a:pt x="0" y="166"/>
                    <a:pt x="0" y="166"/>
                  </a:cubicBezTo>
                  <a:cubicBezTo>
                    <a:pt x="0" y="166"/>
                    <a:pt x="0" y="166"/>
                    <a:pt x="0" y="166"/>
                  </a:cubicBezTo>
                  <a:cubicBezTo>
                    <a:pt x="0" y="166"/>
                    <a:pt x="0" y="166"/>
                    <a:pt x="0" y="166"/>
                  </a:cubicBezTo>
                  <a:cubicBezTo>
                    <a:pt x="0" y="290"/>
                    <a:pt x="0" y="290"/>
                    <a:pt x="0" y="290"/>
                  </a:cubicBezTo>
                  <a:cubicBezTo>
                    <a:pt x="0" y="290"/>
                    <a:pt x="0" y="290"/>
                    <a:pt x="0" y="290"/>
                  </a:cubicBezTo>
                  <a:cubicBezTo>
                    <a:pt x="0" y="412"/>
                    <a:pt x="0" y="412"/>
                    <a:pt x="0" y="412"/>
                  </a:cubicBezTo>
                  <a:cubicBezTo>
                    <a:pt x="0" y="428"/>
                    <a:pt x="15" y="442"/>
                    <a:pt x="32" y="442"/>
                  </a:cubicBezTo>
                  <a:cubicBezTo>
                    <a:pt x="42" y="442"/>
                    <a:pt x="42" y="442"/>
                    <a:pt x="42" y="442"/>
                  </a:cubicBezTo>
                  <a:cubicBezTo>
                    <a:pt x="58" y="442"/>
                    <a:pt x="73" y="428"/>
                    <a:pt x="73" y="412"/>
                  </a:cubicBezTo>
                  <a:cubicBezTo>
                    <a:pt x="73" y="290"/>
                    <a:pt x="73" y="290"/>
                    <a:pt x="73" y="290"/>
                  </a:cubicBezTo>
                  <a:cubicBezTo>
                    <a:pt x="73" y="290"/>
                    <a:pt x="73" y="290"/>
                    <a:pt x="73" y="290"/>
                  </a:cubicBezTo>
                  <a:cubicBezTo>
                    <a:pt x="73" y="166"/>
                    <a:pt x="73" y="166"/>
                    <a:pt x="73" y="166"/>
                  </a:cubicBezTo>
                  <a:cubicBezTo>
                    <a:pt x="73" y="166"/>
                    <a:pt x="73" y="164"/>
                    <a:pt x="73" y="163"/>
                  </a:cubicBezTo>
                  <a:cubicBezTo>
                    <a:pt x="75" y="154"/>
                    <a:pt x="81" y="147"/>
                    <a:pt x="90" y="147"/>
                  </a:cubicBezTo>
                  <a:cubicBezTo>
                    <a:pt x="100" y="147"/>
                    <a:pt x="106" y="154"/>
                    <a:pt x="108" y="163"/>
                  </a:cubicBezTo>
                  <a:cubicBezTo>
                    <a:pt x="108" y="284"/>
                    <a:pt x="108" y="284"/>
                    <a:pt x="108" y="284"/>
                  </a:cubicBezTo>
                  <a:cubicBezTo>
                    <a:pt x="108" y="285"/>
                    <a:pt x="108" y="287"/>
                    <a:pt x="108" y="287"/>
                  </a:cubicBezTo>
                  <a:cubicBezTo>
                    <a:pt x="108" y="288"/>
                    <a:pt x="108" y="288"/>
                    <a:pt x="108" y="290"/>
                  </a:cubicBezTo>
                  <a:cubicBezTo>
                    <a:pt x="108" y="412"/>
                    <a:pt x="108" y="412"/>
                    <a:pt x="108" y="412"/>
                  </a:cubicBezTo>
                  <a:cubicBezTo>
                    <a:pt x="108" y="428"/>
                    <a:pt x="123" y="443"/>
                    <a:pt x="140" y="443"/>
                  </a:cubicBezTo>
                  <a:cubicBezTo>
                    <a:pt x="149" y="443"/>
                    <a:pt x="149" y="443"/>
                    <a:pt x="149" y="443"/>
                  </a:cubicBezTo>
                  <a:cubicBezTo>
                    <a:pt x="165" y="443"/>
                    <a:pt x="179" y="428"/>
                    <a:pt x="179" y="412"/>
                  </a:cubicBezTo>
                  <a:cubicBezTo>
                    <a:pt x="179" y="290"/>
                    <a:pt x="179" y="290"/>
                    <a:pt x="179" y="290"/>
                  </a:cubicBezTo>
                  <a:cubicBezTo>
                    <a:pt x="179" y="288"/>
                    <a:pt x="179" y="288"/>
                    <a:pt x="179" y="28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566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6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416C9-F60C-4783-B31A-3DB528735C73}"/>
              </a:ext>
            </a:extLst>
          </p:cNvPr>
          <p:cNvGrpSpPr/>
          <p:nvPr/>
        </p:nvGrpSpPr>
        <p:grpSpPr>
          <a:xfrm>
            <a:off x="88726" y="5580665"/>
            <a:ext cx="2366678" cy="1243995"/>
            <a:chOff x="107580" y="0"/>
            <a:chExt cx="2366678" cy="1243995"/>
          </a:xfrm>
        </p:grpSpPr>
        <p:sp>
          <p:nvSpPr>
            <p:cNvPr id="22" name="Title Text"/>
            <p:cNvSpPr>
              <a:spLocks noChangeArrowheads="1"/>
            </p:cNvSpPr>
            <p:nvPr/>
          </p:nvSpPr>
          <p:spPr bwMode="auto">
            <a:xfrm>
              <a:off x="161365" y="0"/>
              <a:ext cx="2312893" cy="1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First Principle</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14" name="Title Text">
              <a:extLst>
                <a:ext uri="{FF2B5EF4-FFF2-40B4-BE49-F238E27FC236}">
                  <a16:creationId xmlns:a16="http://schemas.microsoft.com/office/drawing/2014/main" id="{094646B9-C0C8-41FD-9594-3B3E7F0CFEFA}"/>
                </a:ext>
              </a:extLst>
            </p:cNvPr>
            <p:cNvSpPr>
              <a:spLocks noChangeArrowheads="1"/>
            </p:cNvSpPr>
            <p:nvPr/>
          </p:nvSpPr>
          <p:spPr bwMode="auto">
            <a:xfrm>
              <a:off x="107580" y="531076"/>
              <a:ext cx="231289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REASONING </a:t>
              </a:r>
            </a:p>
          </p:txBody>
        </p:sp>
      </p:grpSp>
      <p:sp>
        <p:nvSpPr>
          <p:cNvPr id="5" name="Rectangle 4">
            <a:extLst>
              <a:ext uri="{FF2B5EF4-FFF2-40B4-BE49-F238E27FC236}">
                <a16:creationId xmlns:a16="http://schemas.microsoft.com/office/drawing/2014/main" id="{EF0CA806-55D7-42B8-B442-50D2B2F13106}"/>
              </a:ext>
            </a:extLst>
          </p:cNvPr>
          <p:cNvSpPr/>
          <p:nvPr/>
        </p:nvSpPr>
        <p:spPr>
          <a:xfrm>
            <a:off x="-13348" y="14816"/>
            <a:ext cx="12205348" cy="1256477"/>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E624816-F4A6-457A-9BBD-B1024CC4B4D4}"/>
              </a:ext>
            </a:extLst>
          </p:cNvPr>
          <p:cNvCxnSpPr>
            <a:cxnSpLocks/>
          </p:cNvCxnSpPr>
          <p:nvPr/>
        </p:nvCxnSpPr>
        <p:spPr>
          <a:xfrm>
            <a:off x="-13348" y="1298972"/>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F331E0-AFBE-4B8E-9B2E-B5927357B27E}"/>
              </a:ext>
            </a:extLst>
          </p:cNvPr>
          <p:cNvCxnSpPr>
            <a:cxnSpLocks/>
          </p:cNvCxnSpPr>
          <p:nvPr/>
        </p:nvCxnSpPr>
        <p:spPr>
          <a:xfrm>
            <a:off x="-13348" y="-16129"/>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_Text_Changethis">
            <a:extLst>
              <a:ext uri="{FF2B5EF4-FFF2-40B4-BE49-F238E27FC236}">
                <a16:creationId xmlns:a16="http://schemas.microsoft.com/office/drawing/2014/main" id="{694A29C8-45DF-470C-BEEE-42DC1655BDFE}"/>
              </a:ext>
            </a:extLst>
          </p:cNvPr>
          <p:cNvSpPr>
            <a:spLocks noChangeArrowheads="1"/>
          </p:cNvSpPr>
          <p:nvPr/>
        </p:nvSpPr>
        <p:spPr bwMode="auto">
          <a:xfrm>
            <a:off x="-13348" y="171072"/>
            <a:ext cx="122053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a:p>
            <a:pPr lvl="0" algn="ctr"/>
            <a:r>
              <a:rPr lang="en-US" altLang="en-US" sz="2800" i="1" spc="400" dirty="0">
                <a:solidFill>
                  <a:schemeClr val="accent2">
                    <a:lumMod val="20000"/>
                    <a:lumOff val="80000"/>
                  </a:schemeClr>
                </a:solidFill>
                <a:latin typeface="Calibri Light" panose="020F0302020204030204" pitchFamily="34" charset="0"/>
                <a:cs typeface="Calibri Light" panose="020F0302020204030204" pitchFamily="34" charset="0"/>
              </a:rPr>
              <a:t>The War Against Christ - Cosmology</a:t>
            </a:r>
          </a:p>
        </p:txBody>
      </p:sp>
      <p:sp>
        <p:nvSpPr>
          <p:cNvPr id="3" name="TextBox 2">
            <a:extLst>
              <a:ext uri="{FF2B5EF4-FFF2-40B4-BE49-F238E27FC236}">
                <a16:creationId xmlns:a16="http://schemas.microsoft.com/office/drawing/2014/main" id="{2DAB0028-1B14-437D-8E7C-AD42CB0B32BA}"/>
              </a:ext>
            </a:extLst>
          </p:cNvPr>
          <p:cNvSpPr txBox="1"/>
          <p:nvPr/>
        </p:nvSpPr>
        <p:spPr>
          <a:xfrm>
            <a:off x="3252247" y="2072109"/>
            <a:ext cx="7202079" cy="3211135"/>
          </a:xfrm>
          <a:prstGeom prst="rect">
            <a:avLst/>
          </a:prstGeom>
          <a:noFill/>
        </p:spPr>
        <p:txBody>
          <a:bodyPr wrap="square" rtlCol="0">
            <a:spAutoFit/>
          </a:bodyPr>
          <a:lstStyle/>
          <a:p>
            <a:pPr marR="0" algn="ctr" rtl="0"/>
            <a:r>
              <a:rPr lang="en-US" sz="3200" b="1" i="0" u="none" strike="noStrike" baseline="30000" dirty="0">
                <a:solidFill>
                  <a:srgbClr val="000000"/>
                </a:solidFill>
                <a:latin typeface="Minion Pro" panose="02040503050306020203" pitchFamily="18" charset="0"/>
              </a:rPr>
              <a:t>Reasoning from Christ</a:t>
            </a:r>
          </a:p>
          <a:p>
            <a:pPr marR="0" algn="ctr" rtl="0"/>
            <a:endParaRPr lang="en-US" sz="3200" b="0" i="0" u="none" strike="noStrike" baseline="30000" dirty="0">
              <a:solidFill>
                <a:srgbClr val="000000"/>
              </a:solidFill>
              <a:latin typeface="Minion Pro" panose="02040503050306020203" pitchFamily="18" charset="0"/>
            </a:endParaRPr>
          </a:p>
          <a:p>
            <a:pPr marR="0" algn="l" rtl="0"/>
            <a:r>
              <a:rPr lang="en-US" sz="3200" b="0" i="0" u="none" strike="noStrike" baseline="30000" dirty="0">
                <a:solidFill>
                  <a:srgbClr val="000000"/>
                </a:solidFill>
                <a:latin typeface="Minion Pro" panose="02040503050306020203" pitchFamily="18" charset="0"/>
              </a:rPr>
              <a:t>• Christ carries all aspects of the creation forward through ordinances </a:t>
            </a:r>
            <a:r>
              <a:rPr lang="en-US" sz="3200" b="0" i="1" u="none" strike="noStrike" baseline="30000" dirty="0">
                <a:solidFill>
                  <a:srgbClr val="000000"/>
                </a:solidFill>
                <a:latin typeface="Minion Pro Med" panose="02040503050306020203" pitchFamily="18" charset="0"/>
              </a:rPr>
              <a:t>and</a:t>
            </a:r>
            <a:r>
              <a:rPr lang="en-US" sz="3200" b="0" i="0" u="none" strike="noStrike" baseline="30000" dirty="0">
                <a:solidFill>
                  <a:srgbClr val="000000"/>
                </a:solidFill>
                <a:latin typeface="Minion Pro" panose="02040503050306020203" pitchFamily="18" charset="0"/>
              </a:rPr>
              <a:t> direct fiat. </a:t>
            </a:r>
            <a:br>
              <a:rPr lang="en-US" sz="3200" b="0" i="0" u="none" strike="noStrike" baseline="30000" dirty="0">
                <a:solidFill>
                  <a:srgbClr val="000000"/>
                </a:solidFill>
                <a:latin typeface="Minion Pro" panose="02040503050306020203" pitchFamily="18" charset="0"/>
              </a:rPr>
            </a:br>
            <a:endParaRPr lang="en-US" sz="3200" b="0" i="0" u="none" strike="noStrike" baseline="30000" dirty="0">
              <a:solidFill>
                <a:srgbClr val="000000"/>
              </a:solidFill>
              <a:latin typeface="Minion Pro" panose="02040503050306020203" pitchFamily="18" charset="0"/>
            </a:endParaRPr>
          </a:p>
          <a:p>
            <a:pPr marR="0" algn="l" rtl="0"/>
            <a:r>
              <a:rPr lang="en-US" sz="3200" b="0" i="0" u="none" strike="noStrike" baseline="30000" dirty="0">
                <a:solidFill>
                  <a:srgbClr val="000000"/>
                </a:solidFill>
                <a:latin typeface="Minion Pro" panose="02040503050306020203" pitchFamily="18" charset="0"/>
              </a:rPr>
              <a:t>• There are NO inherent or inviolable laws of nature, only the decrees &amp; ordinances of God. </a:t>
            </a:r>
            <a:br>
              <a:rPr lang="en-US" sz="3200" b="0" i="0" u="none" strike="noStrike" baseline="30000" dirty="0">
                <a:solidFill>
                  <a:srgbClr val="000000"/>
                </a:solidFill>
                <a:latin typeface="Minion Pro" panose="02040503050306020203" pitchFamily="18" charset="0"/>
              </a:rPr>
            </a:br>
            <a:endParaRPr lang="en-US" sz="3200" b="0" i="0" u="none" strike="noStrike" baseline="30000" dirty="0">
              <a:solidFill>
                <a:srgbClr val="000000"/>
              </a:solidFill>
              <a:latin typeface="Minion Pro" panose="02040503050306020203" pitchFamily="18" charset="0"/>
            </a:endParaRPr>
          </a:p>
          <a:p>
            <a:pPr marR="0" algn="l" rtl="0"/>
            <a:r>
              <a:rPr lang="en-US" sz="3200" b="0" i="0" u="none" strike="noStrike" baseline="30000" dirty="0">
                <a:solidFill>
                  <a:srgbClr val="000000"/>
                </a:solidFill>
                <a:latin typeface="Minion Pro" panose="02040503050306020203" pitchFamily="18" charset="0"/>
              </a:rPr>
              <a:t>• There is One Heaven &amp; Earth Mediator.</a:t>
            </a:r>
            <a:endParaRPr lang="en-US" sz="3200" dirty="0"/>
          </a:p>
        </p:txBody>
      </p:sp>
    </p:spTree>
    <p:extLst>
      <p:ext uri="{BB962C8B-B14F-4D97-AF65-F5344CB8AC3E}">
        <p14:creationId xmlns:p14="http://schemas.microsoft.com/office/powerpoint/2010/main" val="3630681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What Was the Quantum Leap?</a:t>
            </a:r>
          </a:p>
        </p:txBody>
      </p:sp>
      <p:grpSp>
        <p:nvGrpSpPr>
          <p:cNvPr id="88" name="Group 87"/>
          <p:cNvGrpSpPr/>
          <p:nvPr/>
        </p:nvGrpSpPr>
        <p:grpSpPr>
          <a:xfrm>
            <a:off x="-1239865" y="2805339"/>
            <a:ext cx="12192000" cy="3101315"/>
            <a:chOff x="0" y="2759620"/>
            <a:chExt cx="12192000" cy="3101315"/>
          </a:xfrm>
          <a:solidFill>
            <a:schemeClr val="tx1">
              <a:alpha val="40000"/>
            </a:schemeClr>
          </a:solidFill>
        </p:grpSpPr>
        <p:sp>
          <p:nvSpPr>
            <p:cNvPr id="5" name="Rectangle 76"/>
            <p:cNvSpPr>
              <a:spLocks noChangeArrowheads="1"/>
            </p:cNvSpPr>
            <p:nvPr/>
          </p:nvSpPr>
          <p:spPr bwMode="auto">
            <a:xfrm>
              <a:off x="0" y="5815216"/>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 name="Rectangle 77"/>
            <p:cNvSpPr>
              <a:spLocks noChangeArrowheads="1"/>
            </p:cNvSpPr>
            <p:nvPr/>
          </p:nvSpPr>
          <p:spPr bwMode="auto">
            <a:xfrm>
              <a:off x="0" y="2759620"/>
              <a:ext cx="12192000" cy="4571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 name="Freeform 78"/>
            <p:cNvSpPr>
              <a:spLocks/>
            </p:cNvSpPr>
            <p:nvPr/>
          </p:nvSpPr>
          <p:spPr bwMode="auto">
            <a:xfrm>
              <a:off x="7540485" y="2792663"/>
              <a:ext cx="239051" cy="137636"/>
            </a:xfrm>
            <a:custGeom>
              <a:avLst/>
              <a:gdLst>
                <a:gd name="T0" fmla="*/ 78 w 132"/>
                <a:gd name="T1" fmla="*/ 76 h 76"/>
                <a:gd name="T2" fmla="*/ 0 w 132"/>
                <a:gd name="T3" fmla="*/ 76 h 76"/>
                <a:gd name="T4" fmla="*/ 59 w 132"/>
                <a:gd name="T5" fmla="*/ 0 h 76"/>
                <a:gd name="T6" fmla="*/ 132 w 132"/>
                <a:gd name="T7" fmla="*/ 0 h 76"/>
                <a:gd name="T8" fmla="*/ 78 w 132"/>
                <a:gd name="T9" fmla="*/ 76 h 76"/>
              </a:gdLst>
              <a:ahLst/>
              <a:cxnLst>
                <a:cxn ang="0">
                  <a:pos x="T0" y="T1"/>
                </a:cxn>
                <a:cxn ang="0">
                  <a:pos x="T2" y="T3"/>
                </a:cxn>
                <a:cxn ang="0">
                  <a:pos x="T4" y="T5"/>
                </a:cxn>
                <a:cxn ang="0">
                  <a:pos x="T6" y="T7"/>
                </a:cxn>
                <a:cxn ang="0">
                  <a:pos x="T8" y="T9"/>
                </a:cxn>
              </a:cxnLst>
              <a:rect l="0" t="0" r="r" b="b"/>
              <a:pathLst>
                <a:path w="132" h="76">
                  <a:moveTo>
                    <a:pt x="78" y="76"/>
                  </a:moveTo>
                  <a:lnTo>
                    <a:pt x="0" y="76"/>
                  </a:lnTo>
                  <a:lnTo>
                    <a:pt x="59" y="0"/>
                  </a:lnTo>
                  <a:lnTo>
                    <a:pt x="132"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8" name="Freeform 79"/>
            <p:cNvSpPr>
              <a:spLocks/>
            </p:cNvSpPr>
            <p:nvPr/>
          </p:nvSpPr>
          <p:spPr bwMode="auto">
            <a:xfrm>
              <a:off x="7823000" y="2792663"/>
              <a:ext cx="251728" cy="137636"/>
            </a:xfrm>
            <a:custGeom>
              <a:avLst/>
              <a:gdLst>
                <a:gd name="T0" fmla="*/ 80 w 139"/>
                <a:gd name="T1" fmla="*/ 76 h 76"/>
                <a:gd name="T2" fmla="*/ 0 w 139"/>
                <a:gd name="T3" fmla="*/ 76 h 76"/>
                <a:gd name="T4" fmla="*/ 56 w 139"/>
                <a:gd name="T5" fmla="*/ 0 h 76"/>
                <a:gd name="T6" fmla="*/ 139 w 139"/>
                <a:gd name="T7" fmla="*/ 0 h 76"/>
                <a:gd name="T8" fmla="*/ 80 w 139"/>
                <a:gd name="T9" fmla="*/ 76 h 76"/>
              </a:gdLst>
              <a:ahLst/>
              <a:cxnLst>
                <a:cxn ang="0">
                  <a:pos x="T0" y="T1"/>
                </a:cxn>
                <a:cxn ang="0">
                  <a:pos x="T2" y="T3"/>
                </a:cxn>
                <a:cxn ang="0">
                  <a:pos x="T4" y="T5"/>
                </a:cxn>
                <a:cxn ang="0">
                  <a:pos x="T6" y="T7"/>
                </a:cxn>
                <a:cxn ang="0">
                  <a:pos x="T8" y="T9"/>
                </a:cxn>
              </a:cxnLst>
              <a:rect l="0" t="0" r="r" b="b"/>
              <a:pathLst>
                <a:path w="139" h="76">
                  <a:moveTo>
                    <a:pt x="80" y="76"/>
                  </a:moveTo>
                  <a:lnTo>
                    <a:pt x="0" y="76"/>
                  </a:lnTo>
                  <a:lnTo>
                    <a:pt x="56" y="0"/>
                  </a:lnTo>
                  <a:lnTo>
                    <a:pt x="139"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9" name="Freeform 80"/>
            <p:cNvSpPr>
              <a:spLocks/>
            </p:cNvSpPr>
            <p:nvPr/>
          </p:nvSpPr>
          <p:spPr bwMode="auto">
            <a:xfrm>
              <a:off x="7252536" y="2792663"/>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0" name="Freeform 81"/>
            <p:cNvSpPr>
              <a:spLocks/>
            </p:cNvSpPr>
            <p:nvPr/>
          </p:nvSpPr>
          <p:spPr bwMode="auto">
            <a:xfrm>
              <a:off x="7573082" y="2930298"/>
              <a:ext cx="253539" cy="144880"/>
            </a:xfrm>
            <a:custGeom>
              <a:avLst/>
              <a:gdLst>
                <a:gd name="T0" fmla="*/ 81 w 140"/>
                <a:gd name="T1" fmla="*/ 80 h 80"/>
                <a:gd name="T2" fmla="*/ 0 w 140"/>
                <a:gd name="T3" fmla="*/ 80 h 80"/>
                <a:gd name="T4" fmla="*/ 60 w 140"/>
                <a:gd name="T5" fmla="*/ 0 h 80"/>
                <a:gd name="T6" fmla="*/ 140 w 140"/>
                <a:gd name="T7" fmla="*/ 0 h 80"/>
                <a:gd name="T8" fmla="*/ 81 w 140"/>
                <a:gd name="T9" fmla="*/ 80 h 80"/>
              </a:gdLst>
              <a:ahLst/>
              <a:cxnLst>
                <a:cxn ang="0">
                  <a:pos x="T0" y="T1"/>
                </a:cxn>
                <a:cxn ang="0">
                  <a:pos x="T2" y="T3"/>
                </a:cxn>
                <a:cxn ang="0">
                  <a:pos x="T4" y="T5"/>
                </a:cxn>
                <a:cxn ang="0">
                  <a:pos x="T6" y="T7"/>
                </a:cxn>
                <a:cxn ang="0">
                  <a:pos x="T8" y="T9"/>
                </a:cxn>
              </a:cxnLst>
              <a:rect l="0" t="0" r="r" b="b"/>
              <a:pathLst>
                <a:path w="140" h="80">
                  <a:moveTo>
                    <a:pt x="81" y="80"/>
                  </a:moveTo>
                  <a:lnTo>
                    <a:pt x="0" y="80"/>
                  </a:lnTo>
                  <a:lnTo>
                    <a:pt x="60" y="0"/>
                  </a:lnTo>
                  <a:lnTo>
                    <a:pt x="140"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1" name="Freeform 82"/>
            <p:cNvSpPr>
              <a:spLocks/>
            </p:cNvSpPr>
            <p:nvPr/>
          </p:nvSpPr>
          <p:spPr bwMode="auto">
            <a:xfrm>
              <a:off x="7873708" y="2930298"/>
              <a:ext cx="240862" cy="144880"/>
            </a:xfrm>
            <a:custGeom>
              <a:avLst/>
              <a:gdLst>
                <a:gd name="T0" fmla="*/ 81 w 133"/>
                <a:gd name="T1" fmla="*/ 80 h 80"/>
                <a:gd name="T2" fmla="*/ 0 w 133"/>
                <a:gd name="T3" fmla="*/ 80 h 80"/>
                <a:gd name="T4" fmla="*/ 52 w 133"/>
                <a:gd name="T5" fmla="*/ 0 h 80"/>
                <a:gd name="T6" fmla="*/ 133 w 133"/>
                <a:gd name="T7" fmla="*/ 0 h 80"/>
                <a:gd name="T8" fmla="*/ 81 w 133"/>
                <a:gd name="T9" fmla="*/ 80 h 80"/>
              </a:gdLst>
              <a:ahLst/>
              <a:cxnLst>
                <a:cxn ang="0">
                  <a:pos x="T0" y="T1"/>
                </a:cxn>
                <a:cxn ang="0">
                  <a:pos x="T2" y="T3"/>
                </a:cxn>
                <a:cxn ang="0">
                  <a:pos x="T4" y="T5"/>
                </a:cxn>
                <a:cxn ang="0">
                  <a:pos x="T6" y="T7"/>
                </a:cxn>
                <a:cxn ang="0">
                  <a:pos x="T8" y="T9"/>
                </a:cxn>
              </a:cxnLst>
              <a:rect l="0" t="0" r="r" b="b"/>
              <a:pathLst>
                <a:path w="133" h="80">
                  <a:moveTo>
                    <a:pt x="81" y="80"/>
                  </a:moveTo>
                  <a:lnTo>
                    <a:pt x="0" y="80"/>
                  </a:lnTo>
                  <a:lnTo>
                    <a:pt x="52" y="0"/>
                  </a:lnTo>
                  <a:lnTo>
                    <a:pt x="133"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2" name="Freeform 83"/>
            <p:cNvSpPr>
              <a:spLocks/>
            </p:cNvSpPr>
            <p:nvPr/>
          </p:nvSpPr>
          <p:spPr bwMode="auto">
            <a:xfrm>
              <a:off x="7296000" y="2930298"/>
              <a:ext cx="244484" cy="150313"/>
            </a:xfrm>
            <a:custGeom>
              <a:avLst/>
              <a:gdLst>
                <a:gd name="T0" fmla="*/ 135 w 135"/>
                <a:gd name="T1" fmla="*/ 0 h 83"/>
                <a:gd name="T2" fmla="*/ 56 w 135"/>
                <a:gd name="T3" fmla="*/ 0 h 83"/>
                <a:gd name="T4" fmla="*/ 0 w 135"/>
                <a:gd name="T5" fmla="*/ 83 h 83"/>
                <a:gd name="T6" fmla="*/ 82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6" y="0"/>
                  </a:lnTo>
                  <a:lnTo>
                    <a:pt x="0" y="83"/>
                  </a:lnTo>
                  <a:lnTo>
                    <a:pt x="82"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3" name="Freeform 84"/>
            <p:cNvSpPr>
              <a:spLocks/>
            </p:cNvSpPr>
            <p:nvPr/>
          </p:nvSpPr>
          <p:spPr bwMode="auto">
            <a:xfrm>
              <a:off x="7343086" y="3080611"/>
              <a:ext cx="244484" cy="137636"/>
            </a:xfrm>
            <a:custGeom>
              <a:avLst/>
              <a:gdLst>
                <a:gd name="T0" fmla="*/ 78 w 135"/>
                <a:gd name="T1" fmla="*/ 76 h 76"/>
                <a:gd name="T2" fmla="*/ 0 w 135"/>
                <a:gd name="T3" fmla="*/ 76 h 76"/>
                <a:gd name="T4" fmla="*/ 56 w 135"/>
                <a:gd name="T5" fmla="*/ 0 h 76"/>
                <a:gd name="T6" fmla="*/ 135 w 135"/>
                <a:gd name="T7" fmla="*/ 0 h 76"/>
                <a:gd name="T8" fmla="*/ 78 w 135"/>
                <a:gd name="T9" fmla="*/ 76 h 76"/>
              </a:gdLst>
              <a:ahLst/>
              <a:cxnLst>
                <a:cxn ang="0">
                  <a:pos x="T0" y="T1"/>
                </a:cxn>
                <a:cxn ang="0">
                  <a:pos x="T2" y="T3"/>
                </a:cxn>
                <a:cxn ang="0">
                  <a:pos x="T4" y="T5"/>
                </a:cxn>
                <a:cxn ang="0">
                  <a:pos x="T6" y="T7"/>
                </a:cxn>
                <a:cxn ang="0">
                  <a:pos x="T8" y="T9"/>
                </a:cxn>
              </a:cxnLst>
              <a:rect l="0" t="0" r="r" b="b"/>
              <a:pathLst>
                <a:path w="135" h="76">
                  <a:moveTo>
                    <a:pt x="78" y="76"/>
                  </a:moveTo>
                  <a:lnTo>
                    <a:pt x="0" y="76"/>
                  </a:lnTo>
                  <a:lnTo>
                    <a:pt x="56" y="0"/>
                  </a:lnTo>
                  <a:lnTo>
                    <a:pt x="135" y="0"/>
                  </a:lnTo>
                  <a:lnTo>
                    <a:pt x="78"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4" name="Freeform 85"/>
            <p:cNvSpPr>
              <a:spLocks/>
            </p:cNvSpPr>
            <p:nvPr/>
          </p:nvSpPr>
          <p:spPr bwMode="auto">
            <a:xfrm>
              <a:off x="7629223" y="3080611"/>
              <a:ext cx="244484" cy="137636"/>
            </a:xfrm>
            <a:custGeom>
              <a:avLst/>
              <a:gdLst>
                <a:gd name="T0" fmla="*/ 81 w 135"/>
                <a:gd name="T1" fmla="*/ 76 h 76"/>
                <a:gd name="T2" fmla="*/ 0 w 135"/>
                <a:gd name="T3" fmla="*/ 76 h 76"/>
                <a:gd name="T4" fmla="*/ 50 w 135"/>
                <a:gd name="T5" fmla="*/ 0 h 76"/>
                <a:gd name="T6" fmla="*/ 135 w 135"/>
                <a:gd name="T7" fmla="*/ 0 h 76"/>
                <a:gd name="T8" fmla="*/ 81 w 135"/>
                <a:gd name="T9" fmla="*/ 76 h 76"/>
              </a:gdLst>
              <a:ahLst/>
              <a:cxnLst>
                <a:cxn ang="0">
                  <a:pos x="T0" y="T1"/>
                </a:cxn>
                <a:cxn ang="0">
                  <a:pos x="T2" y="T3"/>
                </a:cxn>
                <a:cxn ang="0">
                  <a:pos x="T4" y="T5"/>
                </a:cxn>
                <a:cxn ang="0">
                  <a:pos x="T6" y="T7"/>
                </a:cxn>
                <a:cxn ang="0">
                  <a:pos x="T8" y="T9"/>
                </a:cxn>
              </a:cxnLst>
              <a:rect l="0" t="0" r="r" b="b"/>
              <a:pathLst>
                <a:path w="135" h="76">
                  <a:moveTo>
                    <a:pt x="81" y="76"/>
                  </a:moveTo>
                  <a:lnTo>
                    <a:pt x="0" y="76"/>
                  </a:lnTo>
                  <a:lnTo>
                    <a:pt x="50" y="0"/>
                  </a:lnTo>
                  <a:lnTo>
                    <a:pt x="135" y="0"/>
                  </a:lnTo>
                  <a:lnTo>
                    <a:pt x="81"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5" name="Freeform 86"/>
            <p:cNvSpPr>
              <a:spLocks/>
            </p:cNvSpPr>
            <p:nvPr/>
          </p:nvSpPr>
          <p:spPr bwMode="auto">
            <a:xfrm>
              <a:off x="7051516" y="3080611"/>
              <a:ext cx="251728" cy="144880"/>
            </a:xfrm>
            <a:custGeom>
              <a:avLst/>
              <a:gdLst>
                <a:gd name="T0" fmla="*/ 139 w 139"/>
                <a:gd name="T1" fmla="*/ 0 h 80"/>
                <a:gd name="T2" fmla="*/ 59 w 139"/>
                <a:gd name="T3" fmla="*/ 0 h 80"/>
                <a:gd name="T4" fmla="*/ 0 w 139"/>
                <a:gd name="T5" fmla="*/ 80 h 80"/>
                <a:gd name="T6" fmla="*/ 80 w 139"/>
                <a:gd name="T7" fmla="*/ 80 h 80"/>
                <a:gd name="T8" fmla="*/ 139 w 139"/>
                <a:gd name="T9" fmla="*/ 0 h 80"/>
              </a:gdLst>
              <a:ahLst/>
              <a:cxnLst>
                <a:cxn ang="0">
                  <a:pos x="T0" y="T1"/>
                </a:cxn>
                <a:cxn ang="0">
                  <a:pos x="T2" y="T3"/>
                </a:cxn>
                <a:cxn ang="0">
                  <a:pos x="T4" y="T5"/>
                </a:cxn>
                <a:cxn ang="0">
                  <a:pos x="T6" y="T7"/>
                </a:cxn>
                <a:cxn ang="0">
                  <a:pos x="T8" y="T9"/>
                </a:cxn>
              </a:cxnLst>
              <a:rect l="0" t="0" r="r" b="b"/>
              <a:pathLst>
                <a:path w="139" h="80">
                  <a:moveTo>
                    <a:pt x="139" y="0"/>
                  </a:moveTo>
                  <a:lnTo>
                    <a:pt x="59" y="0"/>
                  </a:lnTo>
                  <a:lnTo>
                    <a:pt x="0" y="80"/>
                  </a:lnTo>
                  <a:lnTo>
                    <a:pt x="80" y="80"/>
                  </a:lnTo>
                  <a:lnTo>
                    <a:pt x="13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6" name="Freeform 87"/>
            <p:cNvSpPr>
              <a:spLocks/>
            </p:cNvSpPr>
            <p:nvPr/>
          </p:nvSpPr>
          <p:spPr bwMode="auto">
            <a:xfrm>
              <a:off x="7180096" y="3509817"/>
              <a:ext cx="244484" cy="150313"/>
            </a:xfrm>
            <a:custGeom>
              <a:avLst/>
              <a:gdLst>
                <a:gd name="T0" fmla="*/ 83 w 135"/>
                <a:gd name="T1" fmla="*/ 83 h 83"/>
                <a:gd name="T2" fmla="*/ 0 w 135"/>
                <a:gd name="T3" fmla="*/ 83 h 83"/>
                <a:gd name="T4" fmla="*/ 57 w 135"/>
                <a:gd name="T5" fmla="*/ 0 h 83"/>
                <a:gd name="T6" fmla="*/ 135 w 135"/>
                <a:gd name="T7" fmla="*/ 0 h 83"/>
                <a:gd name="T8" fmla="*/ 83 w 135"/>
                <a:gd name="T9" fmla="*/ 83 h 83"/>
              </a:gdLst>
              <a:ahLst/>
              <a:cxnLst>
                <a:cxn ang="0">
                  <a:pos x="T0" y="T1"/>
                </a:cxn>
                <a:cxn ang="0">
                  <a:pos x="T2" y="T3"/>
                </a:cxn>
                <a:cxn ang="0">
                  <a:pos x="T4" y="T5"/>
                </a:cxn>
                <a:cxn ang="0">
                  <a:pos x="T6" y="T7"/>
                </a:cxn>
                <a:cxn ang="0">
                  <a:pos x="T8" y="T9"/>
                </a:cxn>
              </a:cxnLst>
              <a:rect l="0" t="0" r="r" b="b"/>
              <a:pathLst>
                <a:path w="135" h="83">
                  <a:moveTo>
                    <a:pt x="83" y="83"/>
                  </a:moveTo>
                  <a:lnTo>
                    <a:pt x="0" y="83"/>
                  </a:lnTo>
                  <a:lnTo>
                    <a:pt x="57" y="0"/>
                  </a:lnTo>
                  <a:lnTo>
                    <a:pt x="135" y="0"/>
                  </a:lnTo>
                  <a:lnTo>
                    <a:pt x="83"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7" name="Freeform 88"/>
            <p:cNvSpPr>
              <a:spLocks/>
            </p:cNvSpPr>
            <p:nvPr/>
          </p:nvSpPr>
          <p:spPr bwMode="auto">
            <a:xfrm>
              <a:off x="7466234" y="3509817"/>
              <a:ext cx="249917" cy="150313"/>
            </a:xfrm>
            <a:custGeom>
              <a:avLst/>
              <a:gdLst>
                <a:gd name="T0" fmla="*/ 78 w 138"/>
                <a:gd name="T1" fmla="*/ 83 h 83"/>
                <a:gd name="T2" fmla="*/ 0 w 138"/>
                <a:gd name="T3" fmla="*/ 83 h 83"/>
                <a:gd name="T4" fmla="*/ 59 w 138"/>
                <a:gd name="T5" fmla="*/ 0 h 83"/>
                <a:gd name="T6" fmla="*/ 138 w 138"/>
                <a:gd name="T7" fmla="*/ 0 h 83"/>
                <a:gd name="T8" fmla="*/ 78 w 138"/>
                <a:gd name="T9" fmla="*/ 83 h 83"/>
              </a:gdLst>
              <a:ahLst/>
              <a:cxnLst>
                <a:cxn ang="0">
                  <a:pos x="T0" y="T1"/>
                </a:cxn>
                <a:cxn ang="0">
                  <a:pos x="T2" y="T3"/>
                </a:cxn>
                <a:cxn ang="0">
                  <a:pos x="T4" y="T5"/>
                </a:cxn>
                <a:cxn ang="0">
                  <a:pos x="T6" y="T7"/>
                </a:cxn>
                <a:cxn ang="0">
                  <a:pos x="T8" y="T9"/>
                </a:cxn>
              </a:cxnLst>
              <a:rect l="0" t="0" r="r" b="b"/>
              <a:pathLst>
                <a:path w="138" h="83">
                  <a:moveTo>
                    <a:pt x="78" y="83"/>
                  </a:moveTo>
                  <a:lnTo>
                    <a:pt x="0" y="83"/>
                  </a:lnTo>
                  <a:lnTo>
                    <a:pt x="59" y="0"/>
                  </a:lnTo>
                  <a:lnTo>
                    <a:pt x="138" y="0"/>
                  </a:lnTo>
                  <a:lnTo>
                    <a:pt x="78"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 name="Freeform 89"/>
            <p:cNvSpPr>
              <a:spLocks/>
            </p:cNvSpPr>
            <p:nvPr/>
          </p:nvSpPr>
          <p:spPr bwMode="auto">
            <a:xfrm>
              <a:off x="6901203" y="3509817"/>
              <a:ext cx="239051" cy="150313"/>
            </a:xfrm>
            <a:custGeom>
              <a:avLst/>
              <a:gdLst>
                <a:gd name="T0" fmla="*/ 132 w 132"/>
                <a:gd name="T1" fmla="*/ 0 h 83"/>
                <a:gd name="T2" fmla="*/ 54 w 132"/>
                <a:gd name="T3" fmla="*/ 0 h 83"/>
                <a:gd name="T4" fmla="*/ 0 w 132"/>
                <a:gd name="T5" fmla="*/ 83 h 83"/>
                <a:gd name="T6" fmla="*/ 80 w 132"/>
                <a:gd name="T7" fmla="*/ 83 h 83"/>
                <a:gd name="T8" fmla="*/ 132 w 132"/>
                <a:gd name="T9" fmla="*/ 0 h 83"/>
              </a:gdLst>
              <a:ahLst/>
              <a:cxnLst>
                <a:cxn ang="0">
                  <a:pos x="T0" y="T1"/>
                </a:cxn>
                <a:cxn ang="0">
                  <a:pos x="T2" y="T3"/>
                </a:cxn>
                <a:cxn ang="0">
                  <a:pos x="T4" y="T5"/>
                </a:cxn>
                <a:cxn ang="0">
                  <a:pos x="T6" y="T7"/>
                </a:cxn>
                <a:cxn ang="0">
                  <a:pos x="T8" y="T9"/>
                </a:cxn>
              </a:cxnLst>
              <a:rect l="0" t="0" r="r" b="b"/>
              <a:pathLst>
                <a:path w="132" h="83">
                  <a:moveTo>
                    <a:pt x="132" y="0"/>
                  </a:moveTo>
                  <a:lnTo>
                    <a:pt x="54" y="0"/>
                  </a:lnTo>
                  <a:lnTo>
                    <a:pt x="0" y="83"/>
                  </a:lnTo>
                  <a:lnTo>
                    <a:pt x="80" y="83"/>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9" name="Freeform 90"/>
            <p:cNvSpPr>
              <a:spLocks/>
            </p:cNvSpPr>
            <p:nvPr/>
          </p:nvSpPr>
          <p:spPr bwMode="auto">
            <a:xfrm>
              <a:off x="7384739" y="3225491"/>
              <a:ext cx="235429" cy="143069"/>
            </a:xfrm>
            <a:custGeom>
              <a:avLst/>
              <a:gdLst>
                <a:gd name="T0" fmla="*/ 78 w 130"/>
                <a:gd name="T1" fmla="*/ 79 h 79"/>
                <a:gd name="T2" fmla="*/ 0 w 130"/>
                <a:gd name="T3" fmla="*/ 79 h 79"/>
                <a:gd name="T4" fmla="*/ 55 w 130"/>
                <a:gd name="T5" fmla="*/ 0 h 79"/>
                <a:gd name="T6" fmla="*/ 130 w 130"/>
                <a:gd name="T7" fmla="*/ 0 h 79"/>
                <a:gd name="T8" fmla="*/ 78 w 130"/>
                <a:gd name="T9" fmla="*/ 79 h 79"/>
              </a:gdLst>
              <a:ahLst/>
              <a:cxnLst>
                <a:cxn ang="0">
                  <a:pos x="T0" y="T1"/>
                </a:cxn>
                <a:cxn ang="0">
                  <a:pos x="T2" y="T3"/>
                </a:cxn>
                <a:cxn ang="0">
                  <a:pos x="T4" y="T5"/>
                </a:cxn>
                <a:cxn ang="0">
                  <a:pos x="T6" y="T7"/>
                </a:cxn>
                <a:cxn ang="0">
                  <a:pos x="T8" y="T9"/>
                </a:cxn>
              </a:cxnLst>
              <a:rect l="0" t="0" r="r" b="b"/>
              <a:pathLst>
                <a:path w="130" h="79">
                  <a:moveTo>
                    <a:pt x="78" y="79"/>
                  </a:moveTo>
                  <a:lnTo>
                    <a:pt x="0" y="79"/>
                  </a:lnTo>
                  <a:lnTo>
                    <a:pt x="55" y="0"/>
                  </a:lnTo>
                  <a:lnTo>
                    <a:pt x="130" y="0"/>
                  </a:lnTo>
                  <a:lnTo>
                    <a:pt x="78"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0" name="Freeform 91"/>
            <p:cNvSpPr>
              <a:spLocks/>
            </p:cNvSpPr>
            <p:nvPr/>
          </p:nvSpPr>
          <p:spPr bwMode="auto">
            <a:xfrm>
              <a:off x="7669065" y="3225491"/>
              <a:ext cx="242673" cy="143069"/>
            </a:xfrm>
            <a:custGeom>
              <a:avLst/>
              <a:gdLst>
                <a:gd name="T0" fmla="*/ 75 w 134"/>
                <a:gd name="T1" fmla="*/ 79 h 79"/>
                <a:gd name="T2" fmla="*/ 0 w 134"/>
                <a:gd name="T3" fmla="*/ 79 h 79"/>
                <a:gd name="T4" fmla="*/ 52 w 134"/>
                <a:gd name="T5" fmla="*/ 0 h 79"/>
                <a:gd name="T6" fmla="*/ 134 w 134"/>
                <a:gd name="T7" fmla="*/ 0 h 79"/>
                <a:gd name="T8" fmla="*/ 75 w 134"/>
                <a:gd name="T9" fmla="*/ 79 h 79"/>
              </a:gdLst>
              <a:ahLst/>
              <a:cxnLst>
                <a:cxn ang="0">
                  <a:pos x="T0" y="T1"/>
                </a:cxn>
                <a:cxn ang="0">
                  <a:pos x="T2" y="T3"/>
                </a:cxn>
                <a:cxn ang="0">
                  <a:pos x="T4" y="T5"/>
                </a:cxn>
                <a:cxn ang="0">
                  <a:pos x="T6" y="T7"/>
                </a:cxn>
                <a:cxn ang="0">
                  <a:pos x="T8" y="T9"/>
                </a:cxn>
              </a:cxnLst>
              <a:rect l="0" t="0" r="r" b="b"/>
              <a:pathLst>
                <a:path w="134" h="79">
                  <a:moveTo>
                    <a:pt x="75" y="79"/>
                  </a:moveTo>
                  <a:lnTo>
                    <a:pt x="0" y="79"/>
                  </a:lnTo>
                  <a:lnTo>
                    <a:pt x="52" y="0"/>
                  </a:lnTo>
                  <a:lnTo>
                    <a:pt x="134" y="0"/>
                  </a:lnTo>
                  <a:lnTo>
                    <a:pt x="75"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1" name="Freeform 92"/>
            <p:cNvSpPr>
              <a:spLocks/>
            </p:cNvSpPr>
            <p:nvPr/>
          </p:nvSpPr>
          <p:spPr bwMode="auto">
            <a:xfrm>
              <a:off x="7093168" y="3218247"/>
              <a:ext cx="244484" cy="150313"/>
            </a:xfrm>
            <a:custGeom>
              <a:avLst/>
              <a:gdLst>
                <a:gd name="T0" fmla="*/ 135 w 135"/>
                <a:gd name="T1" fmla="*/ 0 h 83"/>
                <a:gd name="T2" fmla="*/ 55 w 135"/>
                <a:gd name="T3" fmla="*/ 0 h 83"/>
                <a:gd name="T4" fmla="*/ 0 w 135"/>
                <a:gd name="T5" fmla="*/ 83 h 83"/>
                <a:gd name="T6" fmla="*/ 79 w 135"/>
                <a:gd name="T7" fmla="*/ 83 h 83"/>
                <a:gd name="T8" fmla="*/ 135 w 135"/>
                <a:gd name="T9" fmla="*/ 0 h 83"/>
              </a:gdLst>
              <a:ahLst/>
              <a:cxnLst>
                <a:cxn ang="0">
                  <a:pos x="T0" y="T1"/>
                </a:cxn>
                <a:cxn ang="0">
                  <a:pos x="T2" y="T3"/>
                </a:cxn>
                <a:cxn ang="0">
                  <a:pos x="T4" y="T5"/>
                </a:cxn>
                <a:cxn ang="0">
                  <a:pos x="T6" y="T7"/>
                </a:cxn>
                <a:cxn ang="0">
                  <a:pos x="T8" y="T9"/>
                </a:cxn>
              </a:cxnLst>
              <a:rect l="0" t="0" r="r" b="b"/>
              <a:pathLst>
                <a:path w="135" h="83">
                  <a:moveTo>
                    <a:pt x="135" y="0"/>
                  </a:moveTo>
                  <a:lnTo>
                    <a:pt x="55" y="0"/>
                  </a:lnTo>
                  <a:lnTo>
                    <a:pt x="0" y="83"/>
                  </a:lnTo>
                  <a:lnTo>
                    <a:pt x="79" y="83"/>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2" name="Freeform 93"/>
            <p:cNvSpPr>
              <a:spLocks/>
            </p:cNvSpPr>
            <p:nvPr/>
          </p:nvSpPr>
          <p:spPr bwMode="auto">
            <a:xfrm>
              <a:off x="7140254" y="3368560"/>
              <a:ext cx="244484" cy="141258"/>
            </a:xfrm>
            <a:custGeom>
              <a:avLst/>
              <a:gdLst>
                <a:gd name="T0" fmla="*/ 79 w 135"/>
                <a:gd name="T1" fmla="*/ 78 h 78"/>
                <a:gd name="T2" fmla="*/ 0 w 135"/>
                <a:gd name="T3" fmla="*/ 78 h 78"/>
                <a:gd name="T4" fmla="*/ 53 w 135"/>
                <a:gd name="T5" fmla="*/ 0 h 78"/>
                <a:gd name="T6" fmla="*/ 135 w 135"/>
                <a:gd name="T7" fmla="*/ 0 h 78"/>
                <a:gd name="T8" fmla="*/ 79 w 135"/>
                <a:gd name="T9" fmla="*/ 78 h 78"/>
              </a:gdLst>
              <a:ahLst/>
              <a:cxnLst>
                <a:cxn ang="0">
                  <a:pos x="T0" y="T1"/>
                </a:cxn>
                <a:cxn ang="0">
                  <a:pos x="T2" y="T3"/>
                </a:cxn>
                <a:cxn ang="0">
                  <a:pos x="T4" y="T5"/>
                </a:cxn>
                <a:cxn ang="0">
                  <a:pos x="T6" y="T7"/>
                </a:cxn>
                <a:cxn ang="0">
                  <a:pos x="T8" y="T9"/>
                </a:cxn>
              </a:cxnLst>
              <a:rect l="0" t="0" r="r" b="b"/>
              <a:pathLst>
                <a:path w="135" h="78">
                  <a:moveTo>
                    <a:pt x="79" y="78"/>
                  </a:moveTo>
                  <a:lnTo>
                    <a:pt x="0" y="78"/>
                  </a:lnTo>
                  <a:lnTo>
                    <a:pt x="53" y="0"/>
                  </a:lnTo>
                  <a:lnTo>
                    <a:pt x="135" y="0"/>
                  </a:lnTo>
                  <a:lnTo>
                    <a:pt x="79"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3" name="Freeform 94"/>
            <p:cNvSpPr>
              <a:spLocks/>
            </p:cNvSpPr>
            <p:nvPr/>
          </p:nvSpPr>
          <p:spPr bwMode="auto">
            <a:xfrm>
              <a:off x="7424581" y="3368560"/>
              <a:ext cx="244484" cy="141258"/>
            </a:xfrm>
            <a:custGeom>
              <a:avLst/>
              <a:gdLst>
                <a:gd name="T0" fmla="*/ 82 w 135"/>
                <a:gd name="T1" fmla="*/ 78 h 78"/>
                <a:gd name="T2" fmla="*/ 0 w 135"/>
                <a:gd name="T3" fmla="*/ 78 h 78"/>
                <a:gd name="T4" fmla="*/ 56 w 135"/>
                <a:gd name="T5" fmla="*/ 0 h 78"/>
                <a:gd name="T6" fmla="*/ 135 w 135"/>
                <a:gd name="T7" fmla="*/ 0 h 78"/>
                <a:gd name="T8" fmla="*/ 82 w 135"/>
                <a:gd name="T9" fmla="*/ 78 h 78"/>
              </a:gdLst>
              <a:ahLst/>
              <a:cxnLst>
                <a:cxn ang="0">
                  <a:pos x="T0" y="T1"/>
                </a:cxn>
                <a:cxn ang="0">
                  <a:pos x="T2" y="T3"/>
                </a:cxn>
                <a:cxn ang="0">
                  <a:pos x="T4" y="T5"/>
                </a:cxn>
                <a:cxn ang="0">
                  <a:pos x="T6" y="T7"/>
                </a:cxn>
                <a:cxn ang="0">
                  <a:pos x="T8" y="T9"/>
                </a:cxn>
              </a:cxnLst>
              <a:rect l="0" t="0" r="r" b="b"/>
              <a:pathLst>
                <a:path w="135" h="78">
                  <a:moveTo>
                    <a:pt x="82" y="78"/>
                  </a:moveTo>
                  <a:lnTo>
                    <a:pt x="0" y="78"/>
                  </a:lnTo>
                  <a:lnTo>
                    <a:pt x="56" y="0"/>
                  </a:lnTo>
                  <a:lnTo>
                    <a:pt x="135" y="0"/>
                  </a:lnTo>
                  <a:lnTo>
                    <a:pt x="82"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4" name="Freeform 95"/>
            <p:cNvSpPr>
              <a:spLocks/>
            </p:cNvSpPr>
            <p:nvPr/>
          </p:nvSpPr>
          <p:spPr bwMode="auto">
            <a:xfrm>
              <a:off x="6850495" y="3368560"/>
              <a:ext cx="248106" cy="141258"/>
            </a:xfrm>
            <a:custGeom>
              <a:avLst/>
              <a:gdLst>
                <a:gd name="T0" fmla="*/ 137 w 137"/>
                <a:gd name="T1" fmla="*/ 0 h 78"/>
                <a:gd name="T2" fmla="*/ 59 w 137"/>
                <a:gd name="T3" fmla="*/ 0 h 78"/>
                <a:gd name="T4" fmla="*/ 0 w 137"/>
                <a:gd name="T5" fmla="*/ 78 h 78"/>
                <a:gd name="T6" fmla="*/ 82 w 137"/>
                <a:gd name="T7" fmla="*/ 78 h 78"/>
                <a:gd name="T8" fmla="*/ 137 w 137"/>
                <a:gd name="T9" fmla="*/ 0 h 78"/>
              </a:gdLst>
              <a:ahLst/>
              <a:cxnLst>
                <a:cxn ang="0">
                  <a:pos x="T0" y="T1"/>
                </a:cxn>
                <a:cxn ang="0">
                  <a:pos x="T2" y="T3"/>
                </a:cxn>
                <a:cxn ang="0">
                  <a:pos x="T4" y="T5"/>
                </a:cxn>
                <a:cxn ang="0">
                  <a:pos x="T6" y="T7"/>
                </a:cxn>
                <a:cxn ang="0">
                  <a:pos x="T8" y="T9"/>
                </a:cxn>
              </a:cxnLst>
              <a:rect l="0" t="0" r="r" b="b"/>
              <a:pathLst>
                <a:path w="137" h="78">
                  <a:moveTo>
                    <a:pt x="137" y="0"/>
                  </a:moveTo>
                  <a:lnTo>
                    <a:pt x="59" y="0"/>
                  </a:lnTo>
                  <a:lnTo>
                    <a:pt x="0" y="78"/>
                  </a:lnTo>
                  <a:lnTo>
                    <a:pt x="82" y="78"/>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5" name="Freeform 96"/>
            <p:cNvSpPr>
              <a:spLocks/>
            </p:cNvSpPr>
            <p:nvPr/>
          </p:nvSpPr>
          <p:spPr bwMode="auto">
            <a:xfrm>
              <a:off x="6948289" y="3660130"/>
              <a:ext cx="244484" cy="146691"/>
            </a:xfrm>
            <a:custGeom>
              <a:avLst/>
              <a:gdLst>
                <a:gd name="T0" fmla="*/ 76 w 135"/>
                <a:gd name="T1" fmla="*/ 81 h 81"/>
                <a:gd name="T2" fmla="*/ 0 w 135"/>
                <a:gd name="T3" fmla="*/ 81 h 81"/>
                <a:gd name="T4" fmla="*/ 54 w 135"/>
                <a:gd name="T5" fmla="*/ 0 h 81"/>
                <a:gd name="T6" fmla="*/ 135 w 135"/>
                <a:gd name="T7" fmla="*/ 0 h 81"/>
                <a:gd name="T8" fmla="*/ 76 w 135"/>
                <a:gd name="T9" fmla="*/ 81 h 81"/>
              </a:gdLst>
              <a:ahLst/>
              <a:cxnLst>
                <a:cxn ang="0">
                  <a:pos x="T0" y="T1"/>
                </a:cxn>
                <a:cxn ang="0">
                  <a:pos x="T2" y="T3"/>
                </a:cxn>
                <a:cxn ang="0">
                  <a:pos x="T4" y="T5"/>
                </a:cxn>
                <a:cxn ang="0">
                  <a:pos x="T6" y="T7"/>
                </a:cxn>
                <a:cxn ang="0">
                  <a:pos x="T8" y="T9"/>
                </a:cxn>
              </a:cxnLst>
              <a:rect l="0" t="0" r="r" b="b"/>
              <a:pathLst>
                <a:path w="135" h="81">
                  <a:moveTo>
                    <a:pt x="76" y="81"/>
                  </a:moveTo>
                  <a:lnTo>
                    <a:pt x="0" y="81"/>
                  </a:lnTo>
                  <a:lnTo>
                    <a:pt x="54" y="0"/>
                  </a:lnTo>
                  <a:lnTo>
                    <a:pt x="135" y="0"/>
                  </a:lnTo>
                  <a:lnTo>
                    <a:pt x="76"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6" name="Freeform 97"/>
            <p:cNvSpPr>
              <a:spLocks/>
            </p:cNvSpPr>
            <p:nvPr/>
          </p:nvSpPr>
          <p:spPr bwMode="auto">
            <a:xfrm>
              <a:off x="7236237" y="3660130"/>
              <a:ext cx="235429" cy="146691"/>
            </a:xfrm>
            <a:custGeom>
              <a:avLst/>
              <a:gdLst>
                <a:gd name="T0" fmla="*/ 78 w 130"/>
                <a:gd name="T1" fmla="*/ 81 h 81"/>
                <a:gd name="T2" fmla="*/ 0 w 130"/>
                <a:gd name="T3" fmla="*/ 81 h 81"/>
                <a:gd name="T4" fmla="*/ 52 w 130"/>
                <a:gd name="T5" fmla="*/ 0 h 81"/>
                <a:gd name="T6" fmla="*/ 130 w 130"/>
                <a:gd name="T7" fmla="*/ 0 h 81"/>
                <a:gd name="T8" fmla="*/ 78 w 130"/>
                <a:gd name="T9" fmla="*/ 81 h 81"/>
              </a:gdLst>
              <a:ahLst/>
              <a:cxnLst>
                <a:cxn ang="0">
                  <a:pos x="T0" y="T1"/>
                </a:cxn>
                <a:cxn ang="0">
                  <a:pos x="T2" y="T3"/>
                </a:cxn>
                <a:cxn ang="0">
                  <a:pos x="T4" y="T5"/>
                </a:cxn>
                <a:cxn ang="0">
                  <a:pos x="T6" y="T7"/>
                </a:cxn>
                <a:cxn ang="0">
                  <a:pos x="T8" y="T9"/>
                </a:cxn>
              </a:cxnLst>
              <a:rect l="0" t="0" r="r" b="b"/>
              <a:pathLst>
                <a:path w="130" h="81">
                  <a:moveTo>
                    <a:pt x="78" y="81"/>
                  </a:moveTo>
                  <a:lnTo>
                    <a:pt x="0" y="81"/>
                  </a:lnTo>
                  <a:lnTo>
                    <a:pt x="52" y="0"/>
                  </a:lnTo>
                  <a:lnTo>
                    <a:pt x="130" y="0"/>
                  </a:lnTo>
                  <a:lnTo>
                    <a:pt x="78"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7" name="Freeform 98"/>
            <p:cNvSpPr>
              <a:spLocks/>
            </p:cNvSpPr>
            <p:nvPr/>
          </p:nvSpPr>
          <p:spPr bwMode="auto">
            <a:xfrm>
              <a:off x="6653096" y="3660130"/>
              <a:ext cx="257161" cy="146691"/>
            </a:xfrm>
            <a:custGeom>
              <a:avLst/>
              <a:gdLst>
                <a:gd name="T0" fmla="*/ 142 w 142"/>
                <a:gd name="T1" fmla="*/ 0 h 81"/>
                <a:gd name="T2" fmla="*/ 59 w 142"/>
                <a:gd name="T3" fmla="*/ 0 h 81"/>
                <a:gd name="T4" fmla="*/ 0 w 142"/>
                <a:gd name="T5" fmla="*/ 81 h 81"/>
                <a:gd name="T6" fmla="*/ 83 w 142"/>
                <a:gd name="T7" fmla="*/ 81 h 81"/>
                <a:gd name="T8" fmla="*/ 142 w 142"/>
                <a:gd name="T9" fmla="*/ 0 h 81"/>
              </a:gdLst>
              <a:ahLst/>
              <a:cxnLst>
                <a:cxn ang="0">
                  <a:pos x="T0" y="T1"/>
                </a:cxn>
                <a:cxn ang="0">
                  <a:pos x="T2" y="T3"/>
                </a:cxn>
                <a:cxn ang="0">
                  <a:pos x="T4" y="T5"/>
                </a:cxn>
                <a:cxn ang="0">
                  <a:pos x="T6" y="T7"/>
                </a:cxn>
                <a:cxn ang="0">
                  <a:pos x="T8" y="T9"/>
                </a:cxn>
              </a:cxnLst>
              <a:rect l="0" t="0" r="r" b="b"/>
              <a:pathLst>
                <a:path w="142" h="81">
                  <a:moveTo>
                    <a:pt x="142" y="0"/>
                  </a:moveTo>
                  <a:lnTo>
                    <a:pt x="59" y="0"/>
                  </a:lnTo>
                  <a:lnTo>
                    <a:pt x="0" y="81"/>
                  </a:lnTo>
                  <a:lnTo>
                    <a:pt x="83" y="81"/>
                  </a:lnTo>
                  <a:lnTo>
                    <a:pt x="14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8" name="Freeform 99"/>
            <p:cNvSpPr>
              <a:spLocks/>
            </p:cNvSpPr>
            <p:nvPr/>
          </p:nvSpPr>
          <p:spPr bwMode="auto">
            <a:xfrm>
              <a:off x="6991753" y="3806821"/>
              <a:ext cx="244484" cy="144880"/>
            </a:xfrm>
            <a:custGeom>
              <a:avLst/>
              <a:gdLst>
                <a:gd name="T0" fmla="*/ 78 w 135"/>
                <a:gd name="T1" fmla="*/ 80 h 80"/>
                <a:gd name="T2" fmla="*/ 0 w 135"/>
                <a:gd name="T3" fmla="*/ 80 h 80"/>
                <a:gd name="T4" fmla="*/ 56 w 135"/>
                <a:gd name="T5" fmla="*/ 0 h 80"/>
                <a:gd name="T6" fmla="*/ 135 w 135"/>
                <a:gd name="T7" fmla="*/ 0 h 80"/>
                <a:gd name="T8" fmla="*/ 78 w 135"/>
                <a:gd name="T9" fmla="*/ 80 h 80"/>
              </a:gdLst>
              <a:ahLst/>
              <a:cxnLst>
                <a:cxn ang="0">
                  <a:pos x="T0" y="T1"/>
                </a:cxn>
                <a:cxn ang="0">
                  <a:pos x="T2" y="T3"/>
                </a:cxn>
                <a:cxn ang="0">
                  <a:pos x="T4" y="T5"/>
                </a:cxn>
                <a:cxn ang="0">
                  <a:pos x="T6" y="T7"/>
                </a:cxn>
                <a:cxn ang="0">
                  <a:pos x="T8" y="T9"/>
                </a:cxn>
              </a:cxnLst>
              <a:rect l="0" t="0" r="r" b="b"/>
              <a:pathLst>
                <a:path w="135" h="80">
                  <a:moveTo>
                    <a:pt x="78" y="80"/>
                  </a:moveTo>
                  <a:lnTo>
                    <a:pt x="0" y="80"/>
                  </a:lnTo>
                  <a:lnTo>
                    <a:pt x="56" y="0"/>
                  </a:lnTo>
                  <a:lnTo>
                    <a:pt x="135"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9" name="Freeform 100"/>
            <p:cNvSpPr>
              <a:spLocks/>
            </p:cNvSpPr>
            <p:nvPr/>
          </p:nvSpPr>
          <p:spPr bwMode="auto">
            <a:xfrm>
              <a:off x="7283323" y="3806821"/>
              <a:ext cx="242673" cy="144880"/>
            </a:xfrm>
            <a:custGeom>
              <a:avLst/>
              <a:gdLst>
                <a:gd name="T0" fmla="*/ 78 w 134"/>
                <a:gd name="T1" fmla="*/ 80 h 80"/>
                <a:gd name="T2" fmla="*/ 0 w 134"/>
                <a:gd name="T3" fmla="*/ 80 h 80"/>
                <a:gd name="T4" fmla="*/ 52 w 134"/>
                <a:gd name="T5" fmla="*/ 0 h 80"/>
                <a:gd name="T6" fmla="*/ 134 w 134"/>
                <a:gd name="T7" fmla="*/ 0 h 80"/>
                <a:gd name="T8" fmla="*/ 78 w 134"/>
                <a:gd name="T9" fmla="*/ 80 h 80"/>
              </a:gdLst>
              <a:ahLst/>
              <a:cxnLst>
                <a:cxn ang="0">
                  <a:pos x="T0" y="T1"/>
                </a:cxn>
                <a:cxn ang="0">
                  <a:pos x="T2" y="T3"/>
                </a:cxn>
                <a:cxn ang="0">
                  <a:pos x="T4" y="T5"/>
                </a:cxn>
                <a:cxn ang="0">
                  <a:pos x="T6" y="T7"/>
                </a:cxn>
                <a:cxn ang="0">
                  <a:pos x="T8" y="T9"/>
                </a:cxn>
              </a:cxnLst>
              <a:rect l="0" t="0" r="r" b="b"/>
              <a:pathLst>
                <a:path w="134" h="80">
                  <a:moveTo>
                    <a:pt x="78" y="80"/>
                  </a:moveTo>
                  <a:lnTo>
                    <a:pt x="0" y="80"/>
                  </a:lnTo>
                  <a:lnTo>
                    <a:pt x="52" y="0"/>
                  </a:lnTo>
                  <a:lnTo>
                    <a:pt x="134" y="0"/>
                  </a:lnTo>
                  <a:lnTo>
                    <a:pt x="78"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0" name="Freeform 101"/>
            <p:cNvSpPr>
              <a:spLocks/>
            </p:cNvSpPr>
            <p:nvPr/>
          </p:nvSpPr>
          <p:spPr bwMode="auto">
            <a:xfrm>
              <a:off x="6707426" y="3806821"/>
              <a:ext cx="249917" cy="144880"/>
            </a:xfrm>
            <a:custGeom>
              <a:avLst/>
              <a:gdLst>
                <a:gd name="T0" fmla="*/ 138 w 138"/>
                <a:gd name="T1" fmla="*/ 0 h 80"/>
                <a:gd name="T2" fmla="*/ 57 w 138"/>
                <a:gd name="T3" fmla="*/ 0 h 80"/>
                <a:gd name="T4" fmla="*/ 0 w 138"/>
                <a:gd name="T5" fmla="*/ 80 h 80"/>
                <a:gd name="T6" fmla="*/ 79 w 138"/>
                <a:gd name="T7" fmla="*/ 80 h 80"/>
                <a:gd name="T8" fmla="*/ 138 w 138"/>
                <a:gd name="T9" fmla="*/ 0 h 80"/>
              </a:gdLst>
              <a:ahLst/>
              <a:cxnLst>
                <a:cxn ang="0">
                  <a:pos x="T0" y="T1"/>
                </a:cxn>
                <a:cxn ang="0">
                  <a:pos x="T2" y="T3"/>
                </a:cxn>
                <a:cxn ang="0">
                  <a:pos x="T4" y="T5"/>
                </a:cxn>
                <a:cxn ang="0">
                  <a:pos x="T6" y="T7"/>
                </a:cxn>
                <a:cxn ang="0">
                  <a:pos x="T8" y="T9"/>
                </a:cxn>
              </a:cxnLst>
              <a:rect l="0" t="0" r="r" b="b"/>
              <a:pathLst>
                <a:path w="138" h="80">
                  <a:moveTo>
                    <a:pt x="138" y="0"/>
                  </a:moveTo>
                  <a:lnTo>
                    <a:pt x="57" y="0"/>
                  </a:lnTo>
                  <a:lnTo>
                    <a:pt x="0" y="80"/>
                  </a:lnTo>
                  <a:lnTo>
                    <a:pt x="79" y="80"/>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1" name="Freeform 102"/>
            <p:cNvSpPr>
              <a:spLocks/>
            </p:cNvSpPr>
            <p:nvPr/>
          </p:nvSpPr>
          <p:spPr bwMode="auto">
            <a:xfrm>
              <a:off x="6549870" y="4239649"/>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2" name="Freeform 103"/>
            <p:cNvSpPr>
              <a:spLocks/>
            </p:cNvSpPr>
            <p:nvPr/>
          </p:nvSpPr>
          <p:spPr bwMode="auto">
            <a:xfrm>
              <a:off x="6836007" y="4239649"/>
              <a:ext cx="249917" cy="150313"/>
            </a:xfrm>
            <a:custGeom>
              <a:avLst/>
              <a:gdLst>
                <a:gd name="T0" fmla="*/ 79 w 138"/>
                <a:gd name="T1" fmla="*/ 83 h 83"/>
                <a:gd name="T2" fmla="*/ 0 w 138"/>
                <a:gd name="T3" fmla="*/ 83 h 83"/>
                <a:gd name="T4" fmla="*/ 60 w 138"/>
                <a:gd name="T5" fmla="*/ 0 h 83"/>
                <a:gd name="T6" fmla="*/ 138 w 138"/>
                <a:gd name="T7" fmla="*/ 0 h 83"/>
                <a:gd name="T8" fmla="*/ 79 w 138"/>
                <a:gd name="T9" fmla="*/ 83 h 83"/>
              </a:gdLst>
              <a:ahLst/>
              <a:cxnLst>
                <a:cxn ang="0">
                  <a:pos x="T0" y="T1"/>
                </a:cxn>
                <a:cxn ang="0">
                  <a:pos x="T2" y="T3"/>
                </a:cxn>
                <a:cxn ang="0">
                  <a:pos x="T4" y="T5"/>
                </a:cxn>
                <a:cxn ang="0">
                  <a:pos x="T6" y="T7"/>
                </a:cxn>
                <a:cxn ang="0">
                  <a:pos x="T8" y="T9"/>
                </a:cxn>
              </a:cxnLst>
              <a:rect l="0" t="0" r="r" b="b"/>
              <a:pathLst>
                <a:path w="138" h="83">
                  <a:moveTo>
                    <a:pt x="79" y="83"/>
                  </a:moveTo>
                  <a:lnTo>
                    <a:pt x="0" y="83"/>
                  </a:lnTo>
                  <a:lnTo>
                    <a:pt x="60" y="0"/>
                  </a:lnTo>
                  <a:lnTo>
                    <a:pt x="138" y="0"/>
                  </a:lnTo>
                  <a:lnTo>
                    <a:pt x="79"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3" name="Freeform 104"/>
            <p:cNvSpPr>
              <a:spLocks/>
            </p:cNvSpPr>
            <p:nvPr/>
          </p:nvSpPr>
          <p:spPr bwMode="auto">
            <a:xfrm>
              <a:off x="6261921" y="4239649"/>
              <a:ext cx="249917" cy="150313"/>
            </a:xfrm>
            <a:custGeom>
              <a:avLst/>
              <a:gdLst>
                <a:gd name="T0" fmla="*/ 138 w 138"/>
                <a:gd name="T1" fmla="*/ 0 h 83"/>
                <a:gd name="T2" fmla="*/ 57 w 138"/>
                <a:gd name="T3" fmla="*/ 0 h 83"/>
                <a:gd name="T4" fmla="*/ 0 w 138"/>
                <a:gd name="T5" fmla="*/ 83 h 83"/>
                <a:gd name="T6" fmla="*/ 83 w 138"/>
                <a:gd name="T7" fmla="*/ 83 h 83"/>
                <a:gd name="T8" fmla="*/ 138 w 138"/>
                <a:gd name="T9" fmla="*/ 0 h 83"/>
              </a:gdLst>
              <a:ahLst/>
              <a:cxnLst>
                <a:cxn ang="0">
                  <a:pos x="T0" y="T1"/>
                </a:cxn>
                <a:cxn ang="0">
                  <a:pos x="T2" y="T3"/>
                </a:cxn>
                <a:cxn ang="0">
                  <a:pos x="T4" y="T5"/>
                </a:cxn>
                <a:cxn ang="0">
                  <a:pos x="T6" y="T7"/>
                </a:cxn>
                <a:cxn ang="0">
                  <a:pos x="T8" y="T9"/>
                </a:cxn>
              </a:cxnLst>
              <a:rect l="0" t="0" r="r" b="b"/>
              <a:pathLst>
                <a:path w="138" h="83">
                  <a:moveTo>
                    <a:pt x="138" y="0"/>
                  </a:moveTo>
                  <a:lnTo>
                    <a:pt x="57" y="0"/>
                  </a:lnTo>
                  <a:lnTo>
                    <a:pt x="0" y="83"/>
                  </a:lnTo>
                  <a:lnTo>
                    <a:pt x="83" y="83"/>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4" name="Freeform 105"/>
            <p:cNvSpPr>
              <a:spLocks/>
            </p:cNvSpPr>
            <p:nvPr/>
          </p:nvSpPr>
          <p:spPr bwMode="auto">
            <a:xfrm>
              <a:off x="6747268" y="3951700"/>
              <a:ext cx="244484" cy="150313"/>
            </a:xfrm>
            <a:custGeom>
              <a:avLst/>
              <a:gdLst>
                <a:gd name="T0" fmla="*/ 80 w 135"/>
                <a:gd name="T1" fmla="*/ 83 h 83"/>
                <a:gd name="T2" fmla="*/ 0 w 135"/>
                <a:gd name="T3" fmla="*/ 83 h 83"/>
                <a:gd name="T4" fmla="*/ 57 w 135"/>
                <a:gd name="T5" fmla="*/ 0 h 83"/>
                <a:gd name="T6" fmla="*/ 135 w 135"/>
                <a:gd name="T7" fmla="*/ 0 h 83"/>
                <a:gd name="T8" fmla="*/ 80 w 135"/>
                <a:gd name="T9" fmla="*/ 83 h 83"/>
              </a:gdLst>
              <a:ahLst/>
              <a:cxnLst>
                <a:cxn ang="0">
                  <a:pos x="T0" y="T1"/>
                </a:cxn>
                <a:cxn ang="0">
                  <a:pos x="T2" y="T3"/>
                </a:cxn>
                <a:cxn ang="0">
                  <a:pos x="T4" y="T5"/>
                </a:cxn>
                <a:cxn ang="0">
                  <a:pos x="T6" y="T7"/>
                </a:cxn>
                <a:cxn ang="0">
                  <a:pos x="T8" y="T9"/>
                </a:cxn>
              </a:cxnLst>
              <a:rect l="0" t="0" r="r" b="b"/>
              <a:pathLst>
                <a:path w="135" h="83">
                  <a:moveTo>
                    <a:pt x="80" y="83"/>
                  </a:moveTo>
                  <a:lnTo>
                    <a:pt x="0" y="83"/>
                  </a:lnTo>
                  <a:lnTo>
                    <a:pt x="57" y="0"/>
                  </a:lnTo>
                  <a:lnTo>
                    <a:pt x="135" y="0"/>
                  </a:lnTo>
                  <a:lnTo>
                    <a:pt x="80"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5" name="Freeform 106"/>
            <p:cNvSpPr>
              <a:spLocks/>
            </p:cNvSpPr>
            <p:nvPr/>
          </p:nvSpPr>
          <p:spPr bwMode="auto">
            <a:xfrm>
              <a:off x="7026162" y="3951700"/>
              <a:ext cx="257161" cy="150313"/>
            </a:xfrm>
            <a:custGeom>
              <a:avLst/>
              <a:gdLst>
                <a:gd name="T0" fmla="*/ 82 w 142"/>
                <a:gd name="T1" fmla="*/ 83 h 83"/>
                <a:gd name="T2" fmla="*/ 0 w 142"/>
                <a:gd name="T3" fmla="*/ 83 h 83"/>
                <a:gd name="T4" fmla="*/ 59 w 142"/>
                <a:gd name="T5" fmla="*/ 0 h 83"/>
                <a:gd name="T6" fmla="*/ 142 w 142"/>
                <a:gd name="T7" fmla="*/ 0 h 83"/>
                <a:gd name="T8" fmla="*/ 82 w 142"/>
                <a:gd name="T9" fmla="*/ 83 h 83"/>
              </a:gdLst>
              <a:ahLst/>
              <a:cxnLst>
                <a:cxn ang="0">
                  <a:pos x="T0" y="T1"/>
                </a:cxn>
                <a:cxn ang="0">
                  <a:pos x="T2" y="T3"/>
                </a:cxn>
                <a:cxn ang="0">
                  <a:pos x="T4" y="T5"/>
                </a:cxn>
                <a:cxn ang="0">
                  <a:pos x="T6" y="T7"/>
                </a:cxn>
                <a:cxn ang="0">
                  <a:pos x="T8" y="T9"/>
                </a:cxn>
              </a:cxnLst>
              <a:rect l="0" t="0" r="r" b="b"/>
              <a:pathLst>
                <a:path w="142" h="83">
                  <a:moveTo>
                    <a:pt x="82" y="83"/>
                  </a:moveTo>
                  <a:lnTo>
                    <a:pt x="0" y="83"/>
                  </a:lnTo>
                  <a:lnTo>
                    <a:pt x="59" y="0"/>
                  </a:lnTo>
                  <a:lnTo>
                    <a:pt x="142" y="0"/>
                  </a:lnTo>
                  <a:lnTo>
                    <a:pt x="82"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6" name="Freeform 107"/>
            <p:cNvSpPr>
              <a:spLocks/>
            </p:cNvSpPr>
            <p:nvPr/>
          </p:nvSpPr>
          <p:spPr bwMode="auto">
            <a:xfrm>
              <a:off x="6459320" y="3951700"/>
              <a:ext cx="248106" cy="150313"/>
            </a:xfrm>
            <a:custGeom>
              <a:avLst/>
              <a:gdLst>
                <a:gd name="T0" fmla="*/ 137 w 137"/>
                <a:gd name="T1" fmla="*/ 0 h 83"/>
                <a:gd name="T2" fmla="*/ 55 w 137"/>
                <a:gd name="T3" fmla="*/ 0 h 83"/>
                <a:gd name="T4" fmla="*/ 0 w 137"/>
                <a:gd name="T5" fmla="*/ 83 h 83"/>
                <a:gd name="T6" fmla="*/ 81 w 137"/>
                <a:gd name="T7" fmla="*/ 83 h 83"/>
                <a:gd name="T8" fmla="*/ 137 w 137"/>
                <a:gd name="T9" fmla="*/ 0 h 83"/>
              </a:gdLst>
              <a:ahLst/>
              <a:cxnLst>
                <a:cxn ang="0">
                  <a:pos x="T0" y="T1"/>
                </a:cxn>
                <a:cxn ang="0">
                  <a:pos x="T2" y="T3"/>
                </a:cxn>
                <a:cxn ang="0">
                  <a:pos x="T4" y="T5"/>
                </a:cxn>
                <a:cxn ang="0">
                  <a:pos x="T6" y="T7"/>
                </a:cxn>
                <a:cxn ang="0">
                  <a:pos x="T8" y="T9"/>
                </a:cxn>
              </a:cxnLst>
              <a:rect l="0" t="0" r="r" b="b"/>
              <a:pathLst>
                <a:path w="137" h="83">
                  <a:moveTo>
                    <a:pt x="137" y="0"/>
                  </a:moveTo>
                  <a:lnTo>
                    <a:pt x="55" y="0"/>
                  </a:lnTo>
                  <a:lnTo>
                    <a:pt x="0" y="83"/>
                  </a:lnTo>
                  <a:lnTo>
                    <a:pt x="81" y="83"/>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7" name="Freeform 108"/>
            <p:cNvSpPr>
              <a:spLocks/>
            </p:cNvSpPr>
            <p:nvPr/>
          </p:nvSpPr>
          <p:spPr bwMode="auto">
            <a:xfrm>
              <a:off x="6794354" y="4102013"/>
              <a:ext cx="244484" cy="137636"/>
            </a:xfrm>
            <a:custGeom>
              <a:avLst/>
              <a:gdLst>
                <a:gd name="T0" fmla="*/ 83 w 135"/>
                <a:gd name="T1" fmla="*/ 76 h 76"/>
                <a:gd name="T2" fmla="*/ 0 w 135"/>
                <a:gd name="T3" fmla="*/ 76 h 76"/>
                <a:gd name="T4" fmla="*/ 54 w 135"/>
                <a:gd name="T5" fmla="*/ 0 h 76"/>
                <a:gd name="T6" fmla="*/ 135 w 135"/>
                <a:gd name="T7" fmla="*/ 0 h 76"/>
                <a:gd name="T8" fmla="*/ 83 w 135"/>
                <a:gd name="T9" fmla="*/ 76 h 76"/>
              </a:gdLst>
              <a:ahLst/>
              <a:cxnLst>
                <a:cxn ang="0">
                  <a:pos x="T0" y="T1"/>
                </a:cxn>
                <a:cxn ang="0">
                  <a:pos x="T2" y="T3"/>
                </a:cxn>
                <a:cxn ang="0">
                  <a:pos x="T4" y="T5"/>
                </a:cxn>
                <a:cxn ang="0">
                  <a:pos x="T6" y="T7"/>
                </a:cxn>
                <a:cxn ang="0">
                  <a:pos x="T8" y="T9"/>
                </a:cxn>
              </a:cxnLst>
              <a:rect l="0" t="0" r="r" b="b"/>
              <a:pathLst>
                <a:path w="135" h="76">
                  <a:moveTo>
                    <a:pt x="83" y="76"/>
                  </a:moveTo>
                  <a:lnTo>
                    <a:pt x="0" y="76"/>
                  </a:lnTo>
                  <a:lnTo>
                    <a:pt x="54" y="0"/>
                  </a:lnTo>
                  <a:lnTo>
                    <a:pt x="135" y="0"/>
                  </a:lnTo>
                  <a:lnTo>
                    <a:pt x="83"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8" name="Freeform 109"/>
            <p:cNvSpPr>
              <a:spLocks/>
            </p:cNvSpPr>
            <p:nvPr/>
          </p:nvSpPr>
          <p:spPr bwMode="auto">
            <a:xfrm>
              <a:off x="7076870" y="4102013"/>
              <a:ext cx="244484" cy="137636"/>
            </a:xfrm>
            <a:custGeom>
              <a:avLst/>
              <a:gdLst>
                <a:gd name="T0" fmla="*/ 80 w 135"/>
                <a:gd name="T1" fmla="*/ 76 h 76"/>
                <a:gd name="T2" fmla="*/ 0 w 135"/>
                <a:gd name="T3" fmla="*/ 76 h 76"/>
                <a:gd name="T4" fmla="*/ 54 w 135"/>
                <a:gd name="T5" fmla="*/ 0 h 76"/>
                <a:gd name="T6" fmla="*/ 135 w 135"/>
                <a:gd name="T7" fmla="*/ 0 h 76"/>
                <a:gd name="T8" fmla="*/ 80 w 135"/>
                <a:gd name="T9" fmla="*/ 76 h 76"/>
              </a:gdLst>
              <a:ahLst/>
              <a:cxnLst>
                <a:cxn ang="0">
                  <a:pos x="T0" y="T1"/>
                </a:cxn>
                <a:cxn ang="0">
                  <a:pos x="T2" y="T3"/>
                </a:cxn>
                <a:cxn ang="0">
                  <a:pos x="T4" y="T5"/>
                </a:cxn>
                <a:cxn ang="0">
                  <a:pos x="T6" y="T7"/>
                </a:cxn>
                <a:cxn ang="0">
                  <a:pos x="T8" y="T9"/>
                </a:cxn>
              </a:cxnLst>
              <a:rect l="0" t="0" r="r" b="b"/>
              <a:pathLst>
                <a:path w="135" h="76">
                  <a:moveTo>
                    <a:pt x="80" y="76"/>
                  </a:moveTo>
                  <a:lnTo>
                    <a:pt x="0" y="76"/>
                  </a:lnTo>
                  <a:lnTo>
                    <a:pt x="54" y="0"/>
                  </a:lnTo>
                  <a:lnTo>
                    <a:pt x="135" y="0"/>
                  </a:lnTo>
                  <a:lnTo>
                    <a:pt x="8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39" name="Freeform 110"/>
            <p:cNvSpPr>
              <a:spLocks/>
            </p:cNvSpPr>
            <p:nvPr/>
          </p:nvSpPr>
          <p:spPr bwMode="auto">
            <a:xfrm>
              <a:off x="6511839" y="4102013"/>
              <a:ext cx="244484" cy="137636"/>
            </a:xfrm>
            <a:custGeom>
              <a:avLst/>
              <a:gdLst>
                <a:gd name="T0" fmla="*/ 135 w 135"/>
                <a:gd name="T1" fmla="*/ 0 h 76"/>
                <a:gd name="T2" fmla="*/ 52 w 135"/>
                <a:gd name="T3" fmla="*/ 0 h 76"/>
                <a:gd name="T4" fmla="*/ 0 w 135"/>
                <a:gd name="T5" fmla="*/ 76 h 76"/>
                <a:gd name="T6" fmla="*/ 78 w 135"/>
                <a:gd name="T7" fmla="*/ 76 h 76"/>
                <a:gd name="T8" fmla="*/ 135 w 135"/>
                <a:gd name="T9" fmla="*/ 0 h 76"/>
              </a:gdLst>
              <a:ahLst/>
              <a:cxnLst>
                <a:cxn ang="0">
                  <a:pos x="T0" y="T1"/>
                </a:cxn>
                <a:cxn ang="0">
                  <a:pos x="T2" y="T3"/>
                </a:cxn>
                <a:cxn ang="0">
                  <a:pos x="T4" y="T5"/>
                </a:cxn>
                <a:cxn ang="0">
                  <a:pos x="T6" y="T7"/>
                </a:cxn>
                <a:cxn ang="0">
                  <a:pos x="T8" y="T9"/>
                </a:cxn>
              </a:cxnLst>
              <a:rect l="0" t="0" r="r" b="b"/>
              <a:pathLst>
                <a:path w="135" h="76">
                  <a:moveTo>
                    <a:pt x="135" y="0"/>
                  </a:moveTo>
                  <a:lnTo>
                    <a:pt x="52" y="0"/>
                  </a:lnTo>
                  <a:lnTo>
                    <a:pt x="0" y="76"/>
                  </a:lnTo>
                  <a:lnTo>
                    <a:pt x="78" y="76"/>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0" name="Freeform 111"/>
            <p:cNvSpPr>
              <a:spLocks/>
            </p:cNvSpPr>
            <p:nvPr/>
          </p:nvSpPr>
          <p:spPr bwMode="auto">
            <a:xfrm>
              <a:off x="6600578" y="4389962"/>
              <a:ext cx="249917" cy="137636"/>
            </a:xfrm>
            <a:custGeom>
              <a:avLst/>
              <a:gdLst>
                <a:gd name="T0" fmla="*/ 76 w 138"/>
                <a:gd name="T1" fmla="*/ 76 h 76"/>
                <a:gd name="T2" fmla="*/ 0 w 138"/>
                <a:gd name="T3" fmla="*/ 76 h 76"/>
                <a:gd name="T4" fmla="*/ 52 w 138"/>
                <a:gd name="T5" fmla="*/ 0 h 76"/>
                <a:gd name="T6" fmla="*/ 138 w 138"/>
                <a:gd name="T7" fmla="*/ 0 h 76"/>
                <a:gd name="T8" fmla="*/ 76 w 138"/>
                <a:gd name="T9" fmla="*/ 76 h 76"/>
              </a:gdLst>
              <a:ahLst/>
              <a:cxnLst>
                <a:cxn ang="0">
                  <a:pos x="T0" y="T1"/>
                </a:cxn>
                <a:cxn ang="0">
                  <a:pos x="T2" y="T3"/>
                </a:cxn>
                <a:cxn ang="0">
                  <a:pos x="T4" y="T5"/>
                </a:cxn>
                <a:cxn ang="0">
                  <a:pos x="T6" y="T7"/>
                </a:cxn>
                <a:cxn ang="0">
                  <a:pos x="T8" y="T9"/>
                </a:cxn>
              </a:cxnLst>
              <a:rect l="0" t="0" r="r" b="b"/>
              <a:pathLst>
                <a:path w="138" h="76">
                  <a:moveTo>
                    <a:pt x="76" y="76"/>
                  </a:moveTo>
                  <a:lnTo>
                    <a:pt x="0" y="76"/>
                  </a:lnTo>
                  <a:lnTo>
                    <a:pt x="52" y="0"/>
                  </a:lnTo>
                  <a:lnTo>
                    <a:pt x="138" y="0"/>
                  </a:lnTo>
                  <a:lnTo>
                    <a:pt x="76"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1" name="Freeform 112"/>
            <p:cNvSpPr>
              <a:spLocks/>
            </p:cNvSpPr>
            <p:nvPr/>
          </p:nvSpPr>
          <p:spPr bwMode="auto">
            <a:xfrm>
              <a:off x="6883093" y="4389962"/>
              <a:ext cx="244484" cy="137636"/>
            </a:xfrm>
            <a:custGeom>
              <a:avLst/>
              <a:gdLst>
                <a:gd name="T0" fmla="*/ 79 w 135"/>
                <a:gd name="T1" fmla="*/ 76 h 76"/>
                <a:gd name="T2" fmla="*/ 0 w 135"/>
                <a:gd name="T3" fmla="*/ 76 h 76"/>
                <a:gd name="T4" fmla="*/ 53 w 135"/>
                <a:gd name="T5" fmla="*/ 0 h 76"/>
                <a:gd name="T6" fmla="*/ 135 w 135"/>
                <a:gd name="T7" fmla="*/ 0 h 76"/>
                <a:gd name="T8" fmla="*/ 79 w 135"/>
                <a:gd name="T9" fmla="*/ 76 h 76"/>
              </a:gdLst>
              <a:ahLst/>
              <a:cxnLst>
                <a:cxn ang="0">
                  <a:pos x="T0" y="T1"/>
                </a:cxn>
                <a:cxn ang="0">
                  <a:pos x="T2" y="T3"/>
                </a:cxn>
                <a:cxn ang="0">
                  <a:pos x="T4" y="T5"/>
                </a:cxn>
                <a:cxn ang="0">
                  <a:pos x="T6" y="T7"/>
                </a:cxn>
                <a:cxn ang="0">
                  <a:pos x="T8" y="T9"/>
                </a:cxn>
              </a:cxnLst>
              <a:rect l="0" t="0" r="r" b="b"/>
              <a:pathLst>
                <a:path w="135" h="76">
                  <a:moveTo>
                    <a:pt x="79" y="76"/>
                  </a:moveTo>
                  <a:lnTo>
                    <a:pt x="0" y="76"/>
                  </a:lnTo>
                  <a:lnTo>
                    <a:pt x="53" y="0"/>
                  </a:lnTo>
                  <a:lnTo>
                    <a:pt x="135" y="0"/>
                  </a:lnTo>
                  <a:lnTo>
                    <a:pt x="79"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2" name="Freeform 113"/>
            <p:cNvSpPr>
              <a:spLocks/>
            </p:cNvSpPr>
            <p:nvPr/>
          </p:nvSpPr>
          <p:spPr bwMode="auto">
            <a:xfrm>
              <a:off x="6309007" y="4389962"/>
              <a:ext cx="249917" cy="137636"/>
            </a:xfrm>
            <a:custGeom>
              <a:avLst/>
              <a:gdLst>
                <a:gd name="T0" fmla="*/ 138 w 138"/>
                <a:gd name="T1" fmla="*/ 0 h 76"/>
                <a:gd name="T2" fmla="*/ 57 w 138"/>
                <a:gd name="T3" fmla="*/ 0 h 76"/>
                <a:gd name="T4" fmla="*/ 0 w 138"/>
                <a:gd name="T5" fmla="*/ 76 h 76"/>
                <a:gd name="T6" fmla="*/ 76 w 138"/>
                <a:gd name="T7" fmla="*/ 76 h 76"/>
                <a:gd name="T8" fmla="*/ 138 w 138"/>
                <a:gd name="T9" fmla="*/ 0 h 76"/>
              </a:gdLst>
              <a:ahLst/>
              <a:cxnLst>
                <a:cxn ang="0">
                  <a:pos x="T0" y="T1"/>
                </a:cxn>
                <a:cxn ang="0">
                  <a:pos x="T2" y="T3"/>
                </a:cxn>
                <a:cxn ang="0">
                  <a:pos x="T4" y="T5"/>
                </a:cxn>
                <a:cxn ang="0">
                  <a:pos x="T6" y="T7"/>
                </a:cxn>
                <a:cxn ang="0">
                  <a:pos x="T8" y="T9"/>
                </a:cxn>
              </a:cxnLst>
              <a:rect l="0" t="0" r="r" b="b"/>
              <a:pathLst>
                <a:path w="138" h="76">
                  <a:moveTo>
                    <a:pt x="138" y="0"/>
                  </a:moveTo>
                  <a:lnTo>
                    <a:pt x="57" y="0"/>
                  </a:lnTo>
                  <a:lnTo>
                    <a:pt x="0" y="76"/>
                  </a:lnTo>
                  <a:lnTo>
                    <a:pt x="76" y="76"/>
                  </a:lnTo>
                  <a:lnTo>
                    <a:pt x="13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3" name="Freeform 114"/>
            <p:cNvSpPr>
              <a:spLocks/>
            </p:cNvSpPr>
            <p:nvPr/>
          </p:nvSpPr>
          <p:spPr bwMode="auto">
            <a:xfrm>
              <a:off x="6352471" y="4527597"/>
              <a:ext cx="248106" cy="141258"/>
            </a:xfrm>
            <a:custGeom>
              <a:avLst/>
              <a:gdLst>
                <a:gd name="T0" fmla="*/ 85 w 137"/>
                <a:gd name="T1" fmla="*/ 78 h 78"/>
                <a:gd name="T2" fmla="*/ 0 w 137"/>
                <a:gd name="T3" fmla="*/ 78 h 78"/>
                <a:gd name="T4" fmla="*/ 52 w 137"/>
                <a:gd name="T5" fmla="*/ 0 h 78"/>
                <a:gd name="T6" fmla="*/ 137 w 137"/>
                <a:gd name="T7" fmla="*/ 0 h 78"/>
                <a:gd name="T8" fmla="*/ 85 w 137"/>
                <a:gd name="T9" fmla="*/ 78 h 78"/>
              </a:gdLst>
              <a:ahLst/>
              <a:cxnLst>
                <a:cxn ang="0">
                  <a:pos x="T0" y="T1"/>
                </a:cxn>
                <a:cxn ang="0">
                  <a:pos x="T2" y="T3"/>
                </a:cxn>
                <a:cxn ang="0">
                  <a:pos x="T4" y="T5"/>
                </a:cxn>
                <a:cxn ang="0">
                  <a:pos x="T6" y="T7"/>
                </a:cxn>
                <a:cxn ang="0">
                  <a:pos x="T8" y="T9"/>
                </a:cxn>
              </a:cxnLst>
              <a:rect l="0" t="0" r="r" b="b"/>
              <a:pathLst>
                <a:path w="137" h="78">
                  <a:moveTo>
                    <a:pt x="85" y="78"/>
                  </a:moveTo>
                  <a:lnTo>
                    <a:pt x="0" y="78"/>
                  </a:lnTo>
                  <a:lnTo>
                    <a:pt x="52" y="0"/>
                  </a:lnTo>
                  <a:lnTo>
                    <a:pt x="137" y="0"/>
                  </a:lnTo>
                  <a:lnTo>
                    <a:pt x="85"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4" name="Freeform 115"/>
            <p:cNvSpPr>
              <a:spLocks/>
            </p:cNvSpPr>
            <p:nvPr/>
          </p:nvSpPr>
          <p:spPr bwMode="auto">
            <a:xfrm>
              <a:off x="6640419" y="4527597"/>
              <a:ext cx="242673" cy="141258"/>
            </a:xfrm>
            <a:custGeom>
              <a:avLst/>
              <a:gdLst>
                <a:gd name="T0" fmla="*/ 78 w 134"/>
                <a:gd name="T1" fmla="*/ 78 h 78"/>
                <a:gd name="T2" fmla="*/ 0 w 134"/>
                <a:gd name="T3" fmla="*/ 78 h 78"/>
                <a:gd name="T4" fmla="*/ 54 w 134"/>
                <a:gd name="T5" fmla="*/ 0 h 78"/>
                <a:gd name="T6" fmla="*/ 134 w 134"/>
                <a:gd name="T7" fmla="*/ 0 h 78"/>
                <a:gd name="T8" fmla="*/ 78 w 134"/>
                <a:gd name="T9" fmla="*/ 78 h 78"/>
              </a:gdLst>
              <a:ahLst/>
              <a:cxnLst>
                <a:cxn ang="0">
                  <a:pos x="T0" y="T1"/>
                </a:cxn>
                <a:cxn ang="0">
                  <a:pos x="T2" y="T3"/>
                </a:cxn>
                <a:cxn ang="0">
                  <a:pos x="T4" y="T5"/>
                </a:cxn>
                <a:cxn ang="0">
                  <a:pos x="T6" y="T7"/>
                </a:cxn>
                <a:cxn ang="0">
                  <a:pos x="T8" y="T9"/>
                </a:cxn>
              </a:cxnLst>
              <a:rect l="0" t="0" r="r" b="b"/>
              <a:pathLst>
                <a:path w="134" h="78">
                  <a:moveTo>
                    <a:pt x="78" y="78"/>
                  </a:moveTo>
                  <a:lnTo>
                    <a:pt x="0" y="78"/>
                  </a:lnTo>
                  <a:lnTo>
                    <a:pt x="54" y="0"/>
                  </a:lnTo>
                  <a:lnTo>
                    <a:pt x="134" y="0"/>
                  </a:lnTo>
                  <a:lnTo>
                    <a:pt x="78"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5" name="Freeform 116"/>
            <p:cNvSpPr>
              <a:spLocks/>
            </p:cNvSpPr>
            <p:nvPr/>
          </p:nvSpPr>
          <p:spPr bwMode="auto">
            <a:xfrm>
              <a:off x="6073578" y="4527597"/>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6" name="Freeform 117"/>
            <p:cNvSpPr>
              <a:spLocks/>
            </p:cNvSpPr>
            <p:nvPr/>
          </p:nvSpPr>
          <p:spPr bwMode="auto">
            <a:xfrm>
              <a:off x="6202158" y="4960426"/>
              <a:ext cx="235429" cy="155746"/>
            </a:xfrm>
            <a:custGeom>
              <a:avLst/>
              <a:gdLst>
                <a:gd name="T0" fmla="*/ 76 w 130"/>
                <a:gd name="T1" fmla="*/ 86 h 86"/>
                <a:gd name="T2" fmla="*/ 0 w 130"/>
                <a:gd name="T3" fmla="*/ 86 h 86"/>
                <a:gd name="T4" fmla="*/ 55 w 130"/>
                <a:gd name="T5" fmla="*/ 0 h 86"/>
                <a:gd name="T6" fmla="*/ 130 w 130"/>
                <a:gd name="T7" fmla="*/ 0 h 86"/>
                <a:gd name="T8" fmla="*/ 76 w 130"/>
                <a:gd name="T9" fmla="*/ 86 h 86"/>
              </a:gdLst>
              <a:ahLst/>
              <a:cxnLst>
                <a:cxn ang="0">
                  <a:pos x="T0" y="T1"/>
                </a:cxn>
                <a:cxn ang="0">
                  <a:pos x="T2" y="T3"/>
                </a:cxn>
                <a:cxn ang="0">
                  <a:pos x="T4" y="T5"/>
                </a:cxn>
                <a:cxn ang="0">
                  <a:pos x="T6" y="T7"/>
                </a:cxn>
                <a:cxn ang="0">
                  <a:pos x="T8" y="T9"/>
                </a:cxn>
              </a:cxnLst>
              <a:rect l="0" t="0" r="r" b="b"/>
              <a:pathLst>
                <a:path w="130" h="86">
                  <a:moveTo>
                    <a:pt x="76" y="86"/>
                  </a:moveTo>
                  <a:lnTo>
                    <a:pt x="0" y="86"/>
                  </a:lnTo>
                  <a:lnTo>
                    <a:pt x="55" y="0"/>
                  </a:lnTo>
                  <a:lnTo>
                    <a:pt x="130" y="0"/>
                  </a:lnTo>
                  <a:lnTo>
                    <a:pt x="76"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7" name="Freeform 118"/>
            <p:cNvSpPr>
              <a:spLocks/>
            </p:cNvSpPr>
            <p:nvPr/>
          </p:nvSpPr>
          <p:spPr bwMode="auto">
            <a:xfrm>
              <a:off x="6484674" y="4960426"/>
              <a:ext cx="244484" cy="155746"/>
            </a:xfrm>
            <a:custGeom>
              <a:avLst/>
              <a:gdLst>
                <a:gd name="T0" fmla="*/ 83 w 135"/>
                <a:gd name="T1" fmla="*/ 86 h 86"/>
                <a:gd name="T2" fmla="*/ 0 w 135"/>
                <a:gd name="T3" fmla="*/ 86 h 86"/>
                <a:gd name="T4" fmla="*/ 55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5"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8" name="Freeform 119"/>
            <p:cNvSpPr>
              <a:spLocks/>
            </p:cNvSpPr>
            <p:nvPr/>
          </p:nvSpPr>
          <p:spPr bwMode="auto">
            <a:xfrm>
              <a:off x="5910588" y="4960426"/>
              <a:ext cx="240862" cy="155746"/>
            </a:xfrm>
            <a:custGeom>
              <a:avLst/>
              <a:gdLst>
                <a:gd name="T0" fmla="*/ 133 w 133"/>
                <a:gd name="T1" fmla="*/ 0 h 86"/>
                <a:gd name="T2" fmla="*/ 52 w 133"/>
                <a:gd name="T3" fmla="*/ 0 h 86"/>
                <a:gd name="T4" fmla="*/ 0 w 133"/>
                <a:gd name="T5" fmla="*/ 86 h 86"/>
                <a:gd name="T6" fmla="*/ 83 w 133"/>
                <a:gd name="T7" fmla="*/ 86 h 86"/>
                <a:gd name="T8" fmla="*/ 133 w 133"/>
                <a:gd name="T9" fmla="*/ 0 h 86"/>
              </a:gdLst>
              <a:ahLst/>
              <a:cxnLst>
                <a:cxn ang="0">
                  <a:pos x="T0" y="T1"/>
                </a:cxn>
                <a:cxn ang="0">
                  <a:pos x="T2" y="T3"/>
                </a:cxn>
                <a:cxn ang="0">
                  <a:pos x="T4" y="T5"/>
                </a:cxn>
                <a:cxn ang="0">
                  <a:pos x="T6" y="T7"/>
                </a:cxn>
                <a:cxn ang="0">
                  <a:pos x="T8" y="T9"/>
                </a:cxn>
              </a:cxnLst>
              <a:rect l="0" t="0" r="r" b="b"/>
              <a:pathLst>
                <a:path w="133" h="86">
                  <a:moveTo>
                    <a:pt x="133" y="0"/>
                  </a:moveTo>
                  <a:lnTo>
                    <a:pt x="52" y="0"/>
                  </a:lnTo>
                  <a:lnTo>
                    <a:pt x="0" y="86"/>
                  </a:lnTo>
                  <a:lnTo>
                    <a:pt x="83" y="86"/>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49" name="Freeform 120"/>
            <p:cNvSpPr>
              <a:spLocks/>
            </p:cNvSpPr>
            <p:nvPr/>
          </p:nvSpPr>
          <p:spPr bwMode="auto">
            <a:xfrm>
              <a:off x="6395935"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0" name="Freeform 121"/>
            <p:cNvSpPr>
              <a:spLocks/>
            </p:cNvSpPr>
            <p:nvPr/>
          </p:nvSpPr>
          <p:spPr bwMode="auto">
            <a:xfrm>
              <a:off x="6678450" y="4668855"/>
              <a:ext cx="244484" cy="155746"/>
            </a:xfrm>
            <a:custGeom>
              <a:avLst/>
              <a:gdLst>
                <a:gd name="T0" fmla="*/ 83 w 135"/>
                <a:gd name="T1" fmla="*/ 86 h 86"/>
                <a:gd name="T2" fmla="*/ 0 w 135"/>
                <a:gd name="T3" fmla="*/ 86 h 86"/>
                <a:gd name="T4" fmla="*/ 54 w 135"/>
                <a:gd name="T5" fmla="*/ 0 h 86"/>
                <a:gd name="T6" fmla="*/ 135 w 135"/>
                <a:gd name="T7" fmla="*/ 0 h 86"/>
                <a:gd name="T8" fmla="*/ 83 w 135"/>
                <a:gd name="T9" fmla="*/ 86 h 86"/>
              </a:gdLst>
              <a:ahLst/>
              <a:cxnLst>
                <a:cxn ang="0">
                  <a:pos x="T0" y="T1"/>
                </a:cxn>
                <a:cxn ang="0">
                  <a:pos x="T2" y="T3"/>
                </a:cxn>
                <a:cxn ang="0">
                  <a:pos x="T4" y="T5"/>
                </a:cxn>
                <a:cxn ang="0">
                  <a:pos x="T6" y="T7"/>
                </a:cxn>
                <a:cxn ang="0">
                  <a:pos x="T8" y="T9"/>
                </a:cxn>
              </a:cxnLst>
              <a:rect l="0" t="0" r="r" b="b"/>
              <a:pathLst>
                <a:path w="135" h="86">
                  <a:moveTo>
                    <a:pt x="83" y="86"/>
                  </a:moveTo>
                  <a:lnTo>
                    <a:pt x="0" y="86"/>
                  </a:lnTo>
                  <a:lnTo>
                    <a:pt x="54" y="0"/>
                  </a:lnTo>
                  <a:lnTo>
                    <a:pt x="135" y="0"/>
                  </a:lnTo>
                  <a:lnTo>
                    <a:pt x="83" y="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1" name="Freeform 122"/>
            <p:cNvSpPr>
              <a:spLocks/>
            </p:cNvSpPr>
            <p:nvPr/>
          </p:nvSpPr>
          <p:spPr bwMode="auto">
            <a:xfrm>
              <a:off x="6113420" y="4668855"/>
              <a:ext cx="239051" cy="159368"/>
            </a:xfrm>
            <a:custGeom>
              <a:avLst/>
              <a:gdLst>
                <a:gd name="T0" fmla="*/ 132 w 132"/>
                <a:gd name="T1" fmla="*/ 0 h 88"/>
                <a:gd name="T2" fmla="*/ 56 w 132"/>
                <a:gd name="T3" fmla="*/ 0 h 88"/>
                <a:gd name="T4" fmla="*/ 0 w 132"/>
                <a:gd name="T5" fmla="*/ 88 h 88"/>
                <a:gd name="T6" fmla="*/ 75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56" y="0"/>
                  </a:lnTo>
                  <a:lnTo>
                    <a:pt x="0" y="88"/>
                  </a:lnTo>
                  <a:lnTo>
                    <a:pt x="75" y="88"/>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2" name="Freeform 123"/>
            <p:cNvSpPr>
              <a:spLocks/>
            </p:cNvSpPr>
            <p:nvPr/>
          </p:nvSpPr>
          <p:spPr bwMode="auto">
            <a:xfrm>
              <a:off x="6151451" y="4828223"/>
              <a:ext cx="244484" cy="132203"/>
            </a:xfrm>
            <a:custGeom>
              <a:avLst/>
              <a:gdLst>
                <a:gd name="T0" fmla="*/ 83 w 135"/>
                <a:gd name="T1" fmla="*/ 73 h 73"/>
                <a:gd name="T2" fmla="*/ 0 w 135"/>
                <a:gd name="T3" fmla="*/ 73 h 73"/>
                <a:gd name="T4" fmla="*/ 54 w 135"/>
                <a:gd name="T5" fmla="*/ 0 h 73"/>
                <a:gd name="T6" fmla="*/ 135 w 135"/>
                <a:gd name="T7" fmla="*/ 0 h 73"/>
                <a:gd name="T8" fmla="*/ 83 w 135"/>
                <a:gd name="T9" fmla="*/ 73 h 73"/>
              </a:gdLst>
              <a:ahLst/>
              <a:cxnLst>
                <a:cxn ang="0">
                  <a:pos x="T0" y="T1"/>
                </a:cxn>
                <a:cxn ang="0">
                  <a:pos x="T2" y="T3"/>
                </a:cxn>
                <a:cxn ang="0">
                  <a:pos x="T4" y="T5"/>
                </a:cxn>
                <a:cxn ang="0">
                  <a:pos x="T6" y="T7"/>
                </a:cxn>
                <a:cxn ang="0">
                  <a:pos x="T8" y="T9"/>
                </a:cxn>
              </a:cxnLst>
              <a:rect l="0" t="0" r="r" b="b"/>
              <a:pathLst>
                <a:path w="135" h="73">
                  <a:moveTo>
                    <a:pt x="83" y="73"/>
                  </a:moveTo>
                  <a:lnTo>
                    <a:pt x="0" y="73"/>
                  </a:lnTo>
                  <a:lnTo>
                    <a:pt x="54" y="0"/>
                  </a:lnTo>
                  <a:lnTo>
                    <a:pt x="135" y="0"/>
                  </a:lnTo>
                  <a:lnTo>
                    <a:pt x="83"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3" name="Freeform 124"/>
            <p:cNvSpPr>
              <a:spLocks/>
            </p:cNvSpPr>
            <p:nvPr/>
          </p:nvSpPr>
          <p:spPr bwMode="auto">
            <a:xfrm>
              <a:off x="6437588" y="4828223"/>
              <a:ext cx="240862" cy="132203"/>
            </a:xfrm>
            <a:custGeom>
              <a:avLst/>
              <a:gdLst>
                <a:gd name="T0" fmla="*/ 81 w 133"/>
                <a:gd name="T1" fmla="*/ 73 h 73"/>
                <a:gd name="T2" fmla="*/ 0 w 133"/>
                <a:gd name="T3" fmla="*/ 73 h 73"/>
                <a:gd name="T4" fmla="*/ 60 w 133"/>
                <a:gd name="T5" fmla="*/ 0 h 73"/>
                <a:gd name="T6" fmla="*/ 133 w 133"/>
                <a:gd name="T7" fmla="*/ 0 h 73"/>
                <a:gd name="T8" fmla="*/ 81 w 133"/>
                <a:gd name="T9" fmla="*/ 73 h 73"/>
              </a:gdLst>
              <a:ahLst/>
              <a:cxnLst>
                <a:cxn ang="0">
                  <a:pos x="T0" y="T1"/>
                </a:cxn>
                <a:cxn ang="0">
                  <a:pos x="T2" y="T3"/>
                </a:cxn>
                <a:cxn ang="0">
                  <a:pos x="T4" y="T5"/>
                </a:cxn>
                <a:cxn ang="0">
                  <a:pos x="T6" y="T7"/>
                </a:cxn>
                <a:cxn ang="0">
                  <a:pos x="T8" y="T9"/>
                </a:cxn>
              </a:cxnLst>
              <a:rect l="0" t="0" r="r" b="b"/>
              <a:pathLst>
                <a:path w="133" h="73">
                  <a:moveTo>
                    <a:pt x="81" y="73"/>
                  </a:moveTo>
                  <a:lnTo>
                    <a:pt x="0" y="73"/>
                  </a:lnTo>
                  <a:lnTo>
                    <a:pt x="60" y="0"/>
                  </a:lnTo>
                  <a:lnTo>
                    <a:pt x="133" y="0"/>
                  </a:lnTo>
                  <a:lnTo>
                    <a:pt x="81" y="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4" name="Freeform 125"/>
            <p:cNvSpPr>
              <a:spLocks/>
            </p:cNvSpPr>
            <p:nvPr/>
          </p:nvSpPr>
          <p:spPr bwMode="auto">
            <a:xfrm>
              <a:off x="5872557" y="4828223"/>
              <a:ext cx="240862" cy="132203"/>
            </a:xfrm>
            <a:custGeom>
              <a:avLst/>
              <a:gdLst>
                <a:gd name="T0" fmla="*/ 133 w 133"/>
                <a:gd name="T1" fmla="*/ 0 h 73"/>
                <a:gd name="T2" fmla="*/ 52 w 133"/>
                <a:gd name="T3" fmla="*/ 0 h 73"/>
                <a:gd name="T4" fmla="*/ 0 w 133"/>
                <a:gd name="T5" fmla="*/ 73 h 73"/>
                <a:gd name="T6" fmla="*/ 73 w 133"/>
                <a:gd name="T7" fmla="*/ 73 h 73"/>
                <a:gd name="T8" fmla="*/ 133 w 133"/>
                <a:gd name="T9" fmla="*/ 0 h 73"/>
              </a:gdLst>
              <a:ahLst/>
              <a:cxnLst>
                <a:cxn ang="0">
                  <a:pos x="T0" y="T1"/>
                </a:cxn>
                <a:cxn ang="0">
                  <a:pos x="T2" y="T3"/>
                </a:cxn>
                <a:cxn ang="0">
                  <a:pos x="T4" y="T5"/>
                </a:cxn>
                <a:cxn ang="0">
                  <a:pos x="T6" y="T7"/>
                </a:cxn>
                <a:cxn ang="0">
                  <a:pos x="T8" y="T9"/>
                </a:cxn>
              </a:cxnLst>
              <a:rect l="0" t="0" r="r" b="b"/>
              <a:pathLst>
                <a:path w="133" h="73">
                  <a:moveTo>
                    <a:pt x="133" y="0"/>
                  </a:moveTo>
                  <a:lnTo>
                    <a:pt x="52" y="0"/>
                  </a:lnTo>
                  <a:lnTo>
                    <a:pt x="0" y="73"/>
                  </a:lnTo>
                  <a:lnTo>
                    <a:pt x="73" y="73"/>
                  </a:lnTo>
                  <a:lnTo>
                    <a:pt x="13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5" name="Freeform 126"/>
            <p:cNvSpPr>
              <a:spLocks/>
            </p:cNvSpPr>
            <p:nvPr/>
          </p:nvSpPr>
          <p:spPr bwMode="auto">
            <a:xfrm>
              <a:off x="5957674" y="5116171"/>
              <a:ext cx="244484" cy="141258"/>
            </a:xfrm>
            <a:custGeom>
              <a:avLst/>
              <a:gdLst>
                <a:gd name="T0" fmla="*/ 83 w 135"/>
                <a:gd name="T1" fmla="*/ 78 h 78"/>
                <a:gd name="T2" fmla="*/ 0 w 135"/>
                <a:gd name="T3" fmla="*/ 78 h 78"/>
                <a:gd name="T4" fmla="*/ 57 w 135"/>
                <a:gd name="T5" fmla="*/ 0 h 78"/>
                <a:gd name="T6" fmla="*/ 135 w 135"/>
                <a:gd name="T7" fmla="*/ 0 h 78"/>
                <a:gd name="T8" fmla="*/ 83 w 135"/>
                <a:gd name="T9" fmla="*/ 78 h 78"/>
              </a:gdLst>
              <a:ahLst/>
              <a:cxnLst>
                <a:cxn ang="0">
                  <a:pos x="T0" y="T1"/>
                </a:cxn>
                <a:cxn ang="0">
                  <a:pos x="T2" y="T3"/>
                </a:cxn>
                <a:cxn ang="0">
                  <a:pos x="T4" y="T5"/>
                </a:cxn>
                <a:cxn ang="0">
                  <a:pos x="T6" y="T7"/>
                </a:cxn>
                <a:cxn ang="0">
                  <a:pos x="T8" y="T9"/>
                </a:cxn>
              </a:cxnLst>
              <a:rect l="0" t="0" r="r" b="b"/>
              <a:pathLst>
                <a:path w="135" h="78">
                  <a:moveTo>
                    <a:pt x="83" y="78"/>
                  </a:moveTo>
                  <a:lnTo>
                    <a:pt x="0" y="78"/>
                  </a:lnTo>
                  <a:lnTo>
                    <a:pt x="57" y="0"/>
                  </a:lnTo>
                  <a:lnTo>
                    <a:pt x="135" y="0"/>
                  </a:lnTo>
                  <a:lnTo>
                    <a:pt x="83"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6" name="Freeform 127"/>
            <p:cNvSpPr>
              <a:spLocks/>
            </p:cNvSpPr>
            <p:nvPr/>
          </p:nvSpPr>
          <p:spPr bwMode="auto">
            <a:xfrm>
              <a:off x="6242000" y="5116171"/>
              <a:ext cx="242673" cy="141258"/>
            </a:xfrm>
            <a:custGeom>
              <a:avLst/>
              <a:gdLst>
                <a:gd name="T0" fmla="*/ 80 w 134"/>
                <a:gd name="T1" fmla="*/ 78 h 78"/>
                <a:gd name="T2" fmla="*/ 0 w 134"/>
                <a:gd name="T3" fmla="*/ 78 h 78"/>
                <a:gd name="T4" fmla="*/ 56 w 134"/>
                <a:gd name="T5" fmla="*/ 0 h 78"/>
                <a:gd name="T6" fmla="*/ 134 w 134"/>
                <a:gd name="T7" fmla="*/ 0 h 78"/>
                <a:gd name="T8" fmla="*/ 80 w 134"/>
                <a:gd name="T9" fmla="*/ 78 h 78"/>
              </a:gdLst>
              <a:ahLst/>
              <a:cxnLst>
                <a:cxn ang="0">
                  <a:pos x="T0" y="T1"/>
                </a:cxn>
                <a:cxn ang="0">
                  <a:pos x="T2" y="T3"/>
                </a:cxn>
                <a:cxn ang="0">
                  <a:pos x="T4" y="T5"/>
                </a:cxn>
                <a:cxn ang="0">
                  <a:pos x="T6" y="T7"/>
                </a:cxn>
                <a:cxn ang="0">
                  <a:pos x="T8" y="T9"/>
                </a:cxn>
              </a:cxnLst>
              <a:rect l="0" t="0" r="r" b="b"/>
              <a:pathLst>
                <a:path w="134" h="78">
                  <a:moveTo>
                    <a:pt x="80" y="78"/>
                  </a:moveTo>
                  <a:lnTo>
                    <a:pt x="0" y="78"/>
                  </a:lnTo>
                  <a:lnTo>
                    <a:pt x="56" y="0"/>
                  </a:lnTo>
                  <a:lnTo>
                    <a:pt x="134" y="0"/>
                  </a:lnTo>
                  <a:lnTo>
                    <a:pt x="80" y="7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7" name="Freeform 128"/>
            <p:cNvSpPr>
              <a:spLocks/>
            </p:cNvSpPr>
            <p:nvPr/>
          </p:nvSpPr>
          <p:spPr bwMode="auto">
            <a:xfrm>
              <a:off x="5675159" y="5116171"/>
              <a:ext cx="244484" cy="141258"/>
            </a:xfrm>
            <a:custGeom>
              <a:avLst/>
              <a:gdLst>
                <a:gd name="T0" fmla="*/ 135 w 135"/>
                <a:gd name="T1" fmla="*/ 0 h 78"/>
                <a:gd name="T2" fmla="*/ 52 w 135"/>
                <a:gd name="T3" fmla="*/ 0 h 78"/>
                <a:gd name="T4" fmla="*/ 0 w 135"/>
                <a:gd name="T5" fmla="*/ 78 h 78"/>
                <a:gd name="T6" fmla="*/ 81 w 135"/>
                <a:gd name="T7" fmla="*/ 78 h 78"/>
                <a:gd name="T8" fmla="*/ 135 w 135"/>
                <a:gd name="T9" fmla="*/ 0 h 78"/>
              </a:gdLst>
              <a:ahLst/>
              <a:cxnLst>
                <a:cxn ang="0">
                  <a:pos x="T0" y="T1"/>
                </a:cxn>
                <a:cxn ang="0">
                  <a:pos x="T2" y="T3"/>
                </a:cxn>
                <a:cxn ang="0">
                  <a:pos x="T4" y="T5"/>
                </a:cxn>
                <a:cxn ang="0">
                  <a:pos x="T6" y="T7"/>
                </a:cxn>
                <a:cxn ang="0">
                  <a:pos x="T8" y="T9"/>
                </a:cxn>
              </a:cxnLst>
              <a:rect l="0" t="0" r="r" b="b"/>
              <a:pathLst>
                <a:path w="135" h="78">
                  <a:moveTo>
                    <a:pt x="135" y="0"/>
                  </a:moveTo>
                  <a:lnTo>
                    <a:pt x="52" y="0"/>
                  </a:lnTo>
                  <a:lnTo>
                    <a:pt x="0" y="78"/>
                  </a:lnTo>
                  <a:lnTo>
                    <a:pt x="81" y="78"/>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8" name="Freeform 129"/>
            <p:cNvSpPr>
              <a:spLocks/>
            </p:cNvSpPr>
            <p:nvPr/>
          </p:nvSpPr>
          <p:spPr bwMode="auto">
            <a:xfrm>
              <a:off x="6004760" y="5257429"/>
              <a:ext cx="244484" cy="146691"/>
            </a:xfrm>
            <a:custGeom>
              <a:avLst/>
              <a:gdLst>
                <a:gd name="T0" fmla="*/ 81 w 135"/>
                <a:gd name="T1" fmla="*/ 81 h 81"/>
                <a:gd name="T2" fmla="*/ 0 w 135"/>
                <a:gd name="T3" fmla="*/ 81 h 81"/>
                <a:gd name="T4" fmla="*/ 57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7"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59" name="Freeform 130"/>
            <p:cNvSpPr>
              <a:spLocks/>
            </p:cNvSpPr>
            <p:nvPr/>
          </p:nvSpPr>
          <p:spPr bwMode="auto">
            <a:xfrm>
              <a:off x="6292708" y="5257429"/>
              <a:ext cx="244484" cy="146691"/>
            </a:xfrm>
            <a:custGeom>
              <a:avLst/>
              <a:gdLst>
                <a:gd name="T0" fmla="*/ 80 w 135"/>
                <a:gd name="T1" fmla="*/ 81 h 81"/>
                <a:gd name="T2" fmla="*/ 0 w 135"/>
                <a:gd name="T3" fmla="*/ 81 h 81"/>
                <a:gd name="T4" fmla="*/ 57 w 135"/>
                <a:gd name="T5" fmla="*/ 0 h 81"/>
                <a:gd name="T6" fmla="*/ 135 w 135"/>
                <a:gd name="T7" fmla="*/ 0 h 81"/>
                <a:gd name="T8" fmla="*/ 80 w 135"/>
                <a:gd name="T9" fmla="*/ 81 h 81"/>
              </a:gdLst>
              <a:ahLst/>
              <a:cxnLst>
                <a:cxn ang="0">
                  <a:pos x="T0" y="T1"/>
                </a:cxn>
                <a:cxn ang="0">
                  <a:pos x="T2" y="T3"/>
                </a:cxn>
                <a:cxn ang="0">
                  <a:pos x="T4" y="T5"/>
                </a:cxn>
                <a:cxn ang="0">
                  <a:pos x="T6" y="T7"/>
                </a:cxn>
                <a:cxn ang="0">
                  <a:pos x="T8" y="T9"/>
                </a:cxn>
              </a:cxnLst>
              <a:rect l="0" t="0" r="r" b="b"/>
              <a:pathLst>
                <a:path w="135" h="81">
                  <a:moveTo>
                    <a:pt x="80" y="81"/>
                  </a:moveTo>
                  <a:lnTo>
                    <a:pt x="0" y="81"/>
                  </a:lnTo>
                  <a:lnTo>
                    <a:pt x="57" y="0"/>
                  </a:lnTo>
                  <a:lnTo>
                    <a:pt x="135" y="0"/>
                  </a:lnTo>
                  <a:lnTo>
                    <a:pt x="80"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0" name="Freeform 131"/>
            <p:cNvSpPr>
              <a:spLocks/>
            </p:cNvSpPr>
            <p:nvPr/>
          </p:nvSpPr>
          <p:spPr bwMode="auto">
            <a:xfrm>
              <a:off x="5718622" y="5257429"/>
              <a:ext cx="248106" cy="146691"/>
            </a:xfrm>
            <a:custGeom>
              <a:avLst/>
              <a:gdLst>
                <a:gd name="T0" fmla="*/ 137 w 137"/>
                <a:gd name="T1" fmla="*/ 0 h 81"/>
                <a:gd name="T2" fmla="*/ 57 w 137"/>
                <a:gd name="T3" fmla="*/ 0 h 81"/>
                <a:gd name="T4" fmla="*/ 0 w 137"/>
                <a:gd name="T5" fmla="*/ 81 h 81"/>
                <a:gd name="T6" fmla="*/ 80 w 137"/>
                <a:gd name="T7" fmla="*/ 81 h 81"/>
                <a:gd name="T8" fmla="*/ 137 w 137"/>
                <a:gd name="T9" fmla="*/ 0 h 81"/>
              </a:gdLst>
              <a:ahLst/>
              <a:cxnLst>
                <a:cxn ang="0">
                  <a:pos x="T0" y="T1"/>
                </a:cxn>
                <a:cxn ang="0">
                  <a:pos x="T2" y="T3"/>
                </a:cxn>
                <a:cxn ang="0">
                  <a:pos x="T4" y="T5"/>
                </a:cxn>
                <a:cxn ang="0">
                  <a:pos x="T6" y="T7"/>
                </a:cxn>
                <a:cxn ang="0">
                  <a:pos x="T8" y="T9"/>
                </a:cxn>
              </a:cxnLst>
              <a:rect l="0" t="0" r="r" b="b"/>
              <a:pathLst>
                <a:path w="137" h="81">
                  <a:moveTo>
                    <a:pt x="137" y="0"/>
                  </a:moveTo>
                  <a:lnTo>
                    <a:pt x="57" y="0"/>
                  </a:lnTo>
                  <a:lnTo>
                    <a:pt x="0" y="81"/>
                  </a:lnTo>
                  <a:lnTo>
                    <a:pt x="80" y="81"/>
                  </a:lnTo>
                  <a:lnTo>
                    <a:pt x="13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1" name="Freeform 132"/>
            <p:cNvSpPr>
              <a:spLocks/>
            </p:cNvSpPr>
            <p:nvPr/>
          </p:nvSpPr>
          <p:spPr bwMode="auto">
            <a:xfrm>
              <a:off x="5571932" y="5695690"/>
              <a:ext cx="240862" cy="144880"/>
            </a:xfrm>
            <a:custGeom>
              <a:avLst/>
              <a:gdLst>
                <a:gd name="T0" fmla="*/ 76 w 133"/>
                <a:gd name="T1" fmla="*/ 80 h 80"/>
                <a:gd name="T2" fmla="*/ 0 w 133"/>
                <a:gd name="T3" fmla="*/ 80 h 80"/>
                <a:gd name="T4" fmla="*/ 52 w 133"/>
                <a:gd name="T5" fmla="*/ 0 h 80"/>
                <a:gd name="T6" fmla="*/ 133 w 133"/>
                <a:gd name="T7" fmla="*/ 0 h 80"/>
                <a:gd name="T8" fmla="*/ 76 w 133"/>
                <a:gd name="T9" fmla="*/ 80 h 80"/>
              </a:gdLst>
              <a:ahLst/>
              <a:cxnLst>
                <a:cxn ang="0">
                  <a:pos x="T0" y="T1"/>
                </a:cxn>
                <a:cxn ang="0">
                  <a:pos x="T2" y="T3"/>
                </a:cxn>
                <a:cxn ang="0">
                  <a:pos x="T4" y="T5"/>
                </a:cxn>
                <a:cxn ang="0">
                  <a:pos x="T6" y="T7"/>
                </a:cxn>
                <a:cxn ang="0">
                  <a:pos x="T8" y="T9"/>
                </a:cxn>
              </a:cxnLst>
              <a:rect l="0" t="0" r="r" b="b"/>
              <a:pathLst>
                <a:path w="133" h="80">
                  <a:moveTo>
                    <a:pt x="76" y="80"/>
                  </a:moveTo>
                  <a:lnTo>
                    <a:pt x="0" y="80"/>
                  </a:lnTo>
                  <a:lnTo>
                    <a:pt x="52" y="0"/>
                  </a:lnTo>
                  <a:lnTo>
                    <a:pt x="133" y="0"/>
                  </a:lnTo>
                  <a:lnTo>
                    <a:pt x="76"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2" name="Freeform 133"/>
            <p:cNvSpPr>
              <a:spLocks/>
            </p:cNvSpPr>
            <p:nvPr/>
          </p:nvSpPr>
          <p:spPr bwMode="auto">
            <a:xfrm>
              <a:off x="5856258" y="5695690"/>
              <a:ext cx="239051" cy="144880"/>
            </a:xfrm>
            <a:custGeom>
              <a:avLst/>
              <a:gdLst>
                <a:gd name="T0" fmla="*/ 75 w 132"/>
                <a:gd name="T1" fmla="*/ 80 h 80"/>
                <a:gd name="T2" fmla="*/ 0 w 132"/>
                <a:gd name="T3" fmla="*/ 80 h 80"/>
                <a:gd name="T4" fmla="*/ 52 w 132"/>
                <a:gd name="T5" fmla="*/ 0 h 80"/>
                <a:gd name="T6" fmla="*/ 132 w 132"/>
                <a:gd name="T7" fmla="*/ 0 h 80"/>
                <a:gd name="T8" fmla="*/ 75 w 132"/>
                <a:gd name="T9" fmla="*/ 80 h 80"/>
              </a:gdLst>
              <a:ahLst/>
              <a:cxnLst>
                <a:cxn ang="0">
                  <a:pos x="T0" y="T1"/>
                </a:cxn>
                <a:cxn ang="0">
                  <a:pos x="T2" y="T3"/>
                </a:cxn>
                <a:cxn ang="0">
                  <a:pos x="T4" y="T5"/>
                </a:cxn>
                <a:cxn ang="0">
                  <a:pos x="T6" y="T7"/>
                </a:cxn>
                <a:cxn ang="0">
                  <a:pos x="T8" y="T9"/>
                </a:cxn>
              </a:cxnLst>
              <a:rect l="0" t="0" r="r" b="b"/>
              <a:pathLst>
                <a:path w="132" h="80">
                  <a:moveTo>
                    <a:pt x="75" y="80"/>
                  </a:moveTo>
                  <a:lnTo>
                    <a:pt x="0" y="80"/>
                  </a:lnTo>
                  <a:lnTo>
                    <a:pt x="52" y="0"/>
                  </a:lnTo>
                  <a:lnTo>
                    <a:pt x="132" y="0"/>
                  </a:lnTo>
                  <a:lnTo>
                    <a:pt x="75"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3" name="Freeform 134"/>
            <p:cNvSpPr>
              <a:spLocks/>
            </p:cNvSpPr>
            <p:nvPr/>
          </p:nvSpPr>
          <p:spPr bwMode="auto">
            <a:xfrm>
              <a:off x="5282172" y="5695690"/>
              <a:ext cx="239051" cy="144880"/>
            </a:xfrm>
            <a:custGeom>
              <a:avLst/>
              <a:gdLst>
                <a:gd name="T0" fmla="*/ 132 w 132"/>
                <a:gd name="T1" fmla="*/ 0 h 80"/>
                <a:gd name="T2" fmla="*/ 56 w 132"/>
                <a:gd name="T3" fmla="*/ 0 h 80"/>
                <a:gd name="T4" fmla="*/ 0 w 132"/>
                <a:gd name="T5" fmla="*/ 80 h 80"/>
                <a:gd name="T6" fmla="*/ 80 w 132"/>
                <a:gd name="T7" fmla="*/ 80 h 80"/>
                <a:gd name="T8" fmla="*/ 132 w 132"/>
                <a:gd name="T9" fmla="*/ 0 h 80"/>
              </a:gdLst>
              <a:ahLst/>
              <a:cxnLst>
                <a:cxn ang="0">
                  <a:pos x="T0" y="T1"/>
                </a:cxn>
                <a:cxn ang="0">
                  <a:pos x="T2" y="T3"/>
                </a:cxn>
                <a:cxn ang="0">
                  <a:pos x="T4" y="T5"/>
                </a:cxn>
                <a:cxn ang="0">
                  <a:pos x="T6" y="T7"/>
                </a:cxn>
                <a:cxn ang="0">
                  <a:pos x="T8" y="T9"/>
                </a:cxn>
              </a:cxnLst>
              <a:rect l="0" t="0" r="r" b="b"/>
              <a:pathLst>
                <a:path w="132" h="80">
                  <a:moveTo>
                    <a:pt x="132" y="0"/>
                  </a:moveTo>
                  <a:lnTo>
                    <a:pt x="56" y="0"/>
                  </a:lnTo>
                  <a:lnTo>
                    <a:pt x="0" y="80"/>
                  </a:lnTo>
                  <a:lnTo>
                    <a:pt x="80" y="80"/>
                  </a:lnTo>
                  <a:lnTo>
                    <a:pt x="132"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4" name="Freeform 135"/>
            <p:cNvSpPr>
              <a:spLocks/>
            </p:cNvSpPr>
            <p:nvPr/>
          </p:nvSpPr>
          <p:spPr bwMode="auto">
            <a:xfrm>
              <a:off x="5765708" y="5404120"/>
              <a:ext cx="239051" cy="144880"/>
            </a:xfrm>
            <a:custGeom>
              <a:avLst/>
              <a:gdLst>
                <a:gd name="T0" fmla="*/ 80 w 132"/>
                <a:gd name="T1" fmla="*/ 80 h 80"/>
                <a:gd name="T2" fmla="*/ 0 w 132"/>
                <a:gd name="T3" fmla="*/ 80 h 80"/>
                <a:gd name="T4" fmla="*/ 54 w 132"/>
                <a:gd name="T5" fmla="*/ 0 h 80"/>
                <a:gd name="T6" fmla="*/ 132 w 132"/>
                <a:gd name="T7" fmla="*/ 0 h 80"/>
                <a:gd name="T8" fmla="*/ 80 w 132"/>
                <a:gd name="T9" fmla="*/ 80 h 80"/>
              </a:gdLst>
              <a:ahLst/>
              <a:cxnLst>
                <a:cxn ang="0">
                  <a:pos x="T0" y="T1"/>
                </a:cxn>
                <a:cxn ang="0">
                  <a:pos x="T2" y="T3"/>
                </a:cxn>
                <a:cxn ang="0">
                  <a:pos x="T4" y="T5"/>
                </a:cxn>
                <a:cxn ang="0">
                  <a:pos x="T6" y="T7"/>
                </a:cxn>
                <a:cxn ang="0">
                  <a:pos x="T8" y="T9"/>
                </a:cxn>
              </a:cxnLst>
              <a:rect l="0" t="0" r="r" b="b"/>
              <a:pathLst>
                <a:path w="132" h="80">
                  <a:moveTo>
                    <a:pt x="80" y="80"/>
                  </a:moveTo>
                  <a:lnTo>
                    <a:pt x="0" y="80"/>
                  </a:lnTo>
                  <a:lnTo>
                    <a:pt x="54" y="0"/>
                  </a:lnTo>
                  <a:lnTo>
                    <a:pt x="132" y="0"/>
                  </a:lnTo>
                  <a:lnTo>
                    <a:pt x="80"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5" name="Freeform 136"/>
            <p:cNvSpPr>
              <a:spLocks/>
            </p:cNvSpPr>
            <p:nvPr/>
          </p:nvSpPr>
          <p:spPr bwMode="auto">
            <a:xfrm>
              <a:off x="6048224" y="5404120"/>
              <a:ext cx="244484" cy="144880"/>
            </a:xfrm>
            <a:custGeom>
              <a:avLst/>
              <a:gdLst>
                <a:gd name="T0" fmla="*/ 81 w 135"/>
                <a:gd name="T1" fmla="*/ 80 h 80"/>
                <a:gd name="T2" fmla="*/ 0 w 135"/>
                <a:gd name="T3" fmla="*/ 80 h 80"/>
                <a:gd name="T4" fmla="*/ 54 w 135"/>
                <a:gd name="T5" fmla="*/ 0 h 80"/>
                <a:gd name="T6" fmla="*/ 135 w 135"/>
                <a:gd name="T7" fmla="*/ 0 h 80"/>
                <a:gd name="T8" fmla="*/ 81 w 135"/>
                <a:gd name="T9" fmla="*/ 80 h 80"/>
              </a:gdLst>
              <a:ahLst/>
              <a:cxnLst>
                <a:cxn ang="0">
                  <a:pos x="T0" y="T1"/>
                </a:cxn>
                <a:cxn ang="0">
                  <a:pos x="T2" y="T3"/>
                </a:cxn>
                <a:cxn ang="0">
                  <a:pos x="T4" y="T5"/>
                </a:cxn>
                <a:cxn ang="0">
                  <a:pos x="T6" y="T7"/>
                </a:cxn>
                <a:cxn ang="0">
                  <a:pos x="T8" y="T9"/>
                </a:cxn>
              </a:cxnLst>
              <a:rect l="0" t="0" r="r" b="b"/>
              <a:pathLst>
                <a:path w="135" h="80">
                  <a:moveTo>
                    <a:pt x="81" y="80"/>
                  </a:moveTo>
                  <a:lnTo>
                    <a:pt x="0" y="80"/>
                  </a:lnTo>
                  <a:lnTo>
                    <a:pt x="54" y="0"/>
                  </a:lnTo>
                  <a:lnTo>
                    <a:pt x="135" y="0"/>
                  </a:lnTo>
                  <a:lnTo>
                    <a:pt x="81"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6" name="Freeform 137"/>
            <p:cNvSpPr>
              <a:spLocks/>
            </p:cNvSpPr>
            <p:nvPr/>
          </p:nvSpPr>
          <p:spPr bwMode="auto">
            <a:xfrm>
              <a:off x="5474138" y="5404120"/>
              <a:ext cx="244484" cy="144880"/>
            </a:xfrm>
            <a:custGeom>
              <a:avLst/>
              <a:gdLst>
                <a:gd name="T0" fmla="*/ 135 w 135"/>
                <a:gd name="T1" fmla="*/ 0 h 80"/>
                <a:gd name="T2" fmla="*/ 54 w 135"/>
                <a:gd name="T3" fmla="*/ 0 h 80"/>
                <a:gd name="T4" fmla="*/ 0 w 135"/>
                <a:gd name="T5" fmla="*/ 80 h 80"/>
                <a:gd name="T6" fmla="*/ 80 w 135"/>
                <a:gd name="T7" fmla="*/ 80 h 80"/>
                <a:gd name="T8" fmla="*/ 135 w 135"/>
                <a:gd name="T9" fmla="*/ 0 h 80"/>
              </a:gdLst>
              <a:ahLst/>
              <a:cxnLst>
                <a:cxn ang="0">
                  <a:pos x="T0" y="T1"/>
                </a:cxn>
                <a:cxn ang="0">
                  <a:pos x="T2" y="T3"/>
                </a:cxn>
                <a:cxn ang="0">
                  <a:pos x="T4" y="T5"/>
                </a:cxn>
                <a:cxn ang="0">
                  <a:pos x="T6" y="T7"/>
                </a:cxn>
                <a:cxn ang="0">
                  <a:pos x="T8" y="T9"/>
                </a:cxn>
              </a:cxnLst>
              <a:rect l="0" t="0" r="r" b="b"/>
              <a:pathLst>
                <a:path w="135" h="80">
                  <a:moveTo>
                    <a:pt x="135" y="0"/>
                  </a:moveTo>
                  <a:lnTo>
                    <a:pt x="54" y="0"/>
                  </a:lnTo>
                  <a:lnTo>
                    <a:pt x="0" y="80"/>
                  </a:lnTo>
                  <a:lnTo>
                    <a:pt x="80" y="80"/>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7" name="Freeform 138"/>
            <p:cNvSpPr>
              <a:spLocks/>
            </p:cNvSpPr>
            <p:nvPr/>
          </p:nvSpPr>
          <p:spPr bwMode="auto">
            <a:xfrm>
              <a:off x="5803739" y="5549000"/>
              <a:ext cx="244484" cy="146691"/>
            </a:xfrm>
            <a:custGeom>
              <a:avLst/>
              <a:gdLst>
                <a:gd name="T0" fmla="*/ 81 w 135"/>
                <a:gd name="T1" fmla="*/ 81 h 81"/>
                <a:gd name="T2" fmla="*/ 0 w 135"/>
                <a:gd name="T3" fmla="*/ 81 h 81"/>
                <a:gd name="T4" fmla="*/ 59 w 135"/>
                <a:gd name="T5" fmla="*/ 0 h 81"/>
                <a:gd name="T6" fmla="*/ 135 w 135"/>
                <a:gd name="T7" fmla="*/ 0 h 81"/>
                <a:gd name="T8" fmla="*/ 81 w 135"/>
                <a:gd name="T9" fmla="*/ 81 h 81"/>
              </a:gdLst>
              <a:ahLst/>
              <a:cxnLst>
                <a:cxn ang="0">
                  <a:pos x="T0" y="T1"/>
                </a:cxn>
                <a:cxn ang="0">
                  <a:pos x="T2" y="T3"/>
                </a:cxn>
                <a:cxn ang="0">
                  <a:pos x="T4" y="T5"/>
                </a:cxn>
                <a:cxn ang="0">
                  <a:pos x="T6" y="T7"/>
                </a:cxn>
                <a:cxn ang="0">
                  <a:pos x="T8" y="T9"/>
                </a:cxn>
              </a:cxnLst>
              <a:rect l="0" t="0" r="r" b="b"/>
              <a:pathLst>
                <a:path w="135" h="81">
                  <a:moveTo>
                    <a:pt x="81" y="81"/>
                  </a:moveTo>
                  <a:lnTo>
                    <a:pt x="0" y="81"/>
                  </a:lnTo>
                  <a:lnTo>
                    <a:pt x="59" y="0"/>
                  </a:lnTo>
                  <a:lnTo>
                    <a:pt x="135" y="0"/>
                  </a:lnTo>
                  <a:lnTo>
                    <a:pt x="81"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8" name="Freeform 139"/>
            <p:cNvSpPr>
              <a:spLocks/>
            </p:cNvSpPr>
            <p:nvPr/>
          </p:nvSpPr>
          <p:spPr bwMode="auto">
            <a:xfrm>
              <a:off x="6086255" y="5549000"/>
              <a:ext cx="253539" cy="146691"/>
            </a:xfrm>
            <a:custGeom>
              <a:avLst/>
              <a:gdLst>
                <a:gd name="T0" fmla="*/ 83 w 140"/>
                <a:gd name="T1" fmla="*/ 81 h 81"/>
                <a:gd name="T2" fmla="*/ 0 w 140"/>
                <a:gd name="T3" fmla="*/ 81 h 81"/>
                <a:gd name="T4" fmla="*/ 60 w 140"/>
                <a:gd name="T5" fmla="*/ 0 h 81"/>
                <a:gd name="T6" fmla="*/ 140 w 140"/>
                <a:gd name="T7" fmla="*/ 0 h 81"/>
                <a:gd name="T8" fmla="*/ 83 w 140"/>
                <a:gd name="T9" fmla="*/ 81 h 81"/>
              </a:gdLst>
              <a:ahLst/>
              <a:cxnLst>
                <a:cxn ang="0">
                  <a:pos x="T0" y="T1"/>
                </a:cxn>
                <a:cxn ang="0">
                  <a:pos x="T2" y="T3"/>
                </a:cxn>
                <a:cxn ang="0">
                  <a:pos x="T4" y="T5"/>
                </a:cxn>
                <a:cxn ang="0">
                  <a:pos x="T6" y="T7"/>
                </a:cxn>
                <a:cxn ang="0">
                  <a:pos x="T8" y="T9"/>
                </a:cxn>
              </a:cxnLst>
              <a:rect l="0" t="0" r="r" b="b"/>
              <a:pathLst>
                <a:path w="140" h="81">
                  <a:moveTo>
                    <a:pt x="83" y="81"/>
                  </a:moveTo>
                  <a:lnTo>
                    <a:pt x="0" y="81"/>
                  </a:lnTo>
                  <a:lnTo>
                    <a:pt x="60" y="0"/>
                  </a:lnTo>
                  <a:lnTo>
                    <a:pt x="140" y="0"/>
                  </a:lnTo>
                  <a:lnTo>
                    <a:pt x="83" y="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69" name="Freeform 140"/>
            <p:cNvSpPr>
              <a:spLocks/>
            </p:cNvSpPr>
            <p:nvPr/>
          </p:nvSpPr>
          <p:spPr bwMode="auto">
            <a:xfrm>
              <a:off x="5521224" y="5549000"/>
              <a:ext cx="244484" cy="146691"/>
            </a:xfrm>
            <a:custGeom>
              <a:avLst/>
              <a:gdLst>
                <a:gd name="T0" fmla="*/ 135 w 135"/>
                <a:gd name="T1" fmla="*/ 0 h 81"/>
                <a:gd name="T2" fmla="*/ 54 w 135"/>
                <a:gd name="T3" fmla="*/ 0 h 81"/>
                <a:gd name="T4" fmla="*/ 0 w 135"/>
                <a:gd name="T5" fmla="*/ 81 h 81"/>
                <a:gd name="T6" fmla="*/ 80 w 135"/>
                <a:gd name="T7" fmla="*/ 81 h 81"/>
                <a:gd name="T8" fmla="*/ 135 w 135"/>
                <a:gd name="T9" fmla="*/ 0 h 81"/>
              </a:gdLst>
              <a:ahLst/>
              <a:cxnLst>
                <a:cxn ang="0">
                  <a:pos x="T0" y="T1"/>
                </a:cxn>
                <a:cxn ang="0">
                  <a:pos x="T2" y="T3"/>
                </a:cxn>
                <a:cxn ang="0">
                  <a:pos x="T4" y="T5"/>
                </a:cxn>
                <a:cxn ang="0">
                  <a:pos x="T6" y="T7"/>
                </a:cxn>
                <a:cxn ang="0">
                  <a:pos x="T8" y="T9"/>
                </a:cxn>
              </a:cxnLst>
              <a:rect l="0" t="0" r="r" b="b"/>
              <a:pathLst>
                <a:path w="135" h="81">
                  <a:moveTo>
                    <a:pt x="135" y="0"/>
                  </a:moveTo>
                  <a:lnTo>
                    <a:pt x="54" y="0"/>
                  </a:lnTo>
                  <a:lnTo>
                    <a:pt x="0" y="81"/>
                  </a:lnTo>
                  <a:lnTo>
                    <a:pt x="80" y="81"/>
                  </a:lnTo>
                  <a:lnTo>
                    <a:pt x="13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7" name="Group 86"/>
          <p:cNvGrpSpPr/>
          <p:nvPr/>
        </p:nvGrpSpPr>
        <p:grpSpPr>
          <a:xfrm>
            <a:off x="7885093" y="2689083"/>
            <a:ext cx="1537536" cy="2144220"/>
            <a:chOff x="7283323" y="2611563"/>
            <a:chExt cx="1537536" cy="2144220"/>
          </a:xfrm>
        </p:grpSpPr>
        <p:sp>
          <p:nvSpPr>
            <p:cNvPr id="70" name="Freeform 141"/>
            <p:cNvSpPr>
              <a:spLocks/>
            </p:cNvSpPr>
            <p:nvPr/>
          </p:nvSpPr>
          <p:spPr bwMode="auto">
            <a:xfrm>
              <a:off x="7350330" y="3268955"/>
              <a:ext cx="845735" cy="441883"/>
            </a:xfrm>
            <a:custGeom>
              <a:avLst/>
              <a:gdLst>
                <a:gd name="T0" fmla="*/ 36 w 197"/>
                <a:gd name="T1" fmla="*/ 97 h 103"/>
                <a:gd name="T2" fmla="*/ 85 w 197"/>
                <a:gd name="T3" fmla="*/ 47 h 103"/>
                <a:gd name="T4" fmla="*/ 122 w 197"/>
                <a:gd name="T5" fmla="*/ 43 h 103"/>
                <a:gd name="T6" fmla="*/ 178 w 197"/>
                <a:gd name="T7" fmla="*/ 42 h 103"/>
                <a:gd name="T8" fmla="*/ 190 w 197"/>
                <a:gd name="T9" fmla="*/ 36 h 103"/>
                <a:gd name="T10" fmla="*/ 197 w 197"/>
                <a:gd name="T11" fmla="*/ 19 h 103"/>
                <a:gd name="T12" fmla="*/ 190 w 197"/>
                <a:gd name="T13" fmla="*/ 4 h 103"/>
                <a:gd name="T14" fmla="*/ 176 w 197"/>
                <a:gd name="T15" fmla="*/ 0 h 103"/>
                <a:gd name="T16" fmla="*/ 122 w 197"/>
                <a:gd name="T17" fmla="*/ 4 h 103"/>
                <a:gd name="T18" fmla="*/ 76 w 197"/>
                <a:gd name="T19" fmla="*/ 6 h 103"/>
                <a:gd name="T20" fmla="*/ 63 w 197"/>
                <a:gd name="T21" fmla="*/ 14 h 103"/>
                <a:gd name="T22" fmla="*/ 63 w 197"/>
                <a:gd name="T23" fmla="*/ 14 h 103"/>
                <a:gd name="T24" fmla="*/ 8 w 197"/>
                <a:gd name="T25" fmla="*/ 69 h 103"/>
                <a:gd name="T26" fmla="*/ 8 w 197"/>
                <a:gd name="T27" fmla="*/ 97 h 103"/>
                <a:gd name="T28" fmla="*/ 36 w 197"/>
                <a:gd name="T2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103">
                  <a:moveTo>
                    <a:pt x="36" y="97"/>
                  </a:moveTo>
                  <a:cubicBezTo>
                    <a:pt x="85" y="47"/>
                    <a:pt x="85" y="47"/>
                    <a:pt x="85" y="47"/>
                  </a:cubicBezTo>
                  <a:cubicBezTo>
                    <a:pt x="122" y="43"/>
                    <a:pt x="122" y="43"/>
                    <a:pt x="122" y="43"/>
                  </a:cubicBezTo>
                  <a:cubicBezTo>
                    <a:pt x="178" y="42"/>
                    <a:pt x="178" y="42"/>
                    <a:pt x="178" y="42"/>
                  </a:cubicBezTo>
                  <a:cubicBezTo>
                    <a:pt x="182" y="40"/>
                    <a:pt x="187" y="38"/>
                    <a:pt x="190" y="36"/>
                  </a:cubicBezTo>
                  <a:cubicBezTo>
                    <a:pt x="195" y="32"/>
                    <a:pt x="197" y="24"/>
                    <a:pt x="197" y="19"/>
                  </a:cubicBezTo>
                  <a:cubicBezTo>
                    <a:pt x="197" y="14"/>
                    <a:pt x="193" y="7"/>
                    <a:pt x="190" y="4"/>
                  </a:cubicBezTo>
                  <a:cubicBezTo>
                    <a:pt x="186" y="2"/>
                    <a:pt x="179" y="0"/>
                    <a:pt x="176" y="0"/>
                  </a:cubicBezTo>
                  <a:cubicBezTo>
                    <a:pt x="122" y="4"/>
                    <a:pt x="122" y="4"/>
                    <a:pt x="122" y="4"/>
                  </a:cubicBezTo>
                  <a:cubicBezTo>
                    <a:pt x="76" y="6"/>
                    <a:pt x="76" y="6"/>
                    <a:pt x="76" y="6"/>
                  </a:cubicBezTo>
                  <a:cubicBezTo>
                    <a:pt x="71" y="6"/>
                    <a:pt x="65" y="9"/>
                    <a:pt x="63" y="14"/>
                  </a:cubicBezTo>
                  <a:cubicBezTo>
                    <a:pt x="63" y="14"/>
                    <a:pt x="63" y="14"/>
                    <a:pt x="63" y="14"/>
                  </a:cubicBezTo>
                  <a:cubicBezTo>
                    <a:pt x="8" y="69"/>
                    <a:pt x="8" y="69"/>
                    <a:pt x="8" y="69"/>
                  </a:cubicBezTo>
                  <a:cubicBezTo>
                    <a:pt x="0" y="76"/>
                    <a:pt x="0" y="90"/>
                    <a:pt x="8" y="97"/>
                  </a:cubicBezTo>
                  <a:cubicBezTo>
                    <a:pt x="17" y="103"/>
                    <a:pt x="28" y="103"/>
                    <a:pt x="36" y="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1" name="Freeform 142"/>
            <p:cNvSpPr>
              <a:spLocks/>
            </p:cNvSpPr>
            <p:nvPr/>
          </p:nvSpPr>
          <p:spPr bwMode="auto">
            <a:xfrm>
              <a:off x="7904495" y="3109587"/>
              <a:ext cx="916364" cy="1646196"/>
            </a:xfrm>
            <a:custGeom>
              <a:avLst/>
              <a:gdLst>
                <a:gd name="T0" fmla="*/ 208 w 214"/>
                <a:gd name="T1" fmla="*/ 341 h 383"/>
                <a:gd name="T2" fmla="*/ 157 w 214"/>
                <a:gd name="T3" fmla="*/ 271 h 383"/>
                <a:gd name="T4" fmla="*/ 153 w 214"/>
                <a:gd name="T5" fmla="*/ 267 h 383"/>
                <a:gd name="T6" fmla="*/ 151 w 214"/>
                <a:gd name="T7" fmla="*/ 263 h 383"/>
                <a:gd name="T8" fmla="*/ 100 w 214"/>
                <a:gd name="T9" fmla="*/ 222 h 383"/>
                <a:gd name="T10" fmla="*/ 107 w 214"/>
                <a:gd name="T11" fmla="*/ 200 h 383"/>
                <a:gd name="T12" fmla="*/ 107 w 214"/>
                <a:gd name="T13" fmla="*/ 41 h 383"/>
                <a:gd name="T14" fmla="*/ 64 w 214"/>
                <a:gd name="T15" fmla="*/ 0 h 383"/>
                <a:gd name="T16" fmla="*/ 42 w 214"/>
                <a:gd name="T17" fmla="*/ 0 h 383"/>
                <a:gd name="T18" fmla="*/ 2 w 214"/>
                <a:gd name="T19" fmla="*/ 32 h 383"/>
                <a:gd name="T20" fmla="*/ 45 w 214"/>
                <a:gd name="T21" fmla="*/ 27 h 383"/>
                <a:gd name="T22" fmla="*/ 66 w 214"/>
                <a:gd name="T23" fmla="*/ 35 h 383"/>
                <a:gd name="T24" fmla="*/ 77 w 214"/>
                <a:gd name="T25" fmla="*/ 56 h 383"/>
                <a:gd name="T26" fmla="*/ 68 w 214"/>
                <a:gd name="T27" fmla="*/ 79 h 383"/>
                <a:gd name="T28" fmla="*/ 49 w 214"/>
                <a:gd name="T29" fmla="*/ 86 h 383"/>
                <a:gd name="T30" fmla="*/ 0 w 214"/>
                <a:gd name="T31" fmla="*/ 91 h 383"/>
                <a:gd name="T32" fmla="*/ 0 w 214"/>
                <a:gd name="T33" fmla="*/ 200 h 383"/>
                <a:gd name="T34" fmla="*/ 42 w 214"/>
                <a:gd name="T35" fmla="*/ 241 h 383"/>
                <a:gd name="T36" fmla="*/ 45 w 214"/>
                <a:gd name="T37" fmla="*/ 241 h 383"/>
                <a:gd name="T38" fmla="*/ 50 w 214"/>
                <a:gd name="T39" fmla="*/ 247 h 383"/>
                <a:gd name="T40" fmla="*/ 116 w 214"/>
                <a:gd name="T41" fmla="*/ 302 h 383"/>
                <a:gd name="T42" fmla="*/ 167 w 214"/>
                <a:gd name="T43" fmla="*/ 372 h 383"/>
                <a:gd name="T44" fmla="*/ 198 w 214"/>
                <a:gd name="T45" fmla="*/ 375 h 383"/>
                <a:gd name="T46" fmla="*/ 203 w 214"/>
                <a:gd name="T47" fmla="*/ 372 h 383"/>
                <a:gd name="T48" fmla="*/ 208 w 214"/>
                <a:gd name="T49" fmla="*/ 34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4" h="383">
                  <a:moveTo>
                    <a:pt x="208" y="341"/>
                  </a:moveTo>
                  <a:cubicBezTo>
                    <a:pt x="157" y="271"/>
                    <a:pt x="157" y="271"/>
                    <a:pt x="157" y="271"/>
                  </a:cubicBezTo>
                  <a:cubicBezTo>
                    <a:pt x="154" y="270"/>
                    <a:pt x="154" y="270"/>
                    <a:pt x="153" y="267"/>
                  </a:cubicBezTo>
                  <a:cubicBezTo>
                    <a:pt x="153" y="266"/>
                    <a:pt x="151" y="266"/>
                    <a:pt x="151" y="263"/>
                  </a:cubicBezTo>
                  <a:cubicBezTo>
                    <a:pt x="100" y="222"/>
                    <a:pt x="100" y="222"/>
                    <a:pt x="100" y="222"/>
                  </a:cubicBezTo>
                  <a:cubicBezTo>
                    <a:pt x="104" y="215"/>
                    <a:pt x="107" y="207"/>
                    <a:pt x="107" y="200"/>
                  </a:cubicBezTo>
                  <a:cubicBezTo>
                    <a:pt x="107" y="41"/>
                    <a:pt x="107" y="41"/>
                    <a:pt x="107" y="41"/>
                  </a:cubicBezTo>
                  <a:cubicBezTo>
                    <a:pt x="107" y="17"/>
                    <a:pt x="87" y="0"/>
                    <a:pt x="64" y="0"/>
                  </a:cubicBezTo>
                  <a:cubicBezTo>
                    <a:pt x="42" y="0"/>
                    <a:pt x="42" y="0"/>
                    <a:pt x="42" y="0"/>
                  </a:cubicBezTo>
                  <a:cubicBezTo>
                    <a:pt x="23" y="0"/>
                    <a:pt x="5" y="14"/>
                    <a:pt x="2" y="32"/>
                  </a:cubicBezTo>
                  <a:cubicBezTo>
                    <a:pt x="45" y="27"/>
                    <a:pt x="45" y="27"/>
                    <a:pt x="45" y="27"/>
                  </a:cubicBezTo>
                  <a:cubicBezTo>
                    <a:pt x="53" y="27"/>
                    <a:pt x="61" y="32"/>
                    <a:pt x="66" y="35"/>
                  </a:cubicBezTo>
                  <a:cubicBezTo>
                    <a:pt x="71" y="41"/>
                    <a:pt x="76" y="48"/>
                    <a:pt x="77" y="56"/>
                  </a:cubicBezTo>
                  <a:cubicBezTo>
                    <a:pt x="77" y="63"/>
                    <a:pt x="74" y="73"/>
                    <a:pt x="68" y="79"/>
                  </a:cubicBezTo>
                  <a:cubicBezTo>
                    <a:pt x="61" y="82"/>
                    <a:pt x="57" y="86"/>
                    <a:pt x="49" y="86"/>
                  </a:cubicBezTo>
                  <a:cubicBezTo>
                    <a:pt x="0" y="91"/>
                    <a:pt x="0" y="91"/>
                    <a:pt x="0" y="91"/>
                  </a:cubicBezTo>
                  <a:cubicBezTo>
                    <a:pt x="0" y="200"/>
                    <a:pt x="0" y="200"/>
                    <a:pt x="0" y="200"/>
                  </a:cubicBezTo>
                  <a:cubicBezTo>
                    <a:pt x="0" y="225"/>
                    <a:pt x="19" y="241"/>
                    <a:pt x="42" y="241"/>
                  </a:cubicBezTo>
                  <a:cubicBezTo>
                    <a:pt x="45" y="241"/>
                    <a:pt x="45" y="241"/>
                    <a:pt x="45" y="241"/>
                  </a:cubicBezTo>
                  <a:cubicBezTo>
                    <a:pt x="47" y="245"/>
                    <a:pt x="49" y="245"/>
                    <a:pt x="50" y="247"/>
                  </a:cubicBezTo>
                  <a:cubicBezTo>
                    <a:pt x="116" y="302"/>
                    <a:pt x="116" y="302"/>
                    <a:pt x="116" y="302"/>
                  </a:cubicBezTo>
                  <a:cubicBezTo>
                    <a:pt x="167" y="372"/>
                    <a:pt x="167" y="372"/>
                    <a:pt x="167" y="372"/>
                  </a:cubicBezTo>
                  <a:cubicBezTo>
                    <a:pt x="176" y="381"/>
                    <a:pt x="189" y="383"/>
                    <a:pt x="198" y="375"/>
                  </a:cubicBezTo>
                  <a:cubicBezTo>
                    <a:pt x="203" y="372"/>
                    <a:pt x="203" y="372"/>
                    <a:pt x="203" y="372"/>
                  </a:cubicBezTo>
                  <a:cubicBezTo>
                    <a:pt x="213" y="363"/>
                    <a:pt x="214" y="351"/>
                    <a:pt x="208" y="34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2" name="Freeform 143"/>
            <p:cNvSpPr>
              <a:spLocks/>
            </p:cNvSpPr>
            <p:nvPr/>
          </p:nvSpPr>
          <p:spPr bwMode="auto">
            <a:xfrm>
              <a:off x="7951581" y="2664082"/>
              <a:ext cx="414718" cy="411096"/>
            </a:xfrm>
            <a:custGeom>
              <a:avLst/>
              <a:gdLst>
                <a:gd name="T0" fmla="*/ 50 w 97"/>
                <a:gd name="T1" fmla="*/ 96 h 96"/>
                <a:gd name="T2" fmla="*/ 97 w 97"/>
                <a:gd name="T3" fmla="*/ 47 h 96"/>
                <a:gd name="T4" fmla="*/ 50 w 97"/>
                <a:gd name="T5" fmla="*/ 0 h 96"/>
                <a:gd name="T6" fmla="*/ 0 w 97"/>
                <a:gd name="T7" fmla="*/ 47 h 96"/>
                <a:gd name="T8" fmla="*/ 50 w 97"/>
                <a:gd name="T9" fmla="*/ 96 h 96"/>
              </a:gdLst>
              <a:ahLst/>
              <a:cxnLst>
                <a:cxn ang="0">
                  <a:pos x="T0" y="T1"/>
                </a:cxn>
                <a:cxn ang="0">
                  <a:pos x="T2" y="T3"/>
                </a:cxn>
                <a:cxn ang="0">
                  <a:pos x="T4" y="T5"/>
                </a:cxn>
                <a:cxn ang="0">
                  <a:pos x="T6" y="T7"/>
                </a:cxn>
                <a:cxn ang="0">
                  <a:pos x="T8" y="T9"/>
                </a:cxn>
              </a:cxnLst>
              <a:rect l="0" t="0" r="r" b="b"/>
              <a:pathLst>
                <a:path w="97" h="96">
                  <a:moveTo>
                    <a:pt x="50" y="96"/>
                  </a:moveTo>
                  <a:cubicBezTo>
                    <a:pt x="76" y="96"/>
                    <a:pt x="97" y="75"/>
                    <a:pt x="97" y="47"/>
                  </a:cubicBezTo>
                  <a:cubicBezTo>
                    <a:pt x="97" y="21"/>
                    <a:pt x="76" y="0"/>
                    <a:pt x="50" y="0"/>
                  </a:cubicBezTo>
                  <a:cubicBezTo>
                    <a:pt x="21" y="0"/>
                    <a:pt x="0" y="21"/>
                    <a:pt x="0" y="47"/>
                  </a:cubicBezTo>
                  <a:cubicBezTo>
                    <a:pt x="0" y="75"/>
                    <a:pt x="21" y="96"/>
                    <a:pt x="50" y="9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3" name="Freeform 144"/>
            <p:cNvSpPr>
              <a:spLocks/>
            </p:cNvSpPr>
            <p:nvPr/>
          </p:nvSpPr>
          <p:spPr bwMode="auto">
            <a:xfrm>
              <a:off x="8315591" y="2611563"/>
              <a:ext cx="282515" cy="682746"/>
            </a:xfrm>
            <a:custGeom>
              <a:avLst/>
              <a:gdLst>
                <a:gd name="T0" fmla="*/ 0 w 66"/>
                <a:gd name="T1" fmla="*/ 119 h 159"/>
                <a:gd name="T2" fmla="*/ 17 w 66"/>
                <a:gd name="T3" fmla="*/ 157 h 159"/>
                <a:gd name="T4" fmla="*/ 17 w 66"/>
                <a:gd name="T5" fmla="*/ 159 h 159"/>
                <a:gd name="T6" fmla="*/ 61 w 66"/>
                <a:gd name="T7" fmla="*/ 111 h 159"/>
                <a:gd name="T8" fmla="*/ 66 w 66"/>
                <a:gd name="T9" fmla="*/ 99 h 159"/>
                <a:gd name="T10" fmla="*/ 66 w 66"/>
                <a:gd name="T11" fmla="*/ 99 h 159"/>
                <a:gd name="T12" fmla="*/ 66 w 66"/>
                <a:gd name="T13" fmla="*/ 21 h 159"/>
                <a:gd name="T14" fmla="*/ 45 w 66"/>
                <a:gd name="T15" fmla="*/ 0 h 159"/>
                <a:gd name="T16" fmla="*/ 25 w 66"/>
                <a:gd name="T17" fmla="*/ 21 h 159"/>
                <a:gd name="T18" fmla="*/ 25 w 66"/>
                <a:gd name="T19" fmla="*/ 91 h 159"/>
                <a:gd name="T20" fmla="*/ 0 w 66"/>
                <a:gd name="T21" fmla="*/ 1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59">
                  <a:moveTo>
                    <a:pt x="0" y="119"/>
                  </a:moveTo>
                  <a:cubicBezTo>
                    <a:pt x="12" y="130"/>
                    <a:pt x="17" y="141"/>
                    <a:pt x="17" y="157"/>
                  </a:cubicBezTo>
                  <a:cubicBezTo>
                    <a:pt x="17" y="159"/>
                    <a:pt x="17" y="159"/>
                    <a:pt x="17" y="159"/>
                  </a:cubicBezTo>
                  <a:cubicBezTo>
                    <a:pt x="61" y="111"/>
                    <a:pt x="61" y="111"/>
                    <a:pt x="61" y="111"/>
                  </a:cubicBezTo>
                  <a:cubicBezTo>
                    <a:pt x="65" y="108"/>
                    <a:pt x="66" y="104"/>
                    <a:pt x="66" y="99"/>
                  </a:cubicBezTo>
                  <a:cubicBezTo>
                    <a:pt x="66" y="99"/>
                    <a:pt x="66" y="99"/>
                    <a:pt x="66" y="99"/>
                  </a:cubicBezTo>
                  <a:cubicBezTo>
                    <a:pt x="66" y="21"/>
                    <a:pt x="66" y="21"/>
                    <a:pt x="66" y="21"/>
                  </a:cubicBezTo>
                  <a:cubicBezTo>
                    <a:pt x="66" y="10"/>
                    <a:pt x="57" y="0"/>
                    <a:pt x="45" y="0"/>
                  </a:cubicBezTo>
                  <a:cubicBezTo>
                    <a:pt x="35" y="0"/>
                    <a:pt x="25" y="10"/>
                    <a:pt x="25" y="21"/>
                  </a:cubicBezTo>
                  <a:cubicBezTo>
                    <a:pt x="25" y="91"/>
                    <a:pt x="25" y="91"/>
                    <a:pt x="25" y="91"/>
                  </a:cubicBezTo>
                  <a:lnTo>
                    <a:pt x="0" y="11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4" name="Freeform 145"/>
            <p:cNvSpPr>
              <a:spLocks/>
            </p:cNvSpPr>
            <p:nvPr/>
          </p:nvSpPr>
          <p:spPr bwMode="auto">
            <a:xfrm>
              <a:off x="7283323" y="3982487"/>
              <a:ext cx="822192" cy="391175"/>
            </a:xfrm>
            <a:custGeom>
              <a:avLst/>
              <a:gdLst>
                <a:gd name="T0" fmla="*/ 141 w 192"/>
                <a:gd name="T1" fmla="*/ 19 h 91"/>
                <a:gd name="T2" fmla="*/ 104 w 192"/>
                <a:gd name="T3" fmla="*/ 36 h 91"/>
                <a:gd name="T4" fmla="*/ 38 w 192"/>
                <a:gd name="T5" fmla="*/ 4 h 91"/>
                <a:gd name="T6" fmla="*/ 9 w 192"/>
                <a:gd name="T7" fmla="*/ 15 h 91"/>
                <a:gd name="T8" fmla="*/ 5 w 192"/>
                <a:gd name="T9" fmla="*/ 22 h 91"/>
                <a:gd name="T10" fmla="*/ 16 w 192"/>
                <a:gd name="T11" fmla="*/ 51 h 91"/>
                <a:gd name="T12" fmla="*/ 93 w 192"/>
                <a:gd name="T13" fmla="*/ 89 h 91"/>
                <a:gd name="T14" fmla="*/ 107 w 192"/>
                <a:gd name="T15" fmla="*/ 91 h 91"/>
                <a:gd name="T16" fmla="*/ 116 w 192"/>
                <a:gd name="T17" fmla="*/ 88 h 91"/>
                <a:gd name="T18" fmla="*/ 192 w 192"/>
                <a:gd name="T19" fmla="*/ 53 h 91"/>
                <a:gd name="T20" fmla="*/ 185 w 192"/>
                <a:gd name="T21" fmla="*/ 48 h 91"/>
                <a:gd name="T22" fmla="*/ 141 w 192"/>
                <a:gd name="T23"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91">
                  <a:moveTo>
                    <a:pt x="141" y="19"/>
                  </a:moveTo>
                  <a:cubicBezTo>
                    <a:pt x="104" y="36"/>
                    <a:pt x="104" y="36"/>
                    <a:pt x="104" y="36"/>
                  </a:cubicBezTo>
                  <a:cubicBezTo>
                    <a:pt x="38" y="4"/>
                    <a:pt x="38" y="4"/>
                    <a:pt x="38" y="4"/>
                  </a:cubicBezTo>
                  <a:cubicBezTo>
                    <a:pt x="27" y="0"/>
                    <a:pt x="14" y="4"/>
                    <a:pt x="9" y="15"/>
                  </a:cubicBezTo>
                  <a:cubicBezTo>
                    <a:pt x="5" y="22"/>
                    <a:pt x="5" y="22"/>
                    <a:pt x="5" y="22"/>
                  </a:cubicBezTo>
                  <a:cubicBezTo>
                    <a:pt x="0" y="33"/>
                    <a:pt x="5" y="46"/>
                    <a:pt x="16" y="51"/>
                  </a:cubicBezTo>
                  <a:cubicBezTo>
                    <a:pt x="93" y="89"/>
                    <a:pt x="93" y="89"/>
                    <a:pt x="93" y="89"/>
                  </a:cubicBezTo>
                  <a:cubicBezTo>
                    <a:pt x="100" y="91"/>
                    <a:pt x="102" y="91"/>
                    <a:pt x="107" y="91"/>
                  </a:cubicBezTo>
                  <a:cubicBezTo>
                    <a:pt x="111" y="91"/>
                    <a:pt x="112" y="89"/>
                    <a:pt x="116" y="88"/>
                  </a:cubicBezTo>
                  <a:cubicBezTo>
                    <a:pt x="192" y="53"/>
                    <a:pt x="192" y="53"/>
                    <a:pt x="192" y="53"/>
                  </a:cubicBezTo>
                  <a:cubicBezTo>
                    <a:pt x="185" y="48"/>
                    <a:pt x="185" y="48"/>
                    <a:pt x="185" y="48"/>
                  </a:cubicBezTo>
                  <a:cubicBezTo>
                    <a:pt x="165" y="46"/>
                    <a:pt x="150" y="36"/>
                    <a:pt x="141" y="1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grpSp>
        <p:nvGrpSpPr>
          <p:cNvPr id="85" name="Group 84"/>
          <p:cNvGrpSpPr/>
          <p:nvPr/>
        </p:nvGrpSpPr>
        <p:grpSpPr>
          <a:xfrm>
            <a:off x="1500980" y="3060680"/>
            <a:ext cx="1794696" cy="1794697"/>
            <a:chOff x="4711709" y="3247223"/>
            <a:chExt cx="1794696" cy="1794697"/>
          </a:xfrm>
        </p:grpSpPr>
        <p:sp>
          <p:nvSpPr>
            <p:cNvPr id="75" name="Freeform 146"/>
            <p:cNvSpPr>
              <a:spLocks/>
            </p:cNvSpPr>
            <p:nvPr/>
          </p:nvSpPr>
          <p:spPr bwMode="auto">
            <a:xfrm>
              <a:off x="5782007" y="3656508"/>
              <a:ext cx="724398" cy="488969"/>
            </a:xfrm>
            <a:custGeom>
              <a:avLst/>
              <a:gdLst>
                <a:gd name="T0" fmla="*/ 154 w 169"/>
                <a:gd name="T1" fmla="*/ 3 h 114"/>
                <a:gd name="T2" fmla="*/ 128 w 169"/>
                <a:gd name="T3" fmla="*/ 12 h 114"/>
                <a:gd name="T4" fmla="*/ 101 w 169"/>
                <a:gd name="T5" fmla="*/ 63 h 114"/>
                <a:gd name="T6" fmla="*/ 34 w 169"/>
                <a:gd name="T7" fmla="*/ 22 h 114"/>
                <a:gd name="T8" fmla="*/ 5 w 169"/>
                <a:gd name="T9" fmla="*/ 28 h 114"/>
                <a:gd name="T10" fmla="*/ 10 w 169"/>
                <a:gd name="T11" fmla="*/ 56 h 114"/>
                <a:gd name="T12" fmla="*/ 96 w 169"/>
                <a:gd name="T13" fmla="*/ 109 h 114"/>
                <a:gd name="T14" fmla="*/ 125 w 169"/>
                <a:gd name="T15" fmla="*/ 104 h 114"/>
                <a:gd name="T16" fmla="*/ 125 w 169"/>
                <a:gd name="T17" fmla="*/ 104 h 114"/>
                <a:gd name="T18" fmla="*/ 126 w 169"/>
                <a:gd name="T19" fmla="*/ 99 h 114"/>
                <a:gd name="T20" fmla="*/ 162 w 169"/>
                <a:gd name="T21" fmla="*/ 31 h 114"/>
                <a:gd name="T22" fmla="*/ 154 w 169"/>
                <a:gd name="T23" fmla="*/ 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14">
                  <a:moveTo>
                    <a:pt x="154" y="3"/>
                  </a:moveTo>
                  <a:cubicBezTo>
                    <a:pt x="145" y="0"/>
                    <a:pt x="131" y="3"/>
                    <a:pt x="128" y="12"/>
                  </a:cubicBezTo>
                  <a:cubicBezTo>
                    <a:pt x="101" y="63"/>
                    <a:pt x="101" y="63"/>
                    <a:pt x="101" y="63"/>
                  </a:cubicBezTo>
                  <a:cubicBezTo>
                    <a:pt x="34" y="22"/>
                    <a:pt x="34" y="22"/>
                    <a:pt x="34" y="22"/>
                  </a:cubicBezTo>
                  <a:cubicBezTo>
                    <a:pt x="24" y="15"/>
                    <a:pt x="10" y="18"/>
                    <a:pt x="5" y="28"/>
                  </a:cubicBezTo>
                  <a:cubicBezTo>
                    <a:pt x="0" y="36"/>
                    <a:pt x="2" y="50"/>
                    <a:pt x="10" y="56"/>
                  </a:cubicBezTo>
                  <a:cubicBezTo>
                    <a:pt x="96" y="109"/>
                    <a:pt x="96" y="109"/>
                    <a:pt x="96" y="109"/>
                  </a:cubicBezTo>
                  <a:cubicBezTo>
                    <a:pt x="106" y="114"/>
                    <a:pt x="119" y="112"/>
                    <a:pt x="125" y="104"/>
                  </a:cubicBezTo>
                  <a:cubicBezTo>
                    <a:pt x="125" y="104"/>
                    <a:pt x="125" y="104"/>
                    <a:pt x="125" y="104"/>
                  </a:cubicBezTo>
                  <a:cubicBezTo>
                    <a:pt x="125" y="101"/>
                    <a:pt x="126" y="101"/>
                    <a:pt x="126" y="99"/>
                  </a:cubicBezTo>
                  <a:cubicBezTo>
                    <a:pt x="162" y="31"/>
                    <a:pt x="162" y="31"/>
                    <a:pt x="162" y="31"/>
                  </a:cubicBezTo>
                  <a:cubicBezTo>
                    <a:pt x="169" y="22"/>
                    <a:pt x="166" y="9"/>
                    <a:pt x="154" y="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6" name="Oval 147"/>
            <p:cNvSpPr>
              <a:spLocks noChangeArrowheads="1"/>
            </p:cNvSpPr>
            <p:nvPr/>
          </p:nvSpPr>
          <p:spPr bwMode="auto">
            <a:xfrm>
              <a:off x="5863502" y="3247223"/>
              <a:ext cx="411096" cy="41290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7" name="Freeform 148"/>
            <p:cNvSpPr>
              <a:spLocks/>
            </p:cNvSpPr>
            <p:nvPr/>
          </p:nvSpPr>
          <p:spPr bwMode="auto">
            <a:xfrm>
              <a:off x="5148159" y="3491707"/>
              <a:ext cx="479914" cy="503457"/>
            </a:xfrm>
            <a:custGeom>
              <a:avLst/>
              <a:gdLst>
                <a:gd name="T0" fmla="*/ 14 w 112"/>
                <a:gd name="T1" fmla="*/ 111 h 117"/>
                <a:gd name="T2" fmla="*/ 41 w 112"/>
                <a:gd name="T3" fmla="*/ 101 h 117"/>
                <a:gd name="T4" fmla="*/ 66 w 112"/>
                <a:gd name="T5" fmla="*/ 50 h 117"/>
                <a:gd name="T6" fmla="*/ 90 w 112"/>
                <a:gd name="T7" fmla="*/ 61 h 117"/>
                <a:gd name="T8" fmla="*/ 99 w 112"/>
                <a:gd name="T9" fmla="*/ 45 h 117"/>
                <a:gd name="T10" fmla="*/ 112 w 112"/>
                <a:gd name="T11" fmla="*/ 27 h 117"/>
                <a:gd name="T12" fmla="*/ 69 w 112"/>
                <a:gd name="T13" fmla="*/ 4 h 117"/>
                <a:gd name="T14" fmla="*/ 44 w 112"/>
                <a:gd name="T15" fmla="*/ 8 h 117"/>
                <a:gd name="T16" fmla="*/ 39 w 112"/>
                <a:gd name="T17" fmla="*/ 14 h 117"/>
                <a:gd name="T18" fmla="*/ 6 w 112"/>
                <a:gd name="T19" fmla="*/ 84 h 117"/>
                <a:gd name="T20" fmla="*/ 14 w 112"/>
                <a:gd name="T21"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7">
                  <a:moveTo>
                    <a:pt x="14" y="111"/>
                  </a:moveTo>
                  <a:cubicBezTo>
                    <a:pt x="25" y="117"/>
                    <a:pt x="36" y="113"/>
                    <a:pt x="41" y="101"/>
                  </a:cubicBezTo>
                  <a:cubicBezTo>
                    <a:pt x="66" y="50"/>
                    <a:pt x="66" y="50"/>
                    <a:pt x="66" y="50"/>
                  </a:cubicBezTo>
                  <a:cubicBezTo>
                    <a:pt x="90" y="61"/>
                    <a:pt x="90" y="61"/>
                    <a:pt x="90" y="61"/>
                  </a:cubicBezTo>
                  <a:cubicBezTo>
                    <a:pt x="99" y="45"/>
                    <a:pt x="99" y="45"/>
                    <a:pt x="99" y="45"/>
                  </a:cubicBezTo>
                  <a:cubicBezTo>
                    <a:pt x="99" y="38"/>
                    <a:pt x="107" y="33"/>
                    <a:pt x="112" y="27"/>
                  </a:cubicBezTo>
                  <a:cubicBezTo>
                    <a:pt x="69" y="4"/>
                    <a:pt x="69" y="4"/>
                    <a:pt x="69" y="4"/>
                  </a:cubicBezTo>
                  <a:cubicBezTo>
                    <a:pt x="63" y="0"/>
                    <a:pt x="49" y="2"/>
                    <a:pt x="44" y="8"/>
                  </a:cubicBezTo>
                  <a:cubicBezTo>
                    <a:pt x="41" y="11"/>
                    <a:pt x="41" y="12"/>
                    <a:pt x="39" y="14"/>
                  </a:cubicBezTo>
                  <a:cubicBezTo>
                    <a:pt x="6" y="84"/>
                    <a:pt x="6" y="84"/>
                    <a:pt x="6" y="84"/>
                  </a:cubicBezTo>
                  <a:cubicBezTo>
                    <a:pt x="0" y="94"/>
                    <a:pt x="5" y="105"/>
                    <a:pt x="14" y="11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8" name="Freeform 149"/>
            <p:cNvSpPr>
              <a:spLocks/>
            </p:cNvSpPr>
            <p:nvPr/>
          </p:nvSpPr>
          <p:spPr bwMode="auto">
            <a:xfrm>
              <a:off x="5255007" y="3565958"/>
              <a:ext cx="1006914" cy="1475962"/>
            </a:xfrm>
            <a:custGeom>
              <a:avLst/>
              <a:gdLst>
                <a:gd name="T0" fmla="*/ 175 w 235"/>
                <a:gd name="T1" fmla="*/ 231 h 344"/>
                <a:gd name="T2" fmla="*/ 168 w 235"/>
                <a:gd name="T3" fmla="*/ 225 h 344"/>
                <a:gd name="T4" fmla="*/ 162 w 235"/>
                <a:gd name="T5" fmla="*/ 223 h 344"/>
                <a:gd name="T6" fmla="*/ 111 w 235"/>
                <a:gd name="T7" fmla="*/ 203 h 344"/>
                <a:gd name="T8" fmla="*/ 162 w 235"/>
                <a:gd name="T9" fmla="*/ 104 h 344"/>
                <a:gd name="T10" fmla="*/ 132 w 235"/>
                <a:gd name="T11" fmla="*/ 86 h 344"/>
                <a:gd name="T12" fmla="*/ 120 w 235"/>
                <a:gd name="T13" fmla="*/ 46 h 344"/>
                <a:gd name="T14" fmla="*/ 145 w 235"/>
                <a:gd name="T15" fmla="*/ 32 h 344"/>
                <a:gd name="T16" fmla="*/ 161 w 235"/>
                <a:gd name="T17" fmla="*/ 34 h 344"/>
                <a:gd name="T18" fmla="*/ 177 w 235"/>
                <a:gd name="T19" fmla="*/ 46 h 344"/>
                <a:gd name="T20" fmla="*/ 157 w 235"/>
                <a:gd name="T21" fmla="*/ 21 h 344"/>
                <a:gd name="T22" fmla="*/ 138 w 235"/>
                <a:gd name="T23" fmla="*/ 10 h 344"/>
                <a:gd name="T24" fmla="*/ 82 w 235"/>
                <a:gd name="T25" fmla="*/ 30 h 344"/>
                <a:gd name="T26" fmla="*/ 10 w 235"/>
                <a:gd name="T27" fmla="*/ 172 h 344"/>
                <a:gd name="T28" fmla="*/ 30 w 235"/>
                <a:gd name="T29" fmla="*/ 228 h 344"/>
                <a:gd name="T30" fmla="*/ 49 w 235"/>
                <a:gd name="T31" fmla="*/ 237 h 344"/>
                <a:gd name="T32" fmla="*/ 73 w 235"/>
                <a:gd name="T33" fmla="*/ 241 h 344"/>
                <a:gd name="T34" fmla="*/ 140 w 235"/>
                <a:gd name="T35" fmla="*/ 268 h 344"/>
                <a:gd name="T36" fmla="*/ 188 w 235"/>
                <a:gd name="T37" fmla="*/ 334 h 344"/>
                <a:gd name="T38" fmla="*/ 219 w 235"/>
                <a:gd name="T39" fmla="*/ 338 h 344"/>
                <a:gd name="T40" fmla="*/ 225 w 235"/>
                <a:gd name="T41" fmla="*/ 334 h 344"/>
                <a:gd name="T42" fmla="*/ 229 w 235"/>
                <a:gd name="T43" fmla="*/ 302 h 344"/>
                <a:gd name="T44" fmla="*/ 175 w 235"/>
                <a:gd name="T45" fmla="*/ 2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344">
                  <a:moveTo>
                    <a:pt x="175" y="231"/>
                  </a:moveTo>
                  <a:cubicBezTo>
                    <a:pt x="174" y="230"/>
                    <a:pt x="172" y="228"/>
                    <a:pt x="168" y="225"/>
                  </a:cubicBezTo>
                  <a:cubicBezTo>
                    <a:pt x="166" y="224"/>
                    <a:pt x="164" y="224"/>
                    <a:pt x="162" y="223"/>
                  </a:cubicBezTo>
                  <a:cubicBezTo>
                    <a:pt x="111" y="203"/>
                    <a:pt x="111" y="203"/>
                    <a:pt x="111" y="203"/>
                  </a:cubicBezTo>
                  <a:cubicBezTo>
                    <a:pt x="162" y="104"/>
                    <a:pt x="162" y="104"/>
                    <a:pt x="162" y="104"/>
                  </a:cubicBezTo>
                  <a:cubicBezTo>
                    <a:pt x="132" y="86"/>
                    <a:pt x="132" y="86"/>
                    <a:pt x="132" y="86"/>
                  </a:cubicBezTo>
                  <a:cubicBezTo>
                    <a:pt x="117" y="77"/>
                    <a:pt x="114" y="59"/>
                    <a:pt x="120" y="46"/>
                  </a:cubicBezTo>
                  <a:cubicBezTo>
                    <a:pt x="126" y="36"/>
                    <a:pt x="136" y="32"/>
                    <a:pt x="145" y="32"/>
                  </a:cubicBezTo>
                  <a:cubicBezTo>
                    <a:pt x="152" y="32"/>
                    <a:pt x="157" y="33"/>
                    <a:pt x="161" y="34"/>
                  </a:cubicBezTo>
                  <a:cubicBezTo>
                    <a:pt x="177" y="46"/>
                    <a:pt x="177" y="46"/>
                    <a:pt x="177" y="46"/>
                  </a:cubicBezTo>
                  <a:cubicBezTo>
                    <a:pt x="175" y="34"/>
                    <a:pt x="168" y="26"/>
                    <a:pt x="157" y="21"/>
                  </a:cubicBezTo>
                  <a:cubicBezTo>
                    <a:pt x="138" y="10"/>
                    <a:pt x="138" y="10"/>
                    <a:pt x="138" y="10"/>
                  </a:cubicBezTo>
                  <a:cubicBezTo>
                    <a:pt x="117" y="0"/>
                    <a:pt x="91" y="8"/>
                    <a:pt x="82" y="30"/>
                  </a:cubicBezTo>
                  <a:cubicBezTo>
                    <a:pt x="10" y="172"/>
                    <a:pt x="10" y="172"/>
                    <a:pt x="10" y="172"/>
                  </a:cubicBezTo>
                  <a:cubicBezTo>
                    <a:pt x="0" y="192"/>
                    <a:pt x="10" y="216"/>
                    <a:pt x="30" y="228"/>
                  </a:cubicBezTo>
                  <a:cubicBezTo>
                    <a:pt x="49" y="237"/>
                    <a:pt x="49" y="237"/>
                    <a:pt x="49" y="237"/>
                  </a:cubicBezTo>
                  <a:cubicBezTo>
                    <a:pt x="57" y="241"/>
                    <a:pt x="65" y="241"/>
                    <a:pt x="73" y="241"/>
                  </a:cubicBezTo>
                  <a:cubicBezTo>
                    <a:pt x="140" y="268"/>
                    <a:pt x="140" y="268"/>
                    <a:pt x="140" y="268"/>
                  </a:cubicBezTo>
                  <a:cubicBezTo>
                    <a:pt x="188" y="334"/>
                    <a:pt x="188" y="334"/>
                    <a:pt x="188" y="334"/>
                  </a:cubicBezTo>
                  <a:cubicBezTo>
                    <a:pt x="196" y="344"/>
                    <a:pt x="209" y="344"/>
                    <a:pt x="219" y="338"/>
                  </a:cubicBezTo>
                  <a:cubicBezTo>
                    <a:pt x="225" y="334"/>
                    <a:pt x="225" y="334"/>
                    <a:pt x="225" y="334"/>
                  </a:cubicBezTo>
                  <a:cubicBezTo>
                    <a:pt x="233" y="325"/>
                    <a:pt x="235" y="311"/>
                    <a:pt x="229" y="302"/>
                  </a:cubicBezTo>
                  <a:lnTo>
                    <a:pt x="175" y="23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79" name="Freeform 150"/>
            <p:cNvSpPr>
              <a:spLocks/>
            </p:cNvSpPr>
            <p:nvPr/>
          </p:nvSpPr>
          <p:spPr bwMode="auto">
            <a:xfrm>
              <a:off x="4711709" y="4523975"/>
              <a:ext cx="778728" cy="304247"/>
            </a:xfrm>
            <a:custGeom>
              <a:avLst/>
              <a:gdLst>
                <a:gd name="T0" fmla="*/ 151 w 182"/>
                <a:gd name="T1" fmla="*/ 14 h 71"/>
                <a:gd name="T2" fmla="*/ 135 w 182"/>
                <a:gd name="T3" fmla="*/ 0 h 71"/>
                <a:gd name="T4" fmla="*/ 105 w 182"/>
                <a:gd name="T5" fmla="*/ 21 h 71"/>
                <a:gd name="T6" fmla="*/ 27 w 182"/>
                <a:gd name="T7" fmla="*/ 14 h 71"/>
                <a:gd name="T8" fmla="*/ 3 w 182"/>
                <a:gd name="T9" fmla="*/ 33 h 71"/>
                <a:gd name="T10" fmla="*/ 3 w 182"/>
                <a:gd name="T11" fmla="*/ 41 h 71"/>
                <a:gd name="T12" fmla="*/ 23 w 182"/>
                <a:gd name="T13" fmla="*/ 63 h 71"/>
                <a:gd name="T14" fmla="*/ 111 w 182"/>
                <a:gd name="T15" fmla="*/ 71 h 71"/>
                <a:gd name="T16" fmla="*/ 117 w 182"/>
                <a:gd name="T17" fmla="*/ 71 h 71"/>
                <a:gd name="T18" fmla="*/ 124 w 182"/>
                <a:gd name="T19" fmla="*/ 67 h 71"/>
                <a:gd name="T20" fmla="*/ 182 w 182"/>
                <a:gd name="T21" fmla="*/ 27 h 71"/>
                <a:gd name="T22" fmla="*/ 171 w 182"/>
                <a:gd name="T23" fmla="*/ 24 h 71"/>
                <a:gd name="T24" fmla="*/ 151 w 182"/>
                <a:gd name="T25"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71">
                  <a:moveTo>
                    <a:pt x="151" y="14"/>
                  </a:moveTo>
                  <a:cubicBezTo>
                    <a:pt x="143" y="10"/>
                    <a:pt x="138" y="5"/>
                    <a:pt x="135" y="0"/>
                  </a:cubicBezTo>
                  <a:cubicBezTo>
                    <a:pt x="105" y="21"/>
                    <a:pt x="105" y="21"/>
                    <a:pt x="105" y="21"/>
                  </a:cubicBezTo>
                  <a:cubicBezTo>
                    <a:pt x="27" y="14"/>
                    <a:pt x="27" y="14"/>
                    <a:pt x="27" y="14"/>
                  </a:cubicBezTo>
                  <a:cubicBezTo>
                    <a:pt x="13" y="12"/>
                    <a:pt x="4" y="22"/>
                    <a:pt x="3" y="33"/>
                  </a:cubicBezTo>
                  <a:cubicBezTo>
                    <a:pt x="3" y="41"/>
                    <a:pt x="3" y="41"/>
                    <a:pt x="3" y="41"/>
                  </a:cubicBezTo>
                  <a:cubicBezTo>
                    <a:pt x="0" y="52"/>
                    <a:pt x="10" y="63"/>
                    <a:pt x="23" y="63"/>
                  </a:cubicBezTo>
                  <a:cubicBezTo>
                    <a:pt x="111" y="71"/>
                    <a:pt x="111" y="71"/>
                    <a:pt x="111" y="71"/>
                  </a:cubicBezTo>
                  <a:cubicBezTo>
                    <a:pt x="112" y="71"/>
                    <a:pt x="116" y="71"/>
                    <a:pt x="117" y="71"/>
                  </a:cubicBezTo>
                  <a:cubicBezTo>
                    <a:pt x="119" y="70"/>
                    <a:pt x="123" y="70"/>
                    <a:pt x="124" y="67"/>
                  </a:cubicBezTo>
                  <a:cubicBezTo>
                    <a:pt x="182" y="27"/>
                    <a:pt x="182" y="27"/>
                    <a:pt x="182" y="27"/>
                  </a:cubicBezTo>
                  <a:cubicBezTo>
                    <a:pt x="178" y="25"/>
                    <a:pt x="174" y="25"/>
                    <a:pt x="171" y="24"/>
                  </a:cubicBezTo>
                  <a:lnTo>
                    <a:pt x="151" y="1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
        <p:nvSpPr>
          <p:cNvPr id="89" name="Rectangle 88"/>
          <p:cNvSpPr/>
          <p:nvPr/>
        </p:nvSpPr>
        <p:spPr>
          <a:xfrm>
            <a:off x="9125066" y="1511968"/>
            <a:ext cx="2570988" cy="1203406"/>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Source Sans Pro" charset="0"/>
                <a:ea typeface="+mn-ea"/>
                <a:cs typeface="+mn-cs"/>
              </a:rPr>
              <a:t>To Placing the Scriptures and Nature on The Same Level</a:t>
            </a:r>
          </a:p>
        </p:txBody>
      </p:sp>
      <p:sp>
        <p:nvSpPr>
          <p:cNvPr id="90" name="Freeform 89"/>
          <p:cNvSpPr/>
          <p:nvPr/>
        </p:nvSpPr>
        <p:spPr>
          <a:xfrm flipV="1">
            <a:off x="8362225" y="2042827"/>
            <a:ext cx="718382" cy="635390"/>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3"/>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sp>
        <p:nvSpPr>
          <p:cNvPr id="93" name="Rectangle 92"/>
          <p:cNvSpPr/>
          <p:nvPr/>
        </p:nvSpPr>
        <p:spPr>
          <a:xfrm>
            <a:off x="3384515" y="1971324"/>
            <a:ext cx="3287358" cy="856325"/>
          </a:xfrm>
          <a:prstGeom prst="rect">
            <a:avLst/>
          </a:prstGeom>
        </p:spPr>
        <p:txBody>
          <a:bodyPr wrap="square" lIns="121920" rIns="121920" bIns="6096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B2B2B"/>
                </a:solidFill>
                <a:effectLst/>
                <a:uLnTx/>
                <a:uFillTx/>
                <a:latin typeface="Source Sans Pro" charset="0"/>
                <a:ea typeface="+mn-ea"/>
                <a:cs typeface="+mn-cs"/>
              </a:rPr>
              <a:t>From The Bible as our First and Final Authority</a:t>
            </a:r>
          </a:p>
          <a:p>
            <a:pPr marL="0" marR="0" lvl="0" indent="0" algn="l" defTabSz="914400" rtl="0" eaLnBrk="1" fontAlgn="auto" latinLnBrk="0" hangingPunct="1">
              <a:lnSpc>
                <a:spcPct val="89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B2B2B"/>
              </a:solidFill>
              <a:effectLst/>
              <a:uLnTx/>
              <a:uFillTx/>
              <a:latin typeface="Source Sans Pro" charset="0"/>
              <a:ea typeface="+mn-ea"/>
              <a:cs typeface="+mn-cs"/>
            </a:endParaRPr>
          </a:p>
        </p:txBody>
      </p:sp>
      <p:sp>
        <p:nvSpPr>
          <p:cNvPr id="94" name="Freeform 93"/>
          <p:cNvSpPr/>
          <p:nvPr/>
        </p:nvSpPr>
        <p:spPr>
          <a:xfrm flipV="1">
            <a:off x="2723922" y="1974597"/>
            <a:ext cx="589444" cy="120439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2"/>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B2B2B"/>
              </a:solidFill>
              <a:effectLst/>
              <a:uLnTx/>
              <a:uFillTx/>
              <a:latin typeface="Source Sans Pro" charset="0"/>
              <a:ea typeface="+mn-ea"/>
              <a:cs typeface="+mn-cs"/>
            </a:endParaRPr>
          </a:p>
        </p:txBody>
      </p:sp>
      <p:cxnSp>
        <p:nvCxnSpPr>
          <p:cNvPr id="95" name="Straight Connector 94"/>
          <p:cNvCxnSpPr/>
          <p:nvPr/>
        </p:nvCxnSpPr>
        <p:spPr>
          <a:xfrm>
            <a:off x="1618735" y="344885"/>
            <a:ext cx="0" cy="50773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A6992D-BFB8-47A3-94BC-F79A0038393E}"/>
              </a:ext>
            </a:extLst>
          </p:cNvPr>
          <p:cNvSpPr txBox="1"/>
          <p:nvPr/>
        </p:nvSpPr>
        <p:spPr>
          <a:xfrm>
            <a:off x="408491" y="1074016"/>
            <a:ext cx="6452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Thirdly, it was an Epistemological Leap</a:t>
            </a:r>
            <a:endPar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CC17C7-EFA5-40E8-80A6-74D27FC022D6}"/>
              </a:ext>
            </a:extLst>
          </p:cNvPr>
          <p:cNvSpPr txBox="1"/>
          <p:nvPr/>
        </p:nvSpPr>
        <p:spPr>
          <a:xfrm>
            <a:off x="3295676" y="4467585"/>
            <a:ext cx="5600643" cy="9848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B2B"/>
                </a:solidFill>
                <a:effectLst/>
                <a:uLnTx/>
                <a:uFillTx/>
                <a:latin typeface="Calibri" panose="020F0502020204030204"/>
                <a:ea typeface="+mn-ea"/>
                <a:cs typeface="+mn-cs"/>
              </a:rPr>
              <a:t>Epistemology simply refers to our doctrine of truth.  </a:t>
            </a:r>
            <a:endParaRPr kumimoji="0" lang="en-US" sz="1800" b="1" i="1" u="none" strike="noStrike" kern="1200" cap="none" spc="0" normalizeH="0" baseline="0" noProof="0" dirty="0">
              <a:ln>
                <a:noFill/>
              </a:ln>
              <a:solidFill>
                <a:srgbClr val="2B2B2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3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14:presetBounceEnd="50000">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14:bounceEnd="50000">
                                          <p:cBhvr additive="base">
                                            <p:cTn id="19" dur="1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14:presetBounceEnd="50000">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14:bounceEnd="50000">
                                          <p:cBhvr additive="base">
                                            <p:cTn id="27" dur="1500" fill="hold"/>
                                            <p:tgtEl>
                                              <p:spTgt spid="87"/>
                                            </p:tgtEl>
                                            <p:attrNameLst>
                                              <p:attrName>ppt_x</p:attrName>
                                            </p:attrNameLst>
                                          </p:cBhvr>
                                          <p:tavLst>
                                            <p:tav tm="0">
                                              <p:val>
                                                <p:strVal val="0-#ppt_w/2"/>
                                              </p:val>
                                            </p:tav>
                                            <p:tav tm="100000">
                                              <p:val>
                                                <p:strVal val="#ppt_x"/>
                                              </p:val>
                                            </p:tav>
                                          </p:tavLst>
                                        </p:anim>
                                        <p:anim calcmode="lin" valueType="num" p14:bounceEnd="50000">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par>
                              <p:cTn id="29" fill="hold">
                                <p:stCondLst>
                                  <p:cond delay="37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9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22" presetClass="entr" presetSubtype="8" fill="hold" grpId="0" nodeType="withEffect">
                                      <p:stCondLst>
                                        <p:cond delay="135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250"/>
                                            <p:tgtEl>
                                              <p:spTgt spid="90"/>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250"/>
                                            <p:tgtEl>
                                              <p:spTgt spid="93"/>
                                            </p:tgtEl>
                                          </p:cBhvr>
                                        </p:animEffect>
                                      </p:childTnLst>
                                    </p:cTn>
                                  </p:par>
                                  <p:par>
                                    <p:cTn id="14" presetID="22" presetClass="entr" presetSubtype="8" fill="hold" grpId="0" nodeType="withEffect">
                                      <p:stCondLst>
                                        <p:cond delay="135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250"/>
                                            <p:tgtEl>
                                              <p:spTgt spid="94"/>
                                            </p:tgtEl>
                                          </p:cBhvr>
                                        </p:animEffect>
                                      </p:childTnLst>
                                    </p:cTn>
                                  </p:par>
                                  <p:par>
                                    <p:cTn id="17" presetID="2" presetClass="entr" presetSubtype="8" fill="hold" nodeType="withEffect">
                                      <p:stCondLst>
                                        <p:cond delay="40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500" fill="hold"/>
                                            <p:tgtEl>
                                              <p:spTgt spid="85"/>
                                            </p:tgtEl>
                                            <p:attrNameLst>
                                              <p:attrName>ppt_x</p:attrName>
                                            </p:attrNameLst>
                                          </p:cBhvr>
                                          <p:tavLst>
                                            <p:tav tm="0">
                                              <p:val>
                                                <p:strVal val="0-#ppt_w/2"/>
                                              </p:val>
                                            </p:tav>
                                            <p:tav tm="100000">
                                              <p:val>
                                                <p:strVal val="#ppt_x"/>
                                              </p:val>
                                            </p:tav>
                                          </p:tavLst>
                                        </p:anim>
                                        <p:anim calcmode="lin" valueType="num">
                                          <p:cBhvr additive="base">
                                            <p:cTn id="20" dur="1500" fill="hold"/>
                                            <p:tgtEl>
                                              <p:spTgt spid="85"/>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1" presetClass="exit" presetSubtype="0" fill="hold" nodeType="afterEffect">
                                      <p:stCondLst>
                                        <p:cond delay="0"/>
                                      </p:stCondLst>
                                      <p:childTnLst>
                                        <p:set>
                                          <p:cBhvr>
                                            <p:cTn id="23" dur="1" fill="hold">
                                              <p:stCondLst>
                                                <p:cond delay="0"/>
                                              </p:stCondLst>
                                            </p:cTn>
                                            <p:tgtEl>
                                              <p:spTgt spid="85"/>
                                            </p:tgtEl>
                                            <p:attrNameLst>
                                              <p:attrName>style.visibility</p:attrName>
                                            </p:attrNameLst>
                                          </p:cBhvr>
                                          <p:to>
                                            <p:strVal val="hidden"/>
                                          </p:to>
                                        </p:set>
                                      </p:childTnLst>
                                    </p:cTn>
                                  </p:par>
                                </p:childTnLst>
                              </p:cTn>
                            </p:par>
                            <p:par>
                              <p:cTn id="24" fill="hold">
                                <p:stCondLst>
                                  <p:cond delay="2200"/>
                                </p:stCondLst>
                                <p:childTnLst>
                                  <p:par>
                                    <p:cTn id="25" presetID="2" presetClass="entr" presetSubtype="8"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1500" fill="hold"/>
                                            <p:tgtEl>
                                              <p:spTgt spid="87"/>
                                            </p:tgtEl>
                                            <p:attrNameLst>
                                              <p:attrName>ppt_x</p:attrName>
                                            </p:attrNameLst>
                                          </p:cBhvr>
                                          <p:tavLst>
                                            <p:tav tm="0">
                                              <p:val>
                                                <p:strVal val="0-#ppt_w/2"/>
                                              </p:val>
                                            </p:tav>
                                            <p:tav tm="100000">
                                              <p:val>
                                                <p:strVal val="#ppt_x"/>
                                              </p:val>
                                            </p:tav>
                                          </p:tavLst>
                                        </p:anim>
                                        <p:anim calcmode="lin" valueType="num">
                                          <p:cBhvr additive="base">
                                            <p:cTn id="28" dur="1500" fill="hold"/>
                                            <p:tgtEl>
                                              <p:spTgt spid="87"/>
                                            </p:tgtEl>
                                            <p:attrNameLst>
                                              <p:attrName>ppt_y</p:attrName>
                                            </p:attrNameLst>
                                          </p:cBhvr>
                                          <p:tavLst>
                                            <p:tav tm="0">
                                              <p:val>
                                                <p:strVal val="#ppt_y"/>
                                              </p:val>
                                            </p:tav>
                                            <p:tav tm="100000">
                                              <p:val>
                                                <p:strVal val="#ppt_y"/>
                                              </p:val>
                                            </p:tav>
                                          </p:tavLst>
                                        </p:anim>
                                      </p:childTnLst>
                                    </p:cTn>
                                  </p:par>
                                </p:childTnLst>
                              </p:cTn>
                            </p:par>
                            <p:par>
                              <p:cTn id="29" fill="hold">
                                <p:stCondLst>
                                  <p:cond delay="37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3" grpId="0"/>
          <p:bldP spid="94" grpId="0" animBg="1"/>
          <p:bldP spid="4" grpId="0" animBg="1"/>
        </p:bld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78"/>
          <p:cNvSpPr>
            <a:spLocks noChangeArrowheads="1"/>
          </p:cNvSpPr>
          <p:nvPr/>
        </p:nvSpPr>
        <p:spPr bwMode="auto">
          <a:xfrm>
            <a:off x="2081939" y="358184"/>
            <a:ext cx="9144000" cy="5857875"/>
          </a:xfrm>
          <a:prstGeom prst="rect">
            <a:avLst/>
          </a:prstGeom>
          <a:solidFill>
            <a:schemeClr val="bg1"/>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439" name="Rectangle 11"/>
          <p:cNvSpPr>
            <a:spLocks noGrp="1" noChangeArrowheads="1"/>
          </p:cNvSpPr>
          <p:nvPr>
            <p:ph type="title"/>
          </p:nvPr>
        </p:nvSpPr>
        <p:spPr>
          <a:xfrm>
            <a:off x="787942" y="284164"/>
            <a:ext cx="10223716" cy="585787"/>
          </a:xfrm>
        </p:spPr>
        <p:txBody>
          <a:bodyPr/>
          <a:lstStyle/>
          <a:p>
            <a:pPr>
              <a:defRPr/>
            </a:pPr>
            <a:r>
              <a:rPr lang="en-GB" sz="2000" dirty="0">
                <a:solidFill>
                  <a:schemeClr val="bg1">
                    <a:lumMod val="50000"/>
                  </a:schemeClr>
                </a:solidFill>
                <a:effectLst>
                  <a:outerShdw blurRad="38100" dist="38100" dir="2700000" algn="tl">
                    <a:srgbClr val="000000">
                      <a:alpha val="43137"/>
                    </a:srgbClr>
                  </a:outerShdw>
                </a:effectLst>
              </a:rPr>
              <a:t>This simple declaration is the staple of all </a:t>
            </a:r>
            <a:r>
              <a:rPr lang="en-GB" sz="2000" dirty="0" err="1">
                <a:solidFill>
                  <a:schemeClr val="bg1">
                    <a:lumMod val="50000"/>
                  </a:schemeClr>
                </a:solidFill>
                <a:effectLst>
                  <a:outerShdw blurRad="38100" dist="38100" dir="2700000" algn="tl">
                    <a:srgbClr val="000000">
                      <a:alpha val="43137"/>
                    </a:srgbClr>
                  </a:outerShdw>
                </a:effectLst>
              </a:rPr>
              <a:t>panenthic</a:t>
            </a:r>
            <a:r>
              <a:rPr lang="en-GB" sz="2000" dirty="0">
                <a:solidFill>
                  <a:schemeClr val="bg1">
                    <a:lumMod val="50000"/>
                  </a:schemeClr>
                </a:solidFill>
                <a:effectLst>
                  <a:outerShdw blurRad="38100" dist="38100" dir="2700000" algn="tl">
                    <a:srgbClr val="000000">
                      <a:alpha val="43137"/>
                    </a:srgbClr>
                  </a:outerShdw>
                </a:effectLst>
              </a:rPr>
              <a:t>, </a:t>
            </a:r>
            <a:r>
              <a:rPr lang="en-GB" sz="2000" dirty="0" err="1">
                <a:solidFill>
                  <a:schemeClr val="bg1">
                    <a:lumMod val="50000"/>
                  </a:schemeClr>
                </a:solidFill>
                <a:effectLst>
                  <a:outerShdw blurRad="38100" dist="38100" dir="2700000" algn="tl">
                    <a:srgbClr val="000000">
                      <a:alpha val="43137"/>
                    </a:srgbClr>
                  </a:outerShdw>
                </a:effectLst>
              </a:rPr>
              <a:t>occultic</a:t>
            </a:r>
            <a:r>
              <a:rPr lang="en-GB" sz="2000" dirty="0">
                <a:solidFill>
                  <a:schemeClr val="bg1">
                    <a:lumMod val="50000"/>
                  </a:schemeClr>
                </a:solidFill>
                <a:effectLst>
                  <a:outerShdw blurRad="38100" dist="38100" dir="2700000" algn="tl">
                    <a:srgbClr val="000000">
                      <a:alpha val="43137"/>
                    </a:srgbClr>
                  </a:outerShdw>
                </a:effectLst>
              </a:rPr>
              <a:t>, and new spirituality systems</a:t>
            </a:r>
            <a:r>
              <a:rPr lang="en-GB" b="0" dirty="0">
                <a:solidFill>
                  <a:schemeClr val="bg1">
                    <a:lumMod val="50000"/>
                  </a:schemeClr>
                </a:solidFill>
                <a:effectLst>
                  <a:outerShdw blurRad="38100" dist="38100" dir="2700000" algn="tl">
                    <a:srgbClr val="000000">
                      <a:alpha val="43137"/>
                    </a:srgbClr>
                  </a:outerShdw>
                </a:effectLst>
              </a:rPr>
              <a:t>.</a:t>
            </a:r>
          </a:p>
        </p:txBody>
      </p:sp>
      <p:sp>
        <p:nvSpPr>
          <p:cNvPr id="5" name="Rectangle 16"/>
          <p:cNvSpPr>
            <a:spLocks noGrp="1" noChangeArrowheads="1"/>
          </p:cNvSpPr>
          <p:nvPr>
            <p:ph idx="1"/>
          </p:nvPr>
        </p:nvSpPr>
        <p:spPr>
          <a:xfrm>
            <a:off x="966061" y="950622"/>
            <a:ext cx="10141058" cy="4030663"/>
          </a:xfrm>
        </p:spPr>
        <p:txBody>
          <a:bodyPr lIns="144000" tIns="144000" rIns="144000" bIns="144000"/>
          <a:lstStyle/>
          <a:p>
            <a:pPr marL="165100" indent="-165100">
              <a:buNone/>
              <a:defRPr/>
            </a:pPr>
            <a:r>
              <a:rPr lang="en-GB" sz="2000" b="1" dirty="0"/>
              <a:t>Panentheism teaches: </a:t>
            </a:r>
            <a:r>
              <a:rPr lang="en-GB" sz="2000" b="1" i="1" dirty="0"/>
              <a:t>“The Oneness of all that is.”</a:t>
            </a:r>
            <a:endParaRPr lang="en-GB" sz="2000" b="1" dirty="0"/>
          </a:p>
          <a:p>
            <a:pPr marL="165100" indent="-165100">
              <a:buNone/>
              <a:defRPr/>
            </a:pPr>
            <a:r>
              <a:rPr lang="en-GB" sz="2000" b="1" dirty="0"/>
              <a:t>Wikipedia:</a:t>
            </a:r>
            <a:br>
              <a:rPr lang="en-GB" sz="2000" b="1" dirty="0"/>
            </a:br>
            <a:endParaRPr lang="en-GB" dirty="0"/>
          </a:p>
          <a:p>
            <a:pPr>
              <a:buFont typeface="Arial" pitchFamily="34" charset="0"/>
              <a:buChar char="•"/>
              <a:defRPr/>
            </a:pPr>
            <a:r>
              <a:rPr lang="en-US" sz="2200" dirty="0"/>
              <a:t>Briefly put, in pantheism, </a:t>
            </a:r>
            <a:r>
              <a:rPr lang="en-US" sz="2200" b="1" dirty="0">
                <a:solidFill>
                  <a:schemeClr val="tx2">
                    <a:lumMod val="50000"/>
                  </a:schemeClr>
                </a:solidFill>
              </a:rPr>
              <a:t>"God is the whole"; </a:t>
            </a:r>
            <a:r>
              <a:rPr lang="en-US" sz="2200" dirty="0"/>
              <a:t>in panentheism, </a:t>
            </a:r>
            <a:r>
              <a:rPr lang="en-US" sz="2200" b="1" dirty="0">
                <a:solidFill>
                  <a:srgbClr val="FF0000"/>
                </a:solidFill>
              </a:rPr>
              <a:t>"The whole is in God." </a:t>
            </a:r>
            <a:br>
              <a:rPr lang="en-US" sz="2200" dirty="0">
                <a:solidFill>
                  <a:schemeClr val="bg2">
                    <a:lumMod val="75000"/>
                  </a:schemeClr>
                </a:solidFill>
                <a:effectLst>
                  <a:outerShdw blurRad="38100" dist="38100" dir="2700000" algn="tl">
                    <a:srgbClr val="000000">
                      <a:alpha val="43137"/>
                    </a:srgbClr>
                  </a:outerShdw>
                </a:effectLst>
              </a:rPr>
            </a:br>
            <a:br>
              <a:rPr lang="en-US" sz="2200" dirty="0">
                <a:solidFill>
                  <a:schemeClr val="bg2">
                    <a:lumMod val="75000"/>
                  </a:schemeClr>
                </a:solidFill>
                <a:effectLst>
                  <a:outerShdw blurRad="38100" dist="38100" dir="2700000" algn="tl">
                    <a:srgbClr val="000000">
                      <a:alpha val="43137"/>
                    </a:srgbClr>
                  </a:outerShdw>
                </a:effectLst>
              </a:rPr>
            </a:br>
            <a:r>
              <a:rPr lang="en-US" sz="2200" dirty="0"/>
              <a:t>This means that the Universe in the </a:t>
            </a:r>
            <a:r>
              <a:rPr lang="en-US" sz="2200" b="1" i="1" u="sng" dirty="0">
                <a:solidFill>
                  <a:schemeClr val="tx2">
                    <a:lumMod val="75000"/>
                  </a:schemeClr>
                </a:solidFill>
              </a:rPr>
              <a:t>first</a:t>
            </a:r>
            <a:r>
              <a:rPr lang="en-US" sz="2200" b="1" u="sng" dirty="0">
                <a:solidFill>
                  <a:schemeClr val="tx2">
                    <a:lumMod val="75000"/>
                  </a:schemeClr>
                </a:solidFill>
              </a:rPr>
              <a:t> </a:t>
            </a:r>
            <a:r>
              <a:rPr lang="en-US" sz="2200" b="1" dirty="0">
                <a:solidFill>
                  <a:schemeClr val="tx2">
                    <a:lumMod val="75000"/>
                  </a:schemeClr>
                </a:solidFill>
              </a:rPr>
              <a:t>formulation </a:t>
            </a:r>
            <a:r>
              <a:rPr lang="en-US" sz="2200" dirty="0"/>
              <a:t>is practically the Whole itself, but in the</a:t>
            </a:r>
            <a:r>
              <a:rPr lang="en-US" sz="2200" b="1" dirty="0">
                <a:solidFill>
                  <a:schemeClr val="bg2">
                    <a:lumMod val="75000"/>
                  </a:schemeClr>
                </a:solidFill>
              </a:rPr>
              <a:t> </a:t>
            </a:r>
            <a:r>
              <a:rPr lang="en-US" sz="2200" b="1" i="1" u="sng" dirty="0">
                <a:solidFill>
                  <a:srgbClr val="00B0F0"/>
                </a:solidFill>
              </a:rPr>
              <a:t>second</a:t>
            </a:r>
            <a:r>
              <a:rPr lang="en-US" sz="2200" b="1" dirty="0">
                <a:solidFill>
                  <a:schemeClr val="bg2">
                    <a:lumMod val="75000"/>
                  </a:schemeClr>
                </a:solidFill>
              </a:rPr>
              <a:t> </a:t>
            </a:r>
            <a:r>
              <a:rPr lang="en-US" sz="2200" dirty="0"/>
              <a:t>the universe and God are not ontologically equivalent. In panentheism, God is not exactly viewed as the creator or demiurge, but the eternal animating force behind the universe, with the universe as nothing more than the </a:t>
            </a:r>
            <a:r>
              <a:rPr lang="en-US" sz="2200" i="1" dirty="0"/>
              <a:t>manifest</a:t>
            </a:r>
            <a:r>
              <a:rPr lang="en-US" sz="2200" dirty="0"/>
              <a:t> part of God. The cosmos exists within God, who in turn "pervades" or is "in" the cosmos. While pantheism asserts that God and the universe are coextensive, panentheism claims that God is greater than the universe and that the universe is contained within God.</a:t>
            </a:r>
            <a:r>
              <a:rPr lang="en-US" sz="2200" baseline="30000" dirty="0"/>
              <a:t>[</a:t>
            </a:r>
            <a:r>
              <a:rPr lang="en-US" sz="2000" baseline="30000" dirty="0"/>
              <a:t>2 -Wikipedia]</a:t>
            </a:r>
            <a:br>
              <a:rPr lang="en-US" sz="2000" dirty="0"/>
            </a:br>
            <a:r>
              <a:rPr lang="en-US" sz="1100" dirty="0"/>
              <a:t>[Highlighting and italics, mine.]</a:t>
            </a:r>
            <a:endParaRPr lang="en-US" sz="1100" baseline="30000" dirty="0"/>
          </a:p>
        </p:txBody>
      </p:sp>
      <p:sp>
        <p:nvSpPr>
          <p:cNvPr id="16436" name="Rectangle 52"/>
          <p:cNvSpPr>
            <a:spLocks noChangeArrowheads="1"/>
          </p:cNvSpPr>
          <p:nvPr/>
        </p:nvSpPr>
        <p:spPr bwMode="auto">
          <a:xfrm rot="5400000">
            <a:off x="6038850" y="2343150"/>
            <a:ext cx="114300" cy="9144000"/>
          </a:xfrm>
          <a:prstGeom prst="rect">
            <a:avLst/>
          </a:prstGeom>
          <a:solidFill>
            <a:schemeClr val="bg1">
              <a:alpha val="0"/>
            </a:schemeClr>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495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500"/>
                            </p:stCondLst>
                            <p:childTnLst>
                              <p:par>
                                <p:cTn id="17" presetID="26" presetClass="emph" presetSubtype="0" fill="hold" grpId="0" nodeType="afterEffect">
                                  <p:stCondLst>
                                    <p:cond delay="0"/>
                                  </p:stCondLst>
                                  <p:childTnLst>
                                    <p:animEffect transition="out" filter="fade">
                                      <p:cBhvr>
                                        <p:cTn id="18" dur="3000" tmFilter="0, 0; .2, .5; .8, .5; 1, 0"/>
                                        <p:tgtEl>
                                          <p:spTgt spid="16436"/>
                                        </p:tgtEl>
                                      </p:cBhvr>
                                    </p:animEffect>
                                    <p:animScale>
                                      <p:cBhvr>
                                        <p:cTn id="19" dur="1500" autoRev="1" fill="hold"/>
                                        <p:tgtEl>
                                          <p:spTgt spid="16436"/>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xEl>
                                              <p:pRg st="0" end="0"/>
                                            </p:txEl>
                                          </p:spTgt>
                                        </p:tgtEl>
                                      </p:cBhvr>
                                    </p:animEffect>
                                    <p:set>
                                      <p:cBhvr>
                                        <p:cTn id="24"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xEl>
                                              <p:pRg st="1" end="1"/>
                                            </p:txEl>
                                          </p:spTgt>
                                        </p:tgtEl>
                                      </p:cBhvr>
                                    </p:animEffect>
                                    <p:set>
                                      <p:cBhvr>
                                        <p:cTn id="29"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xEl>
                                              <p:pRg st="2" end="2"/>
                                            </p:txEl>
                                          </p:spTgt>
                                        </p:tgtEl>
                                      </p:cBhvr>
                                    </p:animEffect>
                                    <p:set>
                                      <p:cBhvr>
                                        <p:cTn id="34" dur="1" fill="hold">
                                          <p:stCondLst>
                                            <p:cond delay="4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P spid="164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6679-0A9E-4AE7-936C-852F9EF56E58}"/>
              </a:ext>
            </a:extLst>
          </p:cNvPr>
          <p:cNvSpPr>
            <a:spLocks noGrp="1"/>
          </p:cNvSpPr>
          <p:nvPr>
            <p:ph type="title"/>
          </p:nvPr>
        </p:nvSpPr>
        <p:spPr>
          <a:xfrm>
            <a:off x="1739459" y="369599"/>
            <a:ext cx="8236283" cy="507731"/>
          </a:xfrm>
        </p:spPr>
        <p:txBody>
          <a:bodyPr/>
          <a:lstStyle/>
          <a:p>
            <a:r>
              <a:rPr lang="en-US" dirty="0">
                <a:solidFill>
                  <a:srgbClr val="00B0F0"/>
                </a:solidFill>
              </a:rPr>
              <a:t>Remember, every false system must find a way to minimize the authority of God’s Word.</a:t>
            </a:r>
          </a:p>
        </p:txBody>
      </p:sp>
      <p:sp>
        <p:nvSpPr>
          <p:cNvPr id="8" name="TextBox 7">
            <a:extLst>
              <a:ext uri="{FF2B5EF4-FFF2-40B4-BE49-F238E27FC236}">
                <a16:creationId xmlns:a16="http://schemas.microsoft.com/office/drawing/2014/main" id="{E856B59E-B2F4-492C-AD9A-4195E8861FB0}"/>
              </a:ext>
            </a:extLst>
          </p:cNvPr>
          <p:cNvSpPr txBox="1"/>
          <p:nvPr/>
        </p:nvSpPr>
        <p:spPr>
          <a:xfrm>
            <a:off x="3114400" y="3063039"/>
            <a:ext cx="548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God and His creation were placed on an equal plane</a:t>
            </a:r>
            <a:r>
              <a:rPr kumimoji="0" lang="en-US" sz="1800" b="0" i="0" u="none" strike="noStrike" kern="1200" cap="none" spc="0" normalizeH="0" baseline="0" noProof="0" dirty="0">
                <a:ln>
                  <a:noFill/>
                </a:ln>
                <a:solidFill>
                  <a:srgbClr val="2B2B2B"/>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ED99753C-C362-41E3-ACF5-FC0E0471CB29}"/>
              </a:ext>
            </a:extLst>
          </p:cNvPr>
          <p:cNvSpPr txBox="1"/>
          <p:nvPr/>
        </p:nvSpPr>
        <p:spPr>
          <a:xfrm>
            <a:off x="4388758" y="1592321"/>
            <a:ext cx="2195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2B2B2B"/>
                </a:solidFill>
                <a:effectLst/>
                <a:uLnTx/>
                <a:uFillTx/>
                <a:latin typeface="Calibri" panose="020F0502020204030204"/>
                <a:ea typeface="+mn-ea"/>
                <a:cs typeface="+mn-cs"/>
              </a:rPr>
              <a:t>God</a:t>
            </a:r>
          </a:p>
        </p:txBody>
      </p:sp>
      <p:sp>
        <p:nvSpPr>
          <p:cNvPr id="10" name="TextBox 9">
            <a:extLst>
              <a:ext uri="{FF2B5EF4-FFF2-40B4-BE49-F238E27FC236}">
                <a16:creationId xmlns:a16="http://schemas.microsoft.com/office/drawing/2014/main" id="{7DB858B8-7874-45DB-BE9F-11A8803D4708}"/>
              </a:ext>
            </a:extLst>
          </p:cNvPr>
          <p:cNvSpPr txBox="1"/>
          <p:nvPr/>
        </p:nvSpPr>
        <p:spPr>
          <a:xfrm>
            <a:off x="3855571" y="4446672"/>
            <a:ext cx="37764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B2B2B"/>
                </a:solidFill>
                <a:effectLst/>
                <a:uLnTx/>
                <a:uFillTx/>
                <a:latin typeface="Calibri" panose="020F0502020204030204"/>
                <a:ea typeface="+mn-ea"/>
                <a:cs typeface="+mn-cs"/>
              </a:rPr>
              <a:t>Creation</a:t>
            </a:r>
          </a:p>
        </p:txBody>
      </p:sp>
      <p:sp>
        <p:nvSpPr>
          <p:cNvPr id="11" name="TextBox 10">
            <a:extLst>
              <a:ext uri="{FF2B5EF4-FFF2-40B4-BE49-F238E27FC236}">
                <a16:creationId xmlns:a16="http://schemas.microsoft.com/office/drawing/2014/main" id="{D75E6F60-7B6D-4AF9-92E1-E87C743A3C12}"/>
              </a:ext>
            </a:extLst>
          </p:cNvPr>
          <p:cNvSpPr txBox="1"/>
          <p:nvPr/>
        </p:nvSpPr>
        <p:spPr>
          <a:xfrm>
            <a:off x="3060914" y="3197773"/>
            <a:ext cx="2195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2B2B2B"/>
                </a:solidFill>
                <a:effectLst/>
                <a:uLnTx/>
                <a:uFillTx/>
                <a:latin typeface="Calibri" panose="020F0502020204030204"/>
                <a:ea typeface="+mn-ea"/>
                <a:cs typeface="+mn-cs"/>
              </a:rPr>
              <a:t>God</a:t>
            </a:r>
          </a:p>
        </p:txBody>
      </p:sp>
      <p:sp>
        <p:nvSpPr>
          <p:cNvPr id="12" name="TextBox 11">
            <a:extLst>
              <a:ext uri="{FF2B5EF4-FFF2-40B4-BE49-F238E27FC236}">
                <a16:creationId xmlns:a16="http://schemas.microsoft.com/office/drawing/2014/main" id="{2FC4290E-6836-4A0A-BA48-2EDE344E5ADF}"/>
              </a:ext>
            </a:extLst>
          </p:cNvPr>
          <p:cNvSpPr txBox="1"/>
          <p:nvPr/>
        </p:nvSpPr>
        <p:spPr>
          <a:xfrm>
            <a:off x="4889713" y="3297637"/>
            <a:ext cx="37764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B2B2B"/>
                </a:solidFill>
                <a:effectLst/>
                <a:uLnTx/>
                <a:uFillTx/>
                <a:latin typeface="Calibri" panose="020F0502020204030204"/>
                <a:ea typeface="+mn-ea"/>
                <a:cs typeface="+mn-cs"/>
              </a:rPr>
              <a:t> Creation</a:t>
            </a:r>
          </a:p>
        </p:txBody>
      </p:sp>
      <p:grpSp>
        <p:nvGrpSpPr>
          <p:cNvPr id="13" name="Group 12">
            <a:extLst>
              <a:ext uri="{FF2B5EF4-FFF2-40B4-BE49-F238E27FC236}">
                <a16:creationId xmlns:a16="http://schemas.microsoft.com/office/drawing/2014/main" id="{3A4C669E-B082-4825-BDAE-8C155BCE3FF0}"/>
              </a:ext>
            </a:extLst>
          </p:cNvPr>
          <p:cNvGrpSpPr/>
          <p:nvPr/>
        </p:nvGrpSpPr>
        <p:grpSpPr>
          <a:xfrm>
            <a:off x="1069296" y="2649413"/>
            <a:ext cx="1157448" cy="3480598"/>
            <a:chOff x="5515530" y="2013951"/>
            <a:chExt cx="1157448" cy="3480598"/>
          </a:xfrm>
        </p:grpSpPr>
        <p:sp>
          <p:nvSpPr>
            <p:cNvPr id="14" name="Freeform 66">
              <a:extLst>
                <a:ext uri="{FF2B5EF4-FFF2-40B4-BE49-F238E27FC236}">
                  <a16:creationId xmlns:a16="http://schemas.microsoft.com/office/drawing/2014/main" id="{19F9C3A1-06B5-4AC9-9ED4-B8D000B5E330}"/>
                </a:ext>
              </a:extLst>
            </p:cNvPr>
            <p:cNvSpPr>
              <a:spLocks/>
            </p:cNvSpPr>
            <p:nvPr/>
          </p:nvSpPr>
          <p:spPr bwMode="auto">
            <a:xfrm>
              <a:off x="5515530" y="2478168"/>
              <a:ext cx="963509" cy="973825"/>
            </a:xfrm>
            <a:custGeom>
              <a:avLst/>
              <a:gdLst>
                <a:gd name="T0" fmla="*/ 169 w 197"/>
                <a:gd name="T1" fmla="*/ 141 h 199"/>
                <a:gd name="T2" fmla="*/ 59 w 197"/>
                <a:gd name="T3" fmla="*/ 141 h 199"/>
                <a:gd name="T4" fmla="*/ 59 w 197"/>
                <a:gd name="T5" fmla="*/ 29 h 199"/>
                <a:gd name="T6" fmla="*/ 28 w 197"/>
                <a:gd name="T7" fmla="*/ 0 h 199"/>
                <a:gd name="T8" fmla="*/ 0 w 197"/>
                <a:gd name="T9" fmla="*/ 29 h 199"/>
                <a:gd name="T10" fmla="*/ 0 w 197"/>
                <a:gd name="T11" fmla="*/ 168 h 199"/>
                <a:gd name="T12" fmla="*/ 0 w 197"/>
                <a:gd name="T13" fmla="*/ 170 h 199"/>
                <a:gd name="T14" fmla="*/ 0 w 197"/>
                <a:gd name="T15" fmla="*/ 170 h 199"/>
                <a:gd name="T16" fmla="*/ 28 w 197"/>
                <a:gd name="T17" fmla="*/ 199 h 199"/>
                <a:gd name="T18" fmla="*/ 169 w 197"/>
                <a:gd name="T19" fmla="*/ 199 h 199"/>
                <a:gd name="T20" fmla="*/ 197 w 197"/>
                <a:gd name="T21" fmla="*/ 170 h 199"/>
                <a:gd name="T22" fmla="*/ 169 w 197"/>
                <a:gd name="T23" fmla="*/ 1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99">
                  <a:moveTo>
                    <a:pt x="169" y="141"/>
                  </a:moveTo>
                  <a:cubicBezTo>
                    <a:pt x="59" y="141"/>
                    <a:pt x="59" y="141"/>
                    <a:pt x="59" y="141"/>
                  </a:cubicBezTo>
                  <a:cubicBezTo>
                    <a:pt x="59" y="29"/>
                    <a:pt x="59" y="29"/>
                    <a:pt x="59" y="29"/>
                  </a:cubicBezTo>
                  <a:cubicBezTo>
                    <a:pt x="59" y="13"/>
                    <a:pt x="45" y="0"/>
                    <a:pt x="28" y="0"/>
                  </a:cubicBezTo>
                  <a:cubicBezTo>
                    <a:pt x="14" y="0"/>
                    <a:pt x="0" y="13"/>
                    <a:pt x="0" y="29"/>
                  </a:cubicBezTo>
                  <a:cubicBezTo>
                    <a:pt x="0" y="168"/>
                    <a:pt x="0" y="168"/>
                    <a:pt x="0" y="168"/>
                  </a:cubicBezTo>
                  <a:cubicBezTo>
                    <a:pt x="0" y="170"/>
                    <a:pt x="0" y="170"/>
                    <a:pt x="0" y="170"/>
                  </a:cubicBezTo>
                  <a:cubicBezTo>
                    <a:pt x="0" y="170"/>
                    <a:pt x="0" y="170"/>
                    <a:pt x="0" y="170"/>
                  </a:cubicBezTo>
                  <a:cubicBezTo>
                    <a:pt x="0" y="186"/>
                    <a:pt x="14" y="199"/>
                    <a:pt x="28" y="199"/>
                  </a:cubicBezTo>
                  <a:cubicBezTo>
                    <a:pt x="169" y="199"/>
                    <a:pt x="169" y="199"/>
                    <a:pt x="169" y="199"/>
                  </a:cubicBezTo>
                  <a:cubicBezTo>
                    <a:pt x="186" y="199"/>
                    <a:pt x="197" y="186"/>
                    <a:pt x="197" y="170"/>
                  </a:cubicBezTo>
                  <a:cubicBezTo>
                    <a:pt x="197" y="154"/>
                    <a:pt x="186" y="141"/>
                    <a:pt x="169" y="14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5" name="Freeform 67">
              <a:extLst>
                <a:ext uri="{FF2B5EF4-FFF2-40B4-BE49-F238E27FC236}">
                  <a16:creationId xmlns:a16="http://schemas.microsoft.com/office/drawing/2014/main" id="{B34F8933-9A81-4D78-82BB-B40047231A75}"/>
                </a:ext>
              </a:extLst>
            </p:cNvPr>
            <p:cNvSpPr>
              <a:spLocks/>
            </p:cNvSpPr>
            <p:nvPr/>
          </p:nvSpPr>
          <p:spPr bwMode="auto">
            <a:xfrm>
              <a:off x="6322236" y="2620528"/>
              <a:ext cx="18569" cy="57769"/>
            </a:xfrm>
            <a:custGeom>
              <a:avLst/>
              <a:gdLst>
                <a:gd name="T0" fmla="*/ 4 w 4"/>
                <a:gd name="T1" fmla="*/ 12 h 12"/>
                <a:gd name="T2" fmla="*/ 4 w 4"/>
                <a:gd name="T3" fmla="*/ 0 h 12"/>
                <a:gd name="T4" fmla="*/ 0 w 4"/>
                <a:gd name="T5" fmla="*/ 5 h 12"/>
                <a:gd name="T6" fmla="*/ 4 w 4"/>
                <a:gd name="T7" fmla="*/ 12 h 12"/>
              </a:gdLst>
              <a:ahLst/>
              <a:cxnLst>
                <a:cxn ang="0">
                  <a:pos x="T0" y="T1"/>
                </a:cxn>
                <a:cxn ang="0">
                  <a:pos x="T2" y="T3"/>
                </a:cxn>
                <a:cxn ang="0">
                  <a:pos x="T4" y="T5"/>
                </a:cxn>
                <a:cxn ang="0">
                  <a:pos x="T6" y="T7"/>
                </a:cxn>
              </a:cxnLst>
              <a:rect l="0" t="0" r="r" b="b"/>
              <a:pathLst>
                <a:path w="4" h="12">
                  <a:moveTo>
                    <a:pt x="4" y="12"/>
                  </a:moveTo>
                  <a:cubicBezTo>
                    <a:pt x="4" y="0"/>
                    <a:pt x="4" y="0"/>
                    <a:pt x="4" y="0"/>
                  </a:cubicBezTo>
                  <a:cubicBezTo>
                    <a:pt x="3" y="2"/>
                    <a:pt x="2" y="3"/>
                    <a:pt x="0" y="5"/>
                  </a:cubicBezTo>
                  <a:lnTo>
                    <a:pt x="4"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6" name="Freeform 68">
              <a:extLst>
                <a:ext uri="{FF2B5EF4-FFF2-40B4-BE49-F238E27FC236}">
                  <a16:creationId xmlns:a16="http://schemas.microsoft.com/office/drawing/2014/main" id="{A8F58FAC-1682-4935-A149-052A61ABD28B}"/>
                </a:ext>
              </a:extLst>
            </p:cNvPr>
            <p:cNvSpPr>
              <a:spLocks/>
            </p:cNvSpPr>
            <p:nvPr/>
          </p:nvSpPr>
          <p:spPr bwMode="auto">
            <a:xfrm>
              <a:off x="5847703" y="2620528"/>
              <a:ext cx="342489" cy="503418"/>
            </a:xfrm>
            <a:custGeom>
              <a:avLst/>
              <a:gdLst>
                <a:gd name="T0" fmla="*/ 0 w 70"/>
                <a:gd name="T1" fmla="*/ 103 h 103"/>
                <a:gd name="T2" fmla="*/ 70 w 70"/>
                <a:gd name="T3" fmla="*/ 103 h 103"/>
                <a:gd name="T4" fmla="*/ 30 w 70"/>
                <a:gd name="T5" fmla="*/ 45 h 103"/>
                <a:gd name="T6" fmla="*/ 25 w 70"/>
                <a:gd name="T7" fmla="*/ 15 h 103"/>
                <a:gd name="T8" fmla="*/ 25 w 70"/>
                <a:gd name="T9" fmla="*/ 15 h 103"/>
                <a:gd name="T10" fmla="*/ 0 w 70"/>
                <a:gd name="T11" fmla="*/ 0 h 103"/>
                <a:gd name="T12" fmla="*/ 0 w 70"/>
                <a:gd name="T13" fmla="*/ 103 h 103"/>
              </a:gdLst>
              <a:ahLst/>
              <a:cxnLst>
                <a:cxn ang="0">
                  <a:pos x="T0" y="T1"/>
                </a:cxn>
                <a:cxn ang="0">
                  <a:pos x="T2" y="T3"/>
                </a:cxn>
                <a:cxn ang="0">
                  <a:pos x="T4" y="T5"/>
                </a:cxn>
                <a:cxn ang="0">
                  <a:pos x="T6" y="T7"/>
                </a:cxn>
                <a:cxn ang="0">
                  <a:pos x="T8" y="T9"/>
                </a:cxn>
                <a:cxn ang="0">
                  <a:pos x="T10" y="T11"/>
                </a:cxn>
                <a:cxn ang="0">
                  <a:pos x="T12" y="T13"/>
                </a:cxn>
              </a:cxnLst>
              <a:rect l="0" t="0" r="r" b="b"/>
              <a:pathLst>
                <a:path w="70" h="103">
                  <a:moveTo>
                    <a:pt x="0" y="103"/>
                  </a:moveTo>
                  <a:cubicBezTo>
                    <a:pt x="70" y="103"/>
                    <a:pt x="70" y="103"/>
                    <a:pt x="70" y="103"/>
                  </a:cubicBezTo>
                  <a:cubicBezTo>
                    <a:pt x="30" y="45"/>
                    <a:pt x="30" y="45"/>
                    <a:pt x="30" y="45"/>
                  </a:cubicBezTo>
                  <a:cubicBezTo>
                    <a:pt x="25" y="35"/>
                    <a:pt x="21" y="25"/>
                    <a:pt x="25" y="15"/>
                  </a:cubicBezTo>
                  <a:cubicBezTo>
                    <a:pt x="25" y="15"/>
                    <a:pt x="25" y="15"/>
                    <a:pt x="25" y="15"/>
                  </a:cubicBezTo>
                  <a:cubicBezTo>
                    <a:pt x="15" y="12"/>
                    <a:pt x="7" y="6"/>
                    <a:pt x="0" y="0"/>
                  </a:cubicBezTo>
                  <a:lnTo>
                    <a:pt x="0" y="10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7" name="Freeform 69">
              <a:extLst>
                <a:ext uri="{FF2B5EF4-FFF2-40B4-BE49-F238E27FC236}">
                  <a16:creationId xmlns:a16="http://schemas.microsoft.com/office/drawing/2014/main" id="{B7B7D8FA-9477-4E6E-9542-7315C36736BF}"/>
                </a:ext>
              </a:extLst>
            </p:cNvPr>
            <p:cNvSpPr>
              <a:spLocks/>
            </p:cNvSpPr>
            <p:nvPr/>
          </p:nvSpPr>
          <p:spPr bwMode="auto">
            <a:xfrm>
              <a:off x="5758986" y="2013951"/>
              <a:ext cx="674662" cy="635462"/>
            </a:xfrm>
            <a:custGeom>
              <a:avLst/>
              <a:gdLst>
                <a:gd name="T0" fmla="*/ 59 w 138"/>
                <a:gd name="T1" fmla="*/ 114 h 130"/>
                <a:gd name="T2" fmla="*/ 81 w 138"/>
                <a:gd name="T3" fmla="*/ 108 h 130"/>
                <a:gd name="T4" fmla="*/ 109 w 138"/>
                <a:gd name="T5" fmla="*/ 121 h 130"/>
                <a:gd name="T6" fmla="*/ 122 w 138"/>
                <a:gd name="T7" fmla="*/ 109 h 130"/>
                <a:gd name="T8" fmla="*/ 129 w 138"/>
                <a:gd name="T9" fmla="*/ 97 h 130"/>
                <a:gd name="T10" fmla="*/ 138 w 138"/>
                <a:gd name="T11" fmla="*/ 68 h 130"/>
                <a:gd name="T12" fmla="*/ 68 w 138"/>
                <a:gd name="T13" fmla="*/ 0 h 130"/>
                <a:gd name="T14" fmla="*/ 0 w 138"/>
                <a:gd name="T15" fmla="*/ 68 h 130"/>
                <a:gd name="T16" fmla="*/ 44 w 138"/>
                <a:gd name="T17" fmla="*/ 130 h 130"/>
                <a:gd name="T18" fmla="*/ 59 w 138"/>
                <a:gd name="T19"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0">
                  <a:moveTo>
                    <a:pt x="59" y="114"/>
                  </a:moveTo>
                  <a:cubicBezTo>
                    <a:pt x="66" y="111"/>
                    <a:pt x="73" y="108"/>
                    <a:pt x="81" y="108"/>
                  </a:cubicBezTo>
                  <a:cubicBezTo>
                    <a:pt x="92" y="108"/>
                    <a:pt x="103" y="112"/>
                    <a:pt x="109" y="121"/>
                  </a:cubicBezTo>
                  <a:cubicBezTo>
                    <a:pt x="115" y="117"/>
                    <a:pt x="119" y="114"/>
                    <a:pt x="122" y="109"/>
                  </a:cubicBezTo>
                  <a:cubicBezTo>
                    <a:pt x="124" y="104"/>
                    <a:pt x="126" y="100"/>
                    <a:pt x="129" y="97"/>
                  </a:cubicBezTo>
                  <a:cubicBezTo>
                    <a:pt x="134" y="88"/>
                    <a:pt x="138" y="77"/>
                    <a:pt x="138" y="68"/>
                  </a:cubicBezTo>
                  <a:cubicBezTo>
                    <a:pt x="138" y="30"/>
                    <a:pt x="105" y="0"/>
                    <a:pt x="68" y="0"/>
                  </a:cubicBezTo>
                  <a:cubicBezTo>
                    <a:pt x="32" y="0"/>
                    <a:pt x="0" y="30"/>
                    <a:pt x="0" y="68"/>
                  </a:cubicBezTo>
                  <a:cubicBezTo>
                    <a:pt x="0" y="97"/>
                    <a:pt x="20" y="121"/>
                    <a:pt x="44" y="130"/>
                  </a:cubicBezTo>
                  <a:cubicBezTo>
                    <a:pt x="48" y="124"/>
                    <a:pt x="53" y="118"/>
                    <a:pt x="59" y="1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8" name="Freeform 70">
              <a:extLst>
                <a:ext uri="{FF2B5EF4-FFF2-40B4-BE49-F238E27FC236}">
                  <a16:creationId xmlns:a16="http://schemas.microsoft.com/office/drawing/2014/main" id="{9E96B1B5-B17F-404C-A947-1F0A00F08A27}"/>
                </a:ext>
              </a:extLst>
            </p:cNvPr>
            <p:cNvSpPr>
              <a:spLocks/>
            </p:cNvSpPr>
            <p:nvPr/>
          </p:nvSpPr>
          <p:spPr bwMode="auto">
            <a:xfrm>
              <a:off x="6526492" y="3289001"/>
              <a:ext cx="10316" cy="39201"/>
            </a:xfrm>
            <a:custGeom>
              <a:avLst/>
              <a:gdLst>
                <a:gd name="T0" fmla="*/ 2 w 2"/>
                <a:gd name="T1" fmla="*/ 4 h 8"/>
                <a:gd name="T2" fmla="*/ 0 w 2"/>
                <a:gd name="T3" fmla="*/ 0 h 8"/>
                <a:gd name="T4" fmla="*/ 0 w 2"/>
                <a:gd name="T5" fmla="*/ 8 h 8"/>
                <a:gd name="T6" fmla="*/ 2 w 2"/>
                <a:gd name="T7" fmla="*/ 4 h 8"/>
              </a:gdLst>
              <a:ahLst/>
              <a:cxnLst>
                <a:cxn ang="0">
                  <a:pos x="T0" y="T1"/>
                </a:cxn>
                <a:cxn ang="0">
                  <a:pos x="T2" y="T3"/>
                </a:cxn>
                <a:cxn ang="0">
                  <a:pos x="T4" y="T5"/>
                </a:cxn>
                <a:cxn ang="0">
                  <a:pos x="T6" y="T7"/>
                </a:cxn>
              </a:cxnLst>
              <a:rect l="0" t="0" r="r" b="b"/>
              <a:pathLst>
                <a:path w="2" h="8">
                  <a:moveTo>
                    <a:pt x="2" y="4"/>
                  </a:moveTo>
                  <a:cubicBezTo>
                    <a:pt x="2" y="4"/>
                    <a:pt x="0" y="2"/>
                    <a:pt x="0" y="0"/>
                  </a:cubicBezTo>
                  <a:cubicBezTo>
                    <a:pt x="0" y="8"/>
                    <a:pt x="0" y="8"/>
                    <a:pt x="0" y="8"/>
                  </a:cubicBezTo>
                  <a:cubicBezTo>
                    <a:pt x="0" y="7"/>
                    <a:pt x="2" y="4"/>
                    <a:pt x="2" y="4"/>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19" name="Freeform 71">
              <a:extLst>
                <a:ext uri="{FF2B5EF4-FFF2-40B4-BE49-F238E27FC236}">
                  <a16:creationId xmlns:a16="http://schemas.microsoft.com/office/drawing/2014/main" id="{E75841E1-29A5-43C2-9FAE-AF092F91B677}"/>
                </a:ext>
              </a:extLst>
            </p:cNvPr>
            <p:cNvSpPr>
              <a:spLocks/>
            </p:cNvSpPr>
            <p:nvPr/>
          </p:nvSpPr>
          <p:spPr bwMode="auto">
            <a:xfrm>
              <a:off x="5994189" y="2478168"/>
              <a:ext cx="678789" cy="973825"/>
            </a:xfrm>
            <a:custGeom>
              <a:avLst/>
              <a:gdLst>
                <a:gd name="T0" fmla="*/ 109 w 139"/>
                <a:gd name="T1" fmla="*/ 0 h 199"/>
                <a:gd name="T2" fmla="*/ 81 w 139"/>
                <a:gd name="T3" fmla="*/ 29 h 199"/>
                <a:gd name="T4" fmla="*/ 81 w 139"/>
                <a:gd name="T5" fmla="*/ 75 h 199"/>
                <a:gd name="T6" fmla="*/ 57 w 139"/>
                <a:gd name="T7" fmla="*/ 37 h 199"/>
                <a:gd name="T8" fmla="*/ 17 w 139"/>
                <a:gd name="T9" fmla="*/ 29 h 199"/>
                <a:gd name="T10" fmla="*/ 8 w 139"/>
                <a:gd name="T11" fmla="*/ 68 h 199"/>
                <a:gd name="T12" fmla="*/ 50 w 139"/>
                <a:gd name="T13" fmla="*/ 132 h 199"/>
                <a:gd name="T14" fmla="*/ 71 w 139"/>
                <a:gd name="T15" fmla="*/ 132 h 199"/>
                <a:gd name="T16" fmla="*/ 109 w 139"/>
                <a:gd name="T17" fmla="*/ 166 h 199"/>
                <a:gd name="T18" fmla="*/ 109 w 139"/>
                <a:gd name="T19" fmla="*/ 174 h 199"/>
                <a:gd name="T20" fmla="*/ 99 w 139"/>
                <a:gd name="T21" fmla="*/ 195 h 199"/>
                <a:gd name="T22" fmla="*/ 125 w 139"/>
                <a:gd name="T23" fmla="*/ 194 h 199"/>
                <a:gd name="T24" fmla="*/ 139 w 139"/>
                <a:gd name="T25" fmla="*/ 170 h 199"/>
                <a:gd name="T26" fmla="*/ 139 w 139"/>
                <a:gd name="T27" fmla="*/ 168 h 199"/>
                <a:gd name="T28" fmla="*/ 139 w 139"/>
                <a:gd name="T29" fmla="*/ 29 h 199"/>
                <a:gd name="T30" fmla="*/ 109 w 139"/>
                <a:gd name="T3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99">
                  <a:moveTo>
                    <a:pt x="109" y="0"/>
                  </a:moveTo>
                  <a:cubicBezTo>
                    <a:pt x="94" y="0"/>
                    <a:pt x="81" y="13"/>
                    <a:pt x="81" y="29"/>
                  </a:cubicBezTo>
                  <a:cubicBezTo>
                    <a:pt x="81" y="75"/>
                    <a:pt x="81" y="75"/>
                    <a:pt x="81" y="75"/>
                  </a:cubicBezTo>
                  <a:cubicBezTo>
                    <a:pt x="57" y="37"/>
                    <a:pt x="57" y="37"/>
                    <a:pt x="57" y="37"/>
                  </a:cubicBezTo>
                  <a:cubicBezTo>
                    <a:pt x="48" y="23"/>
                    <a:pt x="30" y="21"/>
                    <a:pt x="17" y="29"/>
                  </a:cubicBezTo>
                  <a:cubicBezTo>
                    <a:pt x="3" y="38"/>
                    <a:pt x="0" y="56"/>
                    <a:pt x="8" y="68"/>
                  </a:cubicBezTo>
                  <a:cubicBezTo>
                    <a:pt x="50" y="132"/>
                    <a:pt x="50" y="132"/>
                    <a:pt x="50" y="132"/>
                  </a:cubicBezTo>
                  <a:cubicBezTo>
                    <a:pt x="71" y="132"/>
                    <a:pt x="71" y="132"/>
                    <a:pt x="71" y="132"/>
                  </a:cubicBezTo>
                  <a:cubicBezTo>
                    <a:pt x="91" y="132"/>
                    <a:pt x="108" y="147"/>
                    <a:pt x="109" y="166"/>
                  </a:cubicBezTo>
                  <a:cubicBezTo>
                    <a:pt x="109" y="174"/>
                    <a:pt x="109" y="174"/>
                    <a:pt x="109" y="174"/>
                  </a:cubicBezTo>
                  <a:cubicBezTo>
                    <a:pt x="109" y="183"/>
                    <a:pt x="105" y="192"/>
                    <a:pt x="99" y="195"/>
                  </a:cubicBezTo>
                  <a:cubicBezTo>
                    <a:pt x="108" y="199"/>
                    <a:pt x="118" y="199"/>
                    <a:pt x="125" y="194"/>
                  </a:cubicBezTo>
                  <a:cubicBezTo>
                    <a:pt x="134" y="187"/>
                    <a:pt x="139" y="179"/>
                    <a:pt x="139" y="170"/>
                  </a:cubicBezTo>
                  <a:cubicBezTo>
                    <a:pt x="139" y="170"/>
                    <a:pt x="139" y="170"/>
                    <a:pt x="139" y="168"/>
                  </a:cubicBezTo>
                  <a:cubicBezTo>
                    <a:pt x="139" y="29"/>
                    <a:pt x="139" y="29"/>
                    <a:pt x="139" y="29"/>
                  </a:cubicBezTo>
                  <a:cubicBezTo>
                    <a:pt x="139" y="13"/>
                    <a:pt x="125" y="0"/>
                    <a:pt x="109"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0" name="Freeform 72">
              <a:extLst>
                <a:ext uri="{FF2B5EF4-FFF2-40B4-BE49-F238E27FC236}">
                  <a16:creationId xmlns:a16="http://schemas.microsoft.com/office/drawing/2014/main" id="{965B67B6-00E9-433D-9382-7F46621D493E}"/>
                </a:ext>
              </a:extLst>
            </p:cNvPr>
            <p:cNvSpPr>
              <a:spLocks/>
            </p:cNvSpPr>
            <p:nvPr/>
          </p:nvSpPr>
          <p:spPr bwMode="auto">
            <a:xfrm>
              <a:off x="5651700" y="3328202"/>
              <a:ext cx="874792" cy="2166347"/>
            </a:xfrm>
            <a:custGeom>
              <a:avLst/>
              <a:gdLst>
                <a:gd name="T0" fmla="*/ 179 w 179"/>
                <a:gd name="T1" fmla="*/ 287 h 443"/>
                <a:gd name="T2" fmla="*/ 179 w 179"/>
                <a:gd name="T3" fmla="*/ 284 h 443"/>
                <a:gd name="T4" fmla="*/ 179 w 179"/>
                <a:gd name="T5" fmla="*/ 161 h 443"/>
                <a:gd name="T6" fmla="*/ 179 w 179"/>
                <a:gd name="T7" fmla="*/ 159 h 443"/>
                <a:gd name="T8" fmla="*/ 179 w 179"/>
                <a:gd name="T9" fmla="*/ 0 h 443"/>
                <a:gd name="T10" fmla="*/ 141 w 179"/>
                <a:gd name="T11" fmla="*/ 35 h 443"/>
                <a:gd name="T12" fmla="*/ 0 w 179"/>
                <a:gd name="T13" fmla="*/ 35 h 443"/>
                <a:gd name="T14" fmla="*/ 0 w 179"/>
                <a:gd name="T15" fmla="*/ 166 h 443"/>
                <a:gd name="T16" fmla="*/ 0 w 179"/>
                <a:gd name="T17" fmla="*/ 166 h 443"/>
                <a:gd name="T18" fmla="*/ 0 w 179"/>
                <a:gd name="T19" fmla="*/ 166 h 443"/>
                <a:gd name="T20" fmla="*/ 0 w 179"/>
                <a:gd name="T21" fmla="*/ 290 h 443"/>
                <a:gd name="T22" fmla="*/ 0 w 179"/>
                <a:gd name="T23" fmla="*/ 290 h 443"/>
                <a:gd name="T24" fmla="*/ 0 w 179"/>
                <a:gd name="T25" fmla="*/ 412 h 443"/>
                <a:gd name="T26" fmla="*/ 32 w 179"/>
                <a:gd name="T27" fmla="*/ 442 h 443"/>
                <a:gd name="T28" fmla="*/ 42 w 179"/>
                <a:gd name="T29" fmla="*/ 442 h 443"/>
                <a:gd name="T30" fmla="*/ 73 w 179"/>
                <a:gd name="T31" fmla="*/ 412 h 443"/>
                <a:gd name="T32" fmla="*/ 73 w 179"/>
                <a:gd name="T33" fmla="*/ 290 h 443"/>
                <a:gd name="T34" fmla="*/ 73 w 179"/>
                <a:gd name="T35" fmla="*/ 290 h 443"/>
                <a:gd name="T36" fmla="*/ 73 w 179"/>
                <a:gd name="T37" fmla="*/ 166 h 443"/>
                <a:gd name="T38" fmla="*/ 73 w 179"/>
                <a:gd name="T39" fmla="*/ 163 h 443"/>
                <a:gd name="T40" fmla="*/ 90 w 179"/>
                <a:gd name="T41" fmla="*/ 147 h 443"/>
                <a:gd name="T42" fmla="*/ 108 w 179"/>
                <a:gd name="T43" fmla="*/ 163 h 443"/>
                <a:gd name="T44" fmla="*/ 108 w 179"/>
                <a:gd name="T45" fmla="*/ 284 h 443"/>
                <a:gd name="T46" fmla="*/ 108 w 179"/>
                <a:gd name="T47" fmla="*/ 287 h 443"/>
                <a:gd name="T48" fmla="*/ 108 w 179"/>
                <a:gd name="T49" fmla="*/ 290 h 443"/>
                <a:gd name="T50" fmla="*/ 108 w 179"/>
                <a:gd name="T51" fmla="*/ 412 h 443"/>
                <a:gd name="T52" fmla="*/ 140 w 179"/>
                <a:gd name="T53" fmla="*/ 443 h 443"/>
                <a:gd name="T54" fmla="*/ 149 w 179"/>
                <a:gd name="T55" fmla="*/ 443 h 443"/>
                <a:gd name="T56" fmla="*/ 179 w 179"/>
                <a:gd name="T57" fmla="*/ 412 h 443"/>
                <a:gd name="T58" fmla="*/ 179 w 179"/>
                <a:gd name="T59" fmla="*/ 290 h 443"/>
                <a:gd name="T60" fmla="*/ 179 w 179"/>
                <a:gd name="T61" fmla="*/ 28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 h="443">
                  <a:moveTo>
                    <a:pt x="179" y="287"/>
                  </a:moveTo>
                  <a:cubicBezTo>
                    <a:pt x="179" y="287"/>
                    <a:pt x="179" y="285"/>
                    <a:pt x="179" y="284"/>
                  </a:cubicBezTo>
                  <a:cubicBezTo>
                    <a:pt x="179" y="161"/>
                    <a:pt x="179" y="161"/>
                    <a:pt x="179" y="161"/>
                  </a:cubicBezTo>
                  <a:cubicBezTo>
                    <a:pt x="179" y="161"/>
                    <a:pt x="179" y="161"/>
                    <a:pt x="179" y="159"/>
                  </a:cubicBezTo>
                  <a:cubicBezTo>
                    <a:pt x="179" y="0"/>
                    <a:pt x="179" y="0"/>
                    <a:pt x="179" y="0"/>
                  </a:cubicBezTo>
                  <a:cubicBezTo>
                    <a:pt x="178" y="20"/>
                    <a:pt x="161" y="35"/>
                    <a:pt x="141" y="35"/>
                  </a:cubicBezTo>
                  <a:cubicBezTo>
                    <a:pt x="0" y="35"/>
                    <a:pt x="0" y="35"/>
                    <a:pt x="0" y="35"/>
                  </a:cubicBezTo>
                  <a:cubicBezTo>
                    <a:pt x="0" y="166"/>
                    <a:pt x="0" y="166"/>
                    <a:pt x="0" y="166"/>
                  </a:cubicBezTo>
                  <a:cubicBezTo>
                    <a:pt x="0" y="166"/>
                    <a:pt x="0" y="166"/>
                    <a:pt x="0" y="166"/>
                  </a:cubicBezTo>
                  <a:cubicBezTo>
                    <a:pt x="0" y="166"/>
                    <a:pt x="0" y="166"/>
                    <a:pt x="0" y="166"/>
                  </a:cubicBezTo>
                  <a:cubicBezTo>
                    <a:pt x="0" y="290"/>
                    <a:pt x="0" y="290"/>
                    <a:pt x="0" y="290"/>
                  </a:cubicBezTo>
                  <a:cubicBezTo>
                    <a:pt x="0" y="290"/>
                    <a:pt x="0" y="290"/>
                    <a:pt x="0" y="290"/>
                  </a:cubicBezTo>
                  <a:cubicBezTo>
                    <a:pt x="0" y="412"/>
                    <a:pt x="0" y="412"/>
                    <a:pt x="0" y="412"/>
                  </a:cubicBezTo>
                  <a:cubicBezTo>
                    <a:pt x="0" y="428"/>
                    <a:pt x="15" y="442"/>
                    <a:pt x="32" y="442"/>
                  </a:cubicBezTo>
                  <a:cubicBezTo>
                    <a:pt x="42" y="442"/>
                    <a:pt x="42" y="442"/>
                    <a:pt x="42" y="442"/>
                  </a:cubicBezTo>
                  <a:cubicBezTo>
                    <a:pt x="58" y="442"/>
                    <a:pt x="73" y="428"/>
                    <a:pt x="73" y="412"/>
                  </a:cubicBezTo>
                  <a:cubicBezTo>
                    <a:pt x="73" y="290"/>
                    <a:pt x="73" y="290"/>
                    <a:pt x="73" y="290"/>
                  </a:cubicBezTo>
                  <a:cubicBezTo>
                    <a:pt x="73" y="290"/>
                    <a:pt x="73" y="290"/>
                    <a:pt x="73" y="290"/>
                  </a:cubicBezTo>
                  <a:cubicBezTo>
                    <a:pt x="73" y="166"/>
                    <a:pt x="73" y="166"/>
                    <a:pt x="73" y="166"/>
                  </a:cubicBezTo>
                  <a:cubicBezTo>
                    <a:pt x="73" y="166"/>
                    <a:pt x="73" y="164"/>
                    <a:pt x="73" y="163"/>
                  </a:cubicBezTo>
                  <a:cubicBezTo>
                    <a:pt x="75" y="154"/>
                    <a:pt x="81" y="147"/>
                    <a:pt x="90" y="147"/>
                  </a:cubicBezTo>
                  <a:cubicBezTo>
                    <a:pt x="100" y="147"/>
                    <a:pt x="106" y="154"/>
                    <a:pt x="108" y="163"/>
                  </a:cubicBezTo>
                  <a:cubicBezTo>
                    <a:pt x="108" y="284"/>
                    <a:pt x="108" y="284"/>
                    <a:pt x="108" y="284"/>
                  </a:cubicBezTo>
                  <a:cubicBezTo>
                    <a:pt x="108" y="285"/>
                    <a:pt x="108" y="287"/>
                    <a:pt x="108" y="287"/>
                  </a:cubicBezTo>
                  <a:cubicBezTo>
                    <a:pt x="108" y="288"/>
                    <a:pt x="108" y="288"/>
                    <a:pt x="108" y="290"/>
                  </a:cubicBezTo>
                  <a:cubicBezTo>
                    <a:pt x="108" y="412"/>
                    <a:pt x="108" y="412"/>
                    <a:pt x="108" y="412"/>
                  </a:cubicBezTo>
                  <a:cubicBezTo>
                    <a:pt x="108" y="428"/>
                    <a:pt x="123" y="443"/>
                    <a:pt x="140" y="443"/>
                  </a:cubicBezTo>
                  <a:cubicBezTo>
                    <a:pt x="149" y="443"/>
                    <a:pt x="149" y="443"/>
                    <a:pt x="149" y="443"/>
                  </a:cubicBezTo>
                  <a:cubicBezTo>
                    <a:pt x="165" y="443"/>
                    <a:pt x="179" y="428"/>
                    <a:pt x="179" y="412"/>
                  </a:cubicBezTo>
                  <a:cubicBezTo>
                    <a:pt x="179" y="290"/>
                    <a:pt x="179" y="290"/>
                    <a:pt x="179" y="290"/>
                  </a:cubicBezTo>
                  <a:cubicBezTo>
                    <a:pt x="179" y="288"/>
                    <a:pt x="179" y="288"/>
                    <a:pt x="179" y="28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
        <p:nvSpPr>
          <p:cNvPr id="3" name="Arrow: Left-Right 2">
            <a:extLst>
              <a:ext uri="{FF2B5EF4-FFF2-40B4-BE49-F238E27FC236}">
                <a16:creationId xmlns:a16="http://schemas.microsoft.com/office/drawing/2014/main" id="{64F6D86A-E2B7-41E9-BDA5-C8CD52CDC808}"/>
              </a:ext>
            </a:extLst>
          </p:cNvPr>
          <p:cNvSpPr/>
          <p:nvPr/>
        </p:nvSpPr>
        <p:spPr>
          <a:xfrm>
            <a:off x="4840637" y="3844844"/>
            <a:ext cx="371960" cy="1950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6679-0A9E-4AE7-936C-852F9EF56E58}"/>
              </a:ext>
            </a:extLst>
          </p:cNvPr>
          <p:cNvSpPr>
            <a:spLocks noGrp="1"/>
          </p:cNvSpPr>
          <p:nvPr>
            <p:ph type="title"/>
          </p:nvPr>
        </p:nvSpPr>
        <p:spPr>
          <a:xfrm>
            <a:off x="1302281" y="369599"/>
            <a:ext cx="9990310" cy="507731"/>
          </a:xfrm>
        </p:spPr>
        <p:txBody>
          <a:bodyPr/>
          <a:lstStyle/>
          <a:p>
            <a:r>
              <a:rPr lang="en-US" sz="2400" dirty="0">
                <a:solidFill>
                  <a:srgbClr val="00B0F0"/>
                </a:solidFill>
              </a:rPr>
              <a:t>Over time other cataclysmal errors will emerge from this </a:t>
            </a:r>
            <a:r>
              <a:rPr lang="en-US" sz="2400" i="1" dirty="0">
                <a:solidFill>
                  <a:srgbClr val="00B0F0"/>
                </a:solidFill>
              </a:rPr>
              <a:t>convergence.</a:t>
            </a:r>
          </a:p>
        </p:txBody>
      </p:sp>
      <p:sp>
        <p:nvSpPr>
          <p:cNvPr id="11" name="TextBox 10">
            <a:extLst>
              <a:ext uri="{FF2B5EF4-FFF2-40B4-BE49-F238E27FC236}">
                <a16:creationId xmlns:a16="http://schemas.microsoft.com/office/drawing/2014/main" id="{D75E6F60-7B6D-4AF9-92E1-E87C743A3C12}"/>
              </a:ext>
            </a:extLst>
          </p:cNvPr>
          <p:cNvSpPr txBox="1"/>
          <p:nvPr/>
        </p:nvSpPr>
        <p:spPr>
          <a:xfrm>
            <a:off x="1629904" y="1085242"/>
            <a:ext cx="2195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2B2B2B"/>
                </a:solidFill>
                <a:effectLst/>
                <a:uLnTx/>
                <a:uFillTx/>
                <a:latin typeface="Calibri" panose="020F0502020204030204"/>
                <a:ea typeface="+mn-ea"/>
                <a:cs typeface="+mn-cs"/>
              </a:rPr>
              <a:t>God</a:t>
            </a:r>
          </a:p>
        </p:txBody>
      </p:sp>
      <p:sp>
        <p:nvSpPr>
          <p:cNvPr id="12" name="TextBox 11">
            <a:extLst>
              <a:ext uri="{FF2B5EF4-FFF2-40B4-BE49-F238E27FC236}">
                <a16:creationId xmlns:a16="http://schemas.microsoft.com/office/drawing/2014/main" id="{2FC4290E-6836-4A0A-BA48-2EDE344E5ADF}"/>
              </a:ext>
            </a:extLst>
          </p:cNvPr>
          <p:cNvSpPr txBox="1"/>
          <p:nvPr/>
        </p:nvSpPr>
        <p:spPr>
          <a:xfrm>
            <a:off x="3458703" y="1185106"/>
            <a:ext cx="37764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B2B2B"/>
                </a:solidFill>
                <a:effectLst/>
                <a:uLnTx/>
                <a:uFillTx/>
                <a:latin typeface="Calibri" panose="020F0502020204030204"/>
                <a:ea typeface="+mn-ea"/>
                <a:cs typeface="+mn-cs"/>
              </a:rPr>
              <a:t> Creation</a:t>
            </a:r>
          </a:p>
        </p:txBody>
      </p:sp>
      <p:sp>
        <p:nvSpPr>
          <p:cNvPr id="3" name="TextBox 2">
            <a:extLst>
              <a:ext uri="{FF2B5EF4-FFF2-40B4-BE49-F238E27FC236}">
                <a16:creationId xmlns:a16="http://schemas.microsoft.com/office/drawing/2014/main" id="{E78417B9-1B0F-4406-BE0C-C9078490233C}"/>
              </a:ext>
            </a:extLst>
          </p:cNvPr>
          <p:cNvSpPr txBox="1"/>
          <p:nvPr/>
        </p:nvSpPr>
        <p:spPr>
          <a:xfrm>
            <a:off x="1374181" y="2154958"/>
            <a:ext cx="632665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In time, the claim will be made that man himself was not simply made in the image of God – he was made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with the substance of God</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Oh, and why stop with substance?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We all have the divine in us. </a:t>
            </a:r>
          </a:p>
        </p:txBody>
      </p:sp>
      <p:sp>
        <p:nvSpPr>
          <p:cNvPr id="13" name="TextBox 12">
            <a:extLst>
              <a:ext uri="{FF2B5EF4-FFF2-40B4-BE49-F238E27FC236}">
                <a16:creationId xmlns:a16="http://schemas.microsoft.com/office/drawing/2014/main" id="{C24F4242-71D1-4448-A2CD-A661C9488842}"/>
              </a:ext>
            </a:extLst>
          </p:cNvPr>
          <p:cNvSpPr txBox="1"/>
          <p:nvPr/>
        </p:nvSpPr>
        <p:spPr>
          <a:xfrm>
            <a:off x="7746569" y="1069853"/>
            <a:ext cx="387974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The creation is</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 also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God’s essence and on an equal plane with the Word of God. Nature (Natural theology) is given by de facto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equal authority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with the written Word of God.</a:t>
            </a:r>
          </a:p>
        </p:txBody>
      </p:sp>
      <p:sp>
        <p:nvSpPr>
          <p:cNvPr id="14" name="TextBox 13">
            <a:extLst>
              <a:ext uri="{FF2B5EF4-FFF2-40B4-BE49-F238E27FC236}">
                <a16:creationId xmlns:a16="http://schemas.microsoft.com/office/drawing/2014/main" id="{058F3940-8855-4593-90D0-711743C17BB2}"/>
              </a:ext>
            </a:extLst>
          </p:cNvPr>
          <p:cNvSpPr txBox="1"/>
          <p:nvPr/>
        </p:nvSpPr>
        <p:spPr>
          <a:xfrm>
            <a:off x="5757622" y="4263989"/>
            <a:ext cx="566539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We are all </a:t>
            </a:r>
            <a:r>
              <a:rPr kumimoji="0" lang="en-US" sz="2400" b="1" i="0" u="none" strike="noStrike" kern="1200" cap="none" spc="0" normalizeH="0" baseline="0" noProof="0" dirty="0">
                <a:ln>
                  <a:noFill/>
                </a:ln>
                <a:solidFill>
                  <a:srgbClr val="901D1D"/>
                </a:solidFill>
                <a:effectLst/>
                <a:uLnTx/>
                <a:uFillTx/>
                <a:latin typeface="Calibri" panose="020F0502020204030204"/>
                <a:ea typeface="+mn-ea"/>
                <a:cs typeface="+mn-cs"/>
              </a:rPr>
              <a:t>mystically connected </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with the creation and thus with each other. The trail to reuniting heaven and earth has been extended </a:t>
            </a:r>
            <a:r>
              <a:rPr kumimoji="0" lang="en-US" sz="2400" b="1" i="1" u="none" strike="noStrike" kern="1200" cap="none" spc="0" normalizeH="0" baseline="0" noProof="0" dirty="0">
                <a:ln>
                  <a:noFill/>
                </a:ln>
                <a:solidFill>
                  <a:srgbClr val="2B2B2B"/>
                </a:solidFill>
                <a:effectLst/>
                <a:uLnTx/>
                <a:uFillTx/>
                <a:latin typeface="Calibri" panose="020F0502020204030204"/>
                <a:ea typeface="+mn-ea"/>
                <a:cs typeface="+mn-cs"/>
              </a:rPr>
              <a:t>and</a:t>
            </a: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 paved!</a:t>
            </a:r>
          </a:p>
        </p:txBody>
      </p:sp>
      <p:sp>
        <p:nvSpPr>
          <p:cNvPr id="4" name="TextBox 3">
            <a:extLst>
              <a:ext uri="{FF2B5EF4-FFF2-40B4-BE49-F238E27FC236}">
                <a16:creationId xmlns:a16="http://schemas.microsoft.com/office/drawing/2014/main" id="{70273B96-14CB-49E5-B1B8-92C979E8DF35}"/>
              </a:ext>
            </a:extLst>
          </p:cNvPr>
          <p:cNvSpPr txBox="1"/>
          <p:nvPr/>
        </p:nvSpPr>
        <p:spPr>
          <a:xfrm>
            <a:off x="707033" y="4324178"/>
            <a:ext cx="43919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2B2B"/>
                </a:solidFill>
                <a:effectLst/>
                <a:uLnTx/>
                <a:uFillTx/>
                <a:latin typeface="Calibri" panose="020F0502020204030204"/>
                <a:ea typeface="+mn-ea"/>
                <a:cs typeface="+mn-cs"/>
              </a:rPr>
              <a:t>Ecumenists will now justify treating ALL religions as spiritual fountainheads and </a:t>
            </a:r>
            <a:r>
              <a:rPr kumimoji="0" lang="en-US" sz="2400" b="1" i="0" u="none" strike="noStrike" kern="1200" cap="none" spc="0" normalizeH="0" baseline="0" noProof="0" dirty="0">
                <a:ln>
                  <a:noFill/>
                </a:ln>
                <a:solidFill>
                  <a:srgbClr val="901D1D"/>
                </a:solidFill>
                <a:effectLst/>
                <a:uLnTx/>
                <a:uFillTx/>
                <a:latin typeface="Calibri" panose="020F0502020204030204"/>
                <a:ea typeface="+mn-ea"/>
                <a:cs typeface="+mn-cs"/>
              </a:rPr>
              <a:t>all men as spiritual brethren.</a:t>
            </a:r>
          </a:p>
        </p:txBody>
      </p:sp>
      <p:grpSp>
        <p:nvGrpSpPr>
          <p:cNvPr id="19" name="Group 18">
            <a:extLst>
              <a:ext uri="{FF2B5EF4-FFF2-40B4-BE49-F238E27FC236}">
                <a16:creationId xmlns:a16="http://schemas.microsoft.com/office/drawing/2014/main" id="{289BCEB5-4278-4B15-84D5-AD03B36ED62D}"/>
              </a:ext>
            </a:extLst>
          </p:cNvPr>
          <p:cNvGrpSpPr/>
          <p:nvPr/>
        </p:nvGrpSpPr>
        <p:grpSpPr>
          <a:xfrm>
            <a:off x="480722" y="1256306"/>
            <a:ext cx="893459" cy="1993191"/>
            <a:chOff x="3706114" y="2868111"/>
            <a:chExt cx="1563897" cy="3488851"/>
          </a:xfrm>
        </p:grpSpPr>
        <p:sp>
          <p:nvSpPr>
            <p:cNvPr id="20" name="Freeform 61">
              <a:extLst>
                <a:ext uri="{FF2B5EF4-FFF2-40B4-BE49-F238E27FC236}">
                  <a16:creationId xmlns:a16="http://schemas.microsoft.com/office/drawing/2014/main" id="{409660AA-6A8E-4E83-96B2-C6A1C35DDA72}"/>
                </a:ext>
              </a:extLst>
            </p:cNvPr>
            <p:cNvSpPr>
              <a:spLocks/>
            </p:cNvSpPr>
            <p:nvPr/>
          </p:nvSpPr>
          <p:spPr bwMode="auto">
            <a:xfrm>
              <a:off x="3706114" y="3637680"/>
              <a:ext cx="792264" cy="1266797"/>
            </a:xfrm>
            <a:custGeom>
              <a:avLst/>
              <a:gdLst>
                <a:gd name="T0" fmla="*/ 150 w 162"/>
                <a:gd name="T1" fmla="*/ 11 h 259"/>
                <a:gd name="T2" fmla="*/ 111 w 162"/>
                <a:gd name="T3" fmla="*/ 11 h 259"/>
                <a:gd name="T4" fmla="*/ 11 w 162"/>
                <a:gd name="T5" fmla="*/ 109 h 259"/>
                <a:gd name="T6" fmla="*/ 4 w 162"/>
                <a:gd name="T7" fmla="*/ 140 h 259"/>
                <a:gd name="T8" fmla="*/ 9 w 162"/>
                <a:gd name="T9" fmla="*/ 150 h 259"/>
                <a:gd name="T10" fmla="*/ 68 w 162"/>
                <a:gd name="T11" fmla="*/ 242 h 259"/>
                <a:gd name="T12" fmla="*/ 107 w 162"/>
                <a:gd name="T13" fmla="*/ 250 h 259"/>
                <a:gd name="T14" fmla="*/ 116 w 162"/>
                <a:gd name="T15" fmla="*/ 210 h 259"/>
                <a:gd name="T16" fmla="*/ 65 w 162"/>
                <a:gd name="T17" fmla="*/ 134 h 259"/>
                <a:gd name="T18" fmla="*/ 150 w 162"/>
                <a:gd name="T19" fmla="*/ 51 h 259"/>
                <a:gd name="T20" fmla="*/ 150 w 162"/>
                <a:gd name="T2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259">
                  <a:moveTo>
                    <a:pt x="150" y="11"/>
                  </a:moveTo>
                  <a:cubicBezTo>
                    <a:pt x="140" y="0"/>
                    <a:pt x="122" y="0"/>
                    <a:pt x="111" y="11"/>
                  </a:cubicBezTo>
                  <a:cubicBezTo>
                    <a:pt x="11" y="109"/>
                    <a:pt x="11" y="109"/>
                    <a:pt x="11" y="109"/>
                  </a:cubicBezTo>
                  <a:cubicBezTo>
                    <a:pt x="2" y="118"/>
                    <a:pt x="0" y="128"/>
                    <a:pt x="4" y="140"/>
                  </a:cubicBezTo>
                  <a:cubicBezTo>
                    <a:pt x="4" y="143"/>
                    <a:pt x="6" y="148"/>
                    <a:pt x="9" y="150"/>
                  </a:cubicBezTo>
                  <a:cubicBezTo>
                    <a:pt x="68" y="242"/>
                    <a:pt x="68" y="242"/>
                    <a:pt x="68" y="242"/>
                  </a:cubicBezTo>
                  <a:cubicBezTo>
                    <a:pt x="78" y="255"/>
                    <a:pt x="95" y="259"/>
                    <a:pt x="107" y="250"/>
                  </a:cubicBezTo>
                  <a:cubicBezTo>
                    <a:pt x="121" y="240"/>
                    <a:pt x="124" y="224"/>
                    <a:pt x="116" y="210"/>
                  </a:cubicBezTo>
                  <a:cubicBezTo>
                    <a:pt x="65" y="134"/>
                    <a:pt x="65" y="134"/>
                    <a:pt x="65" y="134"/>
                  </a:cubicBezTo>
                  <a:cubicBezTo>
                    <a:pt x="150" y="51"/>
                    <a:pt x="150" y="51"/>
                    <a:pt x="150" y="51"/>
                  </a:cubicBezTo>
                  <a:cubicBezTo>
                    <a:pt x="162" y="41"/>
                    <a:pt x="162" y="23"/>
                    <a:pt x="150"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1" name="Freeform 62">
              <a:extLst>
                <a:ext uri="{FF2B5EF4-FFF2-40B4-BE49-F238E27FC236}">
                  <a16:creationId xmlns:a16="http://schemas.microsoft.com/office/drawing/2014/main" id="{CAFDAF1D-7FB0-46AA-AD72-B69488458B67}"/>
                </a:ext>
              </a:extLst>
            </p:cNvPr>
            <p:cNvSpPr>
              <a:spLocks/>
            </p:cNvSpPr>
            <p:nvPr/>
          </p:nvSpPr>
          <p:spPr bwMode="auto">
            <a:xfrm>
              <a:off x="3990834" y="3470562"/>
              <a:ext cx="781948" cy="2886400"/>
            </a:xfrm>
            <a:custGeom>
              <a:avLst/>
              <a:gdLst>
                <a:gd name="T0" fmla="*/ 103 w 160"/>
                <a:gd name="T1" fmla="*/ 0 h 590"/>
                <a:gd name="T2" fmla="*/ 71 w 160"/>
                <a:gd name="T3" fmla="*/ 0 h 590"/>
                <a:gd name="T4" fmla="*/ 14 w 160"/>
                <a:gd name="T5" fmla="*/ 60 h 590"/>
                <a:gd name="T6" fmla="*/ 14 w 160"/>
                <a:gd name="T7" fmla="*/ 69 h 590"/>
                <a:gd name="T8" fmla="*/ 46 w 160"/>
                <a:gd name="T9" fmla="*/ 37 h 590"/>
                <a:gd name="T10" fmla="*/ 73 w 160"/>
                <a:gd name="T11" fmla="*/ 27 h 590"/>
                <a:gd name="T12" fmla="*/ 101 w 160"/>
                <a:gd name="T13" fmla="*/ 39 h 590"/>
                <a:gd name="T14" fmla="*/ 99 w 160"/>
                <a:gd name="T15" fmla="*/ 94 h 590"/>
                <a:gd name="T16" fmla="*/ 20 w 160"/>
                <a:gd name="T17" fmla="*/ 170 h 590"/>
                <a:gd name="T18" fmla="*/ 66 w 160"/>
                <a:gd name="T19" fmla="*/ 237 h 590"/>
                <a:gd name="T20" fmla="*/ 71 w 160"/>
                <a:gd name="T21" fmla="*/ 267 h 590"/>
                <a:gd name="T22" fmla="*/ 56 w 160"/>
                <a:gd name="T23" fmla="*/ 293 h 590"/>
                <a:gd name="T24" fmla="*/ 35 w 160"/>
                <a:gd name="T25" fmla="*/ 299 h 590"/>
                <a:gd name="T26" fmla="*/ 14 w 160"/>
                <a:gd name="T27" fmla="*/ 293 h 590"/>
                <a:gd name="T28" fmla="*/ 46 w 160"/>
                <a:gd name="T29" fmla="*/ 337 h 590"/>
                <a:gd name="T30" fmla="*/ 59 w 160"/>
                <a:gd name="T31" fmla="*/ 439 h 590"/>
                <a:gd name="T32" fmla="*/ 7 w 160"/>
                <a:gd name="T33" fmla="*/ 536 h 590"/>
                <a:gd name="T34" fmla="*/ 20 w 160"/>
                <a:gd name="T35" fmla="*/ 579 h 590"/>
                <a:gd name="T36" fmla="*/ 29 w 160"/>
                <a:gd name="T37" fmla="*/ 581 h 590"/>
                <a:gd name="T38" fmla="*/ 71 w 160"/>
                <a:gd name="T39" fmla="*/ 571 h 590"/>
                <a:gd name="T40" fmla="*/ 127 w 160"/>
                <a:gd name="T41" fmla="*/ 461 h 590"/>
                <a:gd name="T42" fmla="*/ 132 w 160"/>
                <a:gd name="T43" fmla="*/ 444 h 590"/>
                <a:gd name="T44" fmla="*/ 132 w 160"/>
                <a:gd name="T45" fmla="*/ 441 h 590"/>
                <a:gd name="T46" fmla="*/ 118 w 160"/>
                <a:gd name="T47" fmla="*/ 340 h 590"/>
                <a:gd name="T48" fmla="*/ 160 w 160"/>
                <a:gd name="T49" fmla="*/ 284 h 590"/>
                <a:gd name="T50" fmla="*/ 160 w 160"/>
                <a:gd name="T51" fmla="*/ 60 h 590"/>
                <a:gd name="T52" fmla="*/ 103 w 160"/>
                <a:gd name="T53"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590">
                  <a:moveTo>
                    <a:pt x="103" y="0"/>
                  </a:moveTo>
                  <a:cubicBezTo>
                    <a:pt x="71" y="0"/>
                    <a:pt x="71" y="0"/>
                    <a:pt x="71" y="0"/>
                  </a:cubicBezTo>
                  <a:cubicBezTo>
                    <a:pt x="40" y="0"/>
                    <a:pt x="14" y="27"/>
                    <a:pt x="14" y="60"/>
                  </a:cubicBezTo>
                  <a:cubicBezTo>
                    <a:pt x="14" y="69"/>
                    <a:pt x="14" y="69"/>
                    <a:pt x="14" y="69"/>
                  </a:cubicBezTo>
                  <a:cubicBezTo>
                    <a:pt x="46" y="37"/>
                    <a:pt x="46" y="37"/>
                    <a:pt x="46" y="37"/>
                  </a:cubicBezTo>
                  <a:cubicBezTo>
                    <a:pt x="53" y="30"/>
                    <a:pt x="63" y="27"/>
                    <a:pt x="73" y="27"/>
                  </a:cubicBezTo>
                  <a:cubicBezTo>
                    <a:pt x="82" y="27"/>
                    <a:pt x="92" y="30"/>
                    <a:pt x="101" y="39"/>
                  </a:cubicBezTo>
                  <a:cubicBezTo>
                    <a:pt x="116" y="54"/>
                    <a:pt x="114" y="79"/>
                    <a:pt x="99" y="94"/>
                  </a:cubicBezTo>
                  <a:cubicBezTo>
                    <a:pt x="20" y="170"/>
                    <a:pt x="20" y="170"/>
                    <a:pt x="20" y="170"/>
                  </a:cubicBezTo>
                  <a:cubicBezTo>
                    <a:pt x="66" y="237"/>
                    <a:pt x="66" y="237"/>
                    <a:pt x="66" y="237"/>
                  </a:cubicBezTo>
                  <a:cubicBezTo>
                    <a:pt x="71" y="247"/>
                    <a:pt x="74" y="258"/>
                    <a:pt x="71" y="267"/>
                  </a:cubicBezTo>
                  <a:cubicBezTo>
                    <a:pt x="69" y="278"/>
                    <a:pt x="64" y="285"/>
                    <a:pt x="56" y="293"/>
                  </a:cubicBezTo>
                  <a:cubicBezTo>
                    <a:pt x="49" y="295"/>
                    <a:pt x="41" y="299"/>
                    <a:pt x="35" y="299"/>
                  </a:cubicBezTo>
                  <a:cubicBezTo>
                    <a:pt x="26" y="299"/>
                    <a:pt x="20" y="298"/>
                    <a:pt x="14" y="293"/>
                  </a:cubicBezTo>
                  <a:cubicBezTo>
                    <a:pt x="16" y="311"/>
                    <a:pt x="29" y="329"/>
                    <a:pt x="46" y="337"/>
                  </a:cubicBezTo>
                  <a:cubicBezTo>
                    <a:pt x="59" y="439"/>
                    <a:pt x="59" y="439"/>
                    <a:pt x="59" y="439"/>
                  </a:cubicBezTo>
                  <a:cubicBezTo>
                    <a:pt x="7" y="536"/>
                    <a:pt x="7" y="536"/>
                    <a:pt x="7" y="536"/>
                  </a:cubicBezTo>
                  <a:cubicBezTo>
                    <a:pt x="0" y="551"/>
                    <a:pt x="5" y="571"/>
                    <a:pt x="20" y="579"/>
                  </a:cubicBezTo>
                  <a:cubicBezTo>
                    <a:pt x="29" y="581"/>
                    <a:pt x="29" y="581"/>
                    <a:pt x="29" y="581"/>
                  </a:cubicBezTo>
                  <a:cubicBezTo>
                    <a:pt x="43" y="590"/>
                    <a:pt x="63" y="585"/>
                    <a:pt x="71" y="571"/>
                  </a:cubicBezTo>
                  <a:cubicBezTo>
                    <a:pt x="127" y="461"/>
                    <a:pt x="127" y="461"/>
                    <a:pt x="127" y="461"/>
                  </a:cubicBezTo>
                  <a:cubicBezTo>
                    <a:pt x="130" y="456"/>
                    <a:pt x="132" y="451"/>
                    <a:pt x="132" y="444"/>
                  </a:cubicBezTo>
                  <a:cubicBezTo>
                    <a:pt x="132" y="444"/>
                    <a:pt x="132" y="442"/>
                    <a:pt x="132" y="441"/>
                  </a:cubicBezTo>
                  <a:cubicBezTo>
                    <a:pt x="118" y="340"/>
                    <a:pt x="118" y="340"/>
                    <a:pt x="118" y="340"/>
                  </a:cubicBezTo>
                  <a:cubicBezTo>
                    <a:pt x="142" y="333"/>
                    <a:pt x="160" y="310"/>
                    <a:pt x="160" y="284"/>
                  </a:cubicBezTo>
                  <a:cubicBezTo>
                    <a:pt x="160" y="60"/>
                    <a:pt x="160" y="60"/>
                    <a:pt x="160" y="60"/>
                  </a:cubicBezTo>
                  <a:cubicBezTo>
                    <a:pt x="160" y="27"/>
                    <a:pt x="134" y="0"/>
                    <a:pt x="10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2" name="Freeform 63">
              <a:extLst>
                <a:ext uri="{FF2B5EF4-FFF2-40B4-BE49-F238E27FC236}">
                  <a16:creationId xmlns:a16="http://schemas.microsoft.com/office/drawing/2014/main" id="{BF718D52-673E-424E-8DB9-888AA7B5E55E}"/>
                </a:ext>
              </a:extLst>
            </p:cNvPr>
            <p:cNvSpPr>
              <a:spLocks/>
            </p:cNvSpPr>
            <p:nvPr/>
          </p:nvSpPr>
          <p:spPr bwMode="auto">
            <a:xfrm>
              <a:off x="4494252" y="2868111"/>
              <a:ext cx="649904" cy="656094"/>
            </a:xfrm>
            <a:custGeom>
              <a:avLst/>
              <a:gdLst>
                <a:gd name="T0" fmla="*/ 103 w 133"/>
                <a:gd name="T1" fmla="*/ 106 h 134"/>
                <a:gd name="T2" fmla="*/ 110 w 133"/>
                <a:gd name="T3" fmla="*/ 106 h 134"/>
                <a:gd name="T4" fmla="*/ 122 w 133"/>
                <a:gd name="T5" fmla="*/ 107 h 134"/>
                <a:gd name="T6" fmla="*/ 133 w 133"/>
                <a:gd name="T7" fmla="*/ 67 h 134"/>
                <a:gd name="T8" fmla="*/ 67 w 133"/>
                <a:gd name="T9" fmla="*/ 0 h 134"/>
                <a:gd name="T10" fmla="*/ 0 w 133"/>
                <a:gd name="T11" fmla="*/ 67 h 134"/>
                <a:gd name="T12" fmla="*/ 67 w 133"/>
                <a:gd name="T13" fmla="*/ 134 h 134"/>
                <a:gd name="T14" fmla="*/ 72 w 133"/>
                <a:gd name="T15" fmla="*/ 134 h 134"/>
                <a:gd name="T16" fmla="*/ 103 w 133"/>
                <a:gd name="T17"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34">
                  <a:moveTo>
                    <a:pt x="103" y="106"/>
                  </a:moveTo>
                  <a:cubicBezTo>
                    <a:pt x="106" y="106"/>
                    <a:pt x="107" y="106"/>
                    <a:pt x="110" y="106"/>
                  </a:cubicBezTo>
                  <a:cubicBezTo>
                    <a:pt x="114" y="106"/>
                    <a:pt x="117" y="106"/>
                    <a:pt x="122" y="107"/>
                  </a:cubicBezTo>
                  <a:cubicBezTo>
                    <a:pt x="130" y="96"/>
                    <a:pt x="133" y="82"/>
                    <a:pt x="133" y="67"/>
                  </a:cubicBezTo>
                  <a:cubicBezTo>
                    <a:pt x="133" y="29"/>
                    <a:pt x="104" y="0"/>
                    <a:pt x="67" y="0"/>
                  </a:cubicBezTo>
                  <a:cubicBezTo>
                    <a:pt x="29" y="0"/>
                    <a:pt x="0" y="29"/>
                    <a:pt x="0" y="67"/>
                  </a:cubicBezTo>
                  <a:cubicBezTo>
                    <a:pt x="0" y="105"/>
                    <a:pt x="29" y="134"/>
                    <a:pt x="67" y="134"/>
                  </a:cubicBezTo>
                  <a:cubicBezTo>
                    <a:pt x="69" y="134"/>
                    <a:pt x="70" y="134"/>
                    <a:pt x="72" y="134"/>
                  </a:cubicBezTo>
                  <a:cubicBezTo>
                    <a:pt x="75" y="120"/>
                    <a:pt x="86" y="109"/>
                    <a:pt x="103" y="1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3" name="Freeform 64">
              <a:extLst>
                <a:ext uri="{FF2B5EF4-FFF2-40B4-BE49-F238E27FC236}">
                  <a16:creationId xmlns:a16="http://schemas.microsoft.com/office/drawing/2014/main" id="{0D543B6E-26FA-4A9D-B139-EC522BF7C6D1}"/>
                </a:ext>
              </a:extLst>
            </p:cNvPr>
            <p:cNvSpPr>
              <a:spLocks/>
            </p:cNvSpPr>
            <p:nvPr/>
          </p:nvSpPr>
          <p:spPr bwMode="auto">
            <a:xfrm>
              <a:off x="4822299" y="3416919"/>
              <a:ext cx="447712" cy="827338"/>
            </a:xfrm>
            <a:custGeom>
              <a:avLst/>
              <a:gdLst>
                <a:gd name="T0" fmla="*/ 89 w 92"/>
                <a:gd name="T1" fmla="*/ 134 h 169"/>
                <a:gd name="T2" fmla="*/ 71 w 92"/>
                <a:gd name="T3" fmla="*/ 27 h 169"/>
                <a:gd name="T4" fmla="*/ 39 w 92"/>
                <a:gd name="T5" fmla="*/ 3 h 169"/>
                <a:gd name="T6" fmla="*/ 15 w 92"/>
                <a:gd name="T7" fmla="*/ 37 h 169"/>
                <a:gd name="T8" fmla="*/ 23 w 92"/>
                <a:gd name="T9" fmla="*/ 86 h 169"/>
                <a:gd name="T10" fmla="*/ 0 w 92"/>
                <a:gd name="T11" fmla="*/ 74 h 169"/>
                <a:gd name="T12" fmla="*/ 0 w 92"/>
                <a:gd name="T13" fmla="*/ 138 h 169"/>
                <a:gd name="T14" fmla="*/ 47 w 92"/>
                <a:gd name="T15" fmla="*/ 165 h 169"/>
                <a:gd name="T16" fmla="*/ 75 w 92"/>
                <a:gd name="T17" fmla="*/ 165 h 169"/>
                <a:gd name="T18" fmla="*/ 89 w 92"/>
                <a:gd name="T19" fmla="*/ 1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9">
                  <a:moveTo>
                    <a:pt x="89" y="134"/>
                  </a:moveTo>
                  <a:cubicBezTo>
                    <a:pt x="71" y="27"/>
                    <a:pt x="71" y="27"/>
                    <a:pt x="71" y="27"/>
                  </a:cubicBezTo>
                  <a:cubicBezTo>
                    <a:pt x="68" y="10"/>
                    <a:pt x="53" y="0"/>
                    <a:pt x="39" y="3"/>
                  </a:cubicBezTo>
                  <a:cubicBezTo>
                    <a:pt x="22" y="7"/>
                    <a:pt x="12" y="22"/>
                    <a:pt x="15" y="37"/>
                  </a:cubicBezTo>
                  <a:cubicBezTo>
                    <a:pt x="23" y="86"/>
                    <a:pt x="23" y="86"/>
                    <a:pt x="23" y="86"/>
                  </a:cubicBezTo>
                  <a:cubicBezTo>
                    <a:pt x="0" y="74"/>
                    <a:pt x="0" y="74"/>
                    <a:pt x="0" y="74"/>
                  </a:cubicBezTo>
                  <a:cubicBezTo>
                    <a:pt x="0" y="138"/>
                    <a:pt x="0" y="138"/>
                    <a:pt x="0" y="138"/>
                  </a:cubicBezTo>
                  <a:cubicBezTo>
                    <a:pt x="47" y="165"/>
                    <a:pt x="47" y="165"/>
                    <a:pt x="47" y="165"/>
                  </a:cubicBezTo>
                  <a:cubicBezTo>
                    <a:pt x="57" y="169"/>
                    <a:pt x="66" y="169"/>
                    <a:pt x="75" y="165"/>
                  </a:cubicBezTo>
                  <a:cubicBezTo>
                    <a:pt x="87" y="159"/>
                    <a:pt x="92" y="146"/>
                    <a:pt x="89" y="13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sp>
          <p:nvSpPr>
            <p:cNvPr id="24" name="Freeform 65">
              <a:extLst>
                <a:ext uri="{FF2B5EF4-FFF2-40B4-BE49-F238E27FC236}">
                  <a16:creationId xmlns:a16="http://schemas.microsoft.com/office/drawing/2014/main" id="{FA1B4683-3EAC-4463-A99F-87C05E1AD2FC}"/>
                </a:ext>
              </a:extLst>
            </p:cNvPr>
            <p:cNvSpPr>
              <a:spLocks/>
            </p:cNvSpPr>
            <p:nvPr/>
          </p:nvSpPr>
          <p:spPr bwMode="auto">
            <a:xfrm>
              <a:off x="4601538" y="5133491"/>
              <a:ext cx="350742" cy="1188396"/>
            </a:xfrm>
            <a:custGeom>
              <a:avLst/>
              <a:gdLst>
                <a:gd name="T0" fmla="*/ 62 w 72"/>
                <a:gd name="T1" fmla="*/ 67 h 243"/>
                <a:gd name="T2" fmla="*/ 16 w 72"/>
                <a:gd name="T3" fmla="*/ 0 h 243"/>
                <a:gd name="T4" fmla="*/ 4 w 72"/>
                <a:gd name="T5" fmla="*/ 7 h 243"/>
                <a:gd name="T6" fmla="*/ 12 w 72"/>
                <a:gd name="T7" fmla="*/ 65 h 243"/>
                <a:gd name="T8" fmla="*/ 17 w 72"/>
                <a:gd name="T9" fmla="*/ 99 h 243"/>
                <a:gd name="T10" fmla="*/ 17 w 72"/>
                <a:gd name="T11" fmla="*/ 106 h 243"/>
                <a:gd name="T12" fmla="*/ 16 w 72"/>
                <a:gd name="T13" fmla="*/ 121 h 243"/>
                <a:gd name="T14" fmla="*/ 12 w 72"/>
                <a:gd name="T15" fmla="*/ 129 h 243"/>
                <a:gd name="T16" fmla="*/ 0 w 72"/>
                <a:gd name="T17" fmla="*/ 151 h 243"/>
                <a:gd name="T18" fmla="*/ 0 w 72"/>
                <a:gd name="T19" fmla="*/ 213 h 243"/>
                <a:gd name="T20" fmla="*/ 33 w 72"/>
                <a:gd name="T21" fmla="*/ 243 h 243"/>
                <a:gd name="T22" fmla="*/ 40 w 72"/>
                <a:gd name="T23" fmla="*/ 243 h 243"/>
                <a:gd name="T24" fmla="*/ 72 w 72"/>
                <a:gd name="T25" fmla="*/ 213 h 243"/>
                <a:gd name="T26" fmla="*/ 72 w 72"/>
                <a:gd name="T27" fmla="*/ 91 h 243"/>
                <a:gd name="T28" fmla="*/ 62 w 72"/>
                <a:gd name="T29" fmla="*/ 6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43">
                  <a:moveTo>
                    <a:pt x="62" y="67"/>
                  </a:moveTo>
                  <a:cubicBezTo>
                    <a:pt x="16" y="0"/>
                    <a:pt x="16" y="0"/>
                    <a:pt x="16" y="0"/>
                  </a:cubicBezTo>
                  <a:cubicBezTo>
                    <a:pt x="12" y="4"/>
                    <a:pt x="7" y="6"/>
                    <a:pt x="4" y="7"/>
                  </a:cubicBezTo>
                  <a:cubicBezTo>
                    <a:pt x="12" y="65"/>
                    <a:pt x="12" y="65"/>
                    <a:pt x="12" y="65"/>
                  </a:cubicBezTo>
                  <a:cubicBezTo>
                    <a:pt x="17" y="99"/>
                    <a:pt x="17" y="99"/>
                    <a:pt x="17" y="99"/>
                  </a:cubicBezTo>
                  <a:cubicBezTo>
                    <a:pt x="17" y="101"/>
                    <a:pt x="17" y="104"/>
                    <a:pt x="17" y="106"/>
                  </a:cubicBezTo>
                  <a:cubicBezTo>
                    <a:pt x="17" y="111"/>
                    <a:pt x="17" y="116"/>
                    <a:pt x="16" y="121"/>
                  </a:cubicBezTo>
                  <a:cubicBezTo>
                    <a:pt x="15" y="125"/>
                    <a:pt x="15" y="126"/>
                    <a:pt x="12" y="129"/>
                  </a:cubicBezTo>
                  <a:cubicBezTo>
                    <a:pt x="0" y="151"/>
                    <a:pt x="0" y="151"/>
                    <a:pt x="0" y="151"/>
                  </a:cubicBezTo>
                  <a:cubicBezTo>
                    <a:pt x="0" y="213"/>
                    <a:pt x="0" y="213"/>
                    <a:pt x="0" y="213"/>
                  </a:cubicBezTo>
                  <a:cubicBezTo>
                    <a:pt x="0" y="231"/>
                    <a:pt x="16" y="243"/>
                    <a:pt x="33" y="243"/>
                  </a:cubicBezTo>
                  <a:cubicBezTo>
                    <a:pt x="40" y="243"/>
                    <a:pt x="40" y="243"/>
                    <a:pt x="40" y="243"/>
                  </a:cubicBezTo>
                  <a:cubicBezTo>
                    <a:pt x="59" y="243"/>
                    <a:pt x="72" y="231"/>
                    <a:pt x="72" y="213"/>
                  </a:cubicBezTo>
                  <a:cubicBezTo>
                    <a:pt x="72" y="91"/>
                    <a:pt x="72" y="91"/>
                    <a:pt x="72" y="91"/>
                  </a:cubicBezTo>
                  <a:cubicBezTo>
                    <a:pt x="72" y="80"/>
                    <a:pt x="68" y="71"/>
                    <a:pt x="62" y="67"/>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B2B"/>
                </a:solidFill>
                <a:effectLst/>
                <a:uLnTx/>
                <a:uFillTx/>
                <a:latin typeface="Calibri" panose="020F0502020204030204"/>
                <a:ea typeface="+mn-ea"/>
                <a:cs typeface="+mn-cs"/>
              </a:endParaRPr>
            </a:p>
          </p:txBody>
        </p:sp>
      </p:grpSp>
      <p:sp>
        <p:nvSpPr>
          <p:cNvPr id="18" name="Arrow: Left-Right 17">
            <a:extLst>
              <a:ext uri="{FF2B5EF4-FFF2-40B4-BE49-F238E27FC236}">
                <a16:creationId xmlns:a16="http://schemas.microsoft.com/office/drawing/2014/main" id="{16478D05-31D0-411F-B21B-042F3162A635}"/>
              </a:ext>
            </a:extLst>
          </p:cNvPr>
          <p:cNvSpPr/>
          <p:nvPr/>
        </p:nvSpPr>
        <p:spPr>
          <a:xfrm>
            <a:off x="3409627" y="1745825"/>
            <a:ext cx="371960" cy="1950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E73D27-5ABD-4ECA-91E5-141762AF93FF}"/>
              </a:ext>
            </a:extLst>
          </p:cNvPr>
          <p:cNvSpPr txBox="1"/>
          <p:nvPr/>
        </p:nvSpPr>
        <p:spPr>
          <a:xfrm rot="20499450">
            <a:off x="2995177" y="2535025"/>
            <a:ext cx="5287192" cy="1631216"/>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Thomas has just provided the theological justification for the practical claims the desert fathers were beginning to make. This would eventually  result in the contemplative prayer movement we see all around us today.</a:t>
            </a:r>
          </a:p>
        </p:txBody>
      </p:sp>
      <p:sp>
        <p:nvSpPr>
          <p:cNvPr id="7" name="TextBox 6">
            <a:extLst>
              <a:ext uri="{FF2B5EF4-FFF2-40B4-BE49-F238E27FC236}">
                <a16:creationId xmlns:a16="http://schemas.microsoft.com/office/drawing/2014/main" id="{C89A3F35-0371-4036-AD0C-30A25520196B}"/>
              </a:ext>
            </a:extLst>
          </p:cNvPr>
          <p:cNvSpPr txBox="1"/>
          <p:nvPr/>
        </p:nvSpPr>
        <p:spPr>
          <a:xfrm>
            <a:off x="2670651" y="813601"/>
            <a:ext cx="6421430" cy="523220"/>
          </a:xfrm>
          <a:prstGeom prst="rect">
            <a:avLst/>
          </a:prstGeom>
          <a:gradFill>
            <a:gsLst>
              <a:gs pos="0">
                <a:schemeClr val="tx2"/>
              </a:gs>
              <a:gs pos="8000">
                <a:schemeClr val="tx1">
                  <a:lumMod val="25000"/>
                  <a:lumOff val="75000"/>
                </a:schemeClr>
              </a:gs>
              <a:gs pos="83000">
                <a:schemeClr val="bg2">
                  <a:lumMod val="85000"/>
                </a:schemeClr>
              </a:gs>
              <a:gs pos="100000">
                <a:schemeClr val="bg2"/>
              </a:gs>
            </a:gsLst>
            <a:lin ang="5400000" scaled="1"/>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2B2B"/>
                </a:solidFill>
                <a:effectLst/>
                <a:uLnTx/>
                <a:uFillTx/>
                <a:latin typeface="Calibri" panose="020F0502020204030204"/>
                <a:ea typeface="+mn-ea"/>
                <a:cs typeface="+mn-cs"/>
              </a:rPr>
              <a:t>We’ll reheat this later!</a:t>
            </a:r>
          </a:p>
        </p:txBody>
      </p:sp>
    </p:spTree>
    <p:extLst>
      <p:ext uri="{BB962C8B-B14F-4D97-AF65-F5344CB8AC3E}">
        <p14:creationId xmlns:p14="http://schemas.microsoft.com/office/powerpoint/2010/main" val="122735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4" grpId="0"/>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FE8B3F7B-5507-4C72-860A-E809DD7743C5}"/>
              </a:ext>
            </a:extLst>
          </p:cNvPr>
          <p:cNvSpPr/>
          <p:nvPr/>
        </p:nvSpPr>
        <p:spPr>
          <a:xfrm>
            <a:off x="0" y="-12032"/>
            <a:ext cx="12198674" cy="687329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TextBox 72">
            <a:extLst>
              <a:ext uri="{FF2B5EF4-FFF2-40B4-BE49-F238E27FC236}">
                <a16:creationId xmlns:a16="http://schemas.microsoft.com/office/drawing/2014/main" id="{3D493707-FC53-4FA4-9528-8F6D855847A9}"/>
              </a:ext>
            </a:extLst>
          </p:cNvPr>
          <p:cNvSpPr txBox="1"/>
          <p:nvPr/>
        </p:nvSpPr>
        <p:spPr>
          <a:xfrm>
            <a:off x="4047318" y="4352128"/>
            <a:ext cx="3933824" cy="1938992"/>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1600"/>
              </a:lnSpc>
            </a:pPr>
            <a:r>
              <a:rPr kumimoji="0" lang="en-US" sz="2400"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Evangelical </a:t>
            </a:r>
            <a:r>
              <a:rPr kumimoji="0" lang="en-US" sz="2400" b="1" i="0" u="none" strike="noStrike" kern="1200" cap="none" spc="0" normalizeH="0" baseline="0" noProof="0" dirty="0" err="1">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Emergents</a:t>
            </a:r>
            <a:r>
              <a:rPr lang="en-US" sz="2400" b="1" dirty="0">
                <a:ln w="15875">
                  <a:noFill/>
                  <a:round/>
                </a:ln>
                <a:solidFill>
                  <a:srgbClr val="0E3B61">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kumimoji="0" lang="en-US" sz="2400"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SCIENCE IS MYSTICAL: CREATION HAS NO MYSTICAL LIFE FORCE WHICH DRIVES IT FORWARD.</a:t>
            </a: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SCIENCE IS RELIGIOUS: HAVE YOU EVER SEEN, TASTED, SMELLED, OR TOUCHED EVOLUTION?</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 </a:t>
            </a:r>
            <a:endParaRPr kumimoji="0" lang="en-US" sz="1400" b="0" i="0" u="none" strike="noStrike" kern="1200" cap="none" spc="0" normalizeH="0" baseline="0" noProof="0" dirty="0">
              <a:ln w="15875">
                <a:noFill/>
                <a:round/>
              </a:ln>
              <a:solidFill>
                <a:prstClr val="white"/>
              </a:solidFill>
              <a:effectLst/>
              <a:uLnTx/>
              <a:uFillTx/>
              <a:latin typeface="Abadi MT Condensed Light" panose="020B0306030101010103" pitchFamily="34" charset="0"/>
              <a:ea typeface="+mn-ea"/>
              <a:cs typeface="Arial" panose="020B0604020202020204" pitchFamily="34" charset="0"/>
            </a:endParaRPr>
          </a:p>
        </p:txBody>
      </p:sp>
      <p:sp>
        <p:nvSpPr>
          <p:cNvPr id="74" name="Title Text">
            <a:extLst>
              <a:ext uri="{FF2B5EF4-FFF2-40B4-BE49-F238E27FC236}">
                <a16:creationId xmlns:a16="http://schemas.microsoft.com/office/drawing/2014/main" id="{605C13A0-AE2A-49F1-8983-2B53EB0B7C70}"/>
              </a:ext>
            </a:extLst>
          </p:cNvPr>
          <p:cNvSpPr>
            <a:spLocks noChangeArrowheads="1"/>
          </p:cNvSpPr>
          <p:nvPr/>
        </p:nvSpPr>
        <p:spPr bwMode="auto">
          <a:xfrm>
            <a:off x="277033" y="1713050"/>
            <a:ext cx="3770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000" b="1" spc="700" dirty="0">
                <a:solidFill>
                  <a:srgbClr val="44546A"/>
                </a:solidFill>
                <a:latin typeface="Oswald" panose="02000303000000000000" pitchFamily="2" charset="0"/>
              </a:rPr>
              <a:t>GOD STANDS ALONE</a:t>
            </a:r>
            <a:endParaRPr kumimoji="0" lang="en-US" altLang="en-US" sz="2400" b="0" i="0" u="none" strike="noStrike" kern="1200" cap="none" spc="700" normalizeH="0" baseline="0" noProof="0" dirty="0">
              <a:ln>
                <a:noFill/>
              </a:ln>
              <a:solidFill>
                <a:srgbClr val="0E3B61">
                  <a:lumMod val="60000"/>
                  <a:lumOff val="40000"/>
                </a:srgbClr>
              </a:solidFill>
              <a:effectLst/>
              <a:uLnTx/>
              <a:uFillTx/>
              <a:latin typeface="Oswald" panose="02000303000000000000" pitchFamily="2" charset="0"/>
              <a:ea typeface="+mn-ea"/>
              <a:cs typeface="+mn-cs"/>
            </a:endParaRPr>
          </a:p>
        </p:txBody>
      </p:sp>
      <p:sp>
        <p:nvSpPr>
          <p:cNvPr id="75" name="Title Text">
            <a:extLst>
              <a:ext uri="{FF2B5EF4-FFF2-40B4-BE49-F238E27FC236}">
                <a16:creationId xmlns:a16="http://schemas.microsoft.com/office/drawing/2014/main" id="{FC308EF9-5C1F-4833-A2BF-0818192BE906}"/>
              </a:ext>
            </a:extLst>
          </p:cNvPr>
          <p:cNvSpPr>
            <a:spLocks noChangeArrowheads="1"/>
          </p:cNvSpPr>
          <p:nvPr/>
        </p:nvSpPr>
        <p:spPr bwMode="auto">
          <a:xfrm>
            <a:off x="4210858" y="1713050"/>
            <a:ext cx="3770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b="1" spc="700" dirty="0">
                <a:solidFill>
                  <a:srgbClr val="44546A"/>
                </a:solidFill>
                <a:latin typeface="Oswald" panose="02000303000000000000" pitchFamily="2" charset="0"/>
              </a:rPr>
              <a:t>GOD IS SEPARATE</a:t>
            </a:r>
            <a:endParaRPr kumimoji="0" lang="en-US" altLang="en-US" sz="2400" b="0" i="0" u="none" strike="noStrike" kern="1200" cap="none" spc="700" normalizeH="0" baseline="0" noProof="0" dirty="0">
              <a:ln>
                <a:noFill/>
              </a:ln>
              <a:solidFill>
                <a:srgbClr val="0E3B61">
                  <a:lumMod val="60000"/>
                  <a:lumOff val="40000"/>
                </a:srgbClr>
              </a:solidFill>
              <a:effectLst/>
              <a:uLnTx/>
              <a:uFillTx/>
              <a:latin typeface="Oswald" panose="02000303000000000000" pitchFamily="2" charset="0"/>
              <a:ea typeface="+mn-ea"/>
              <a:cs typeface="+mn-cs"/>
            </a:endParaRPr>
          </a:p>
        </p:txBody>
      </p:sp>
      <p:sp>
        <p:nvSpPr>
          <p:cNvPr id="79" name="Title Text">
            <a:extLst>
              <a:ext uri="{FF2B5EF4-FFF2-40B4-BE49-F238E27FC236}">
                <a16:creationId xmlns:a16="http://schemas.microsoft.com/office/drawing/2014/main" id="{892FA602-EF3B-4BDF-85F8-9A5DF359C520}"/>
              </a:ext>
            </a:extLst>
          </p:cNvPr>
          <p:cNvSpPr>
            <a:spLocks noChangeArrowheads="1"/>
          </p:cNvSpPr>
          <p:nvPr/>
        </p:nvSpPr>
        <p:spPr bwMode="auto">
          <a:xfrm>
            <a:off x="8135158" y="1713050"/>
            <a:ext cx="37702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spc="700" dirty="0">
                <a:solidFill>
                  <a:srgbClr val="44546A"/>
                </a:solidFill>
                <a:latin typeface="Oswald" panose="02000303000000000000" pitchFamily="2" charset="0"/>
              </a:rPr>
              <a:t>GOD IS </a:t>
            </a:r>
            <a:endParaRPr kumimoji="0" lang="en-US" altLang="en-US" sz="1800" b="0" i="0" u="none" strike="noStrike" kern="1200" cap="none" spc="700" normalizeH="0" baseline="0" noProof="0" dirty="0">
              <a:ln>
                <a:noFill/>
              </a:ln>
              <a:solidFill>
                <a:srgbClr val="0E3B61">
                  <a:lumMod val="60000"/>
                  <a:lumOff val="40000"/>
                </a:srgbClr>
              </a:solidFill>
              <a:effectLst/>
              <a:uLnTx/>
              <a:uFillTx/>
              <a:latin typeface="Oswald" panose="02000303000000000000" pitchFamily="2" charset="0"/>
              <a:ea typeface="+mn-ea"/>
              <a:cs typeface="+mn-cs"/>
            </a:endParaRPr>
          </a:p>
        </p:txBody>
      </p:sp>
      <p:sp>
        <p:nvSpPr>
          <p:cNvPr id="80" name="TextBox 79">
            <a:extLst>
              <a:ext uri="{FF2B5EF4-FFF2-40B4-BE49-F238E27FC236}">
                <a16:creationId xmlns:a16="http://schemas.microsoft.com/office/drawing/2014/main" id="{B2198254-1070-4F81-8685-220F6F3F364E}"/>
              </a:ext>
            </a:extLst>
          </p:cNvPr>
          <p:cNvSpPr txBox="1"/>
          <p:nvPr/>
        </p:nvSpPr>
        <p:spPr>
          <a:xfrm>
            <a:off x="268786" y="4357892"/>
            <a:ext cx="3770284" cy="1324080"/>
          </a:xfrm>
          <a:prstGeom prst="rect">
            <a:avLst/>
          </a:prstGeom>
          <a:noFill/>
          <a:ln>
            <a:noFill/>
          </a:ln>
          <a:effectLst>
            <a:innerShdw blurRad="63500" dist="50800" dir="13500000">
              <a:prstClr val="black">
                <a:alpha val="50000"/>
              </a:prstClr>
            </a:innerShdw>
          </a:effectLst>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Evangelical </a:t>
            </a:r>
            <a:r>
              <a:rPr kumimoji="0" lang="en-US" sz="2400" b="1" i="0" u="none" strike="noStrike" kern="1200" cap="none" spc="0" normalizeH="0" baseline="0" noProof="0" dirty="0" err="1">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Emergents</a:t>
            </a:r>
            <a:r>
              <a:rPr lang="en-US" sz="2400" b="1" dirty="0">
                <a:ln w="15875">
                  <a:noFill/>
                  <a:round/>
                </a:ln>
                <a:solidFill>
                  <a:srgbClr val="0E3B61">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kumimoji="0" lang="en-US" sz="2400"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8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EITHER MATTER IS ETERNAL OR GOD IS ETERNAL</a:t>
            </a: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0" i="0" u="none" strike="noStrike" kern="1200" cap="none" spc="0" normalizeH="0" baseline="0" noProof="0" dirty="0">
              <a:ln w="15875">
                <a:noFill/>
                <a:round/>
              </a:ln>
              <a:solidFill>
                <a:prstClr val="white"/>
              </a:solidFill>
              <a:effectLst/>
              <a:uLnTx/>
              <a:uFillTx/>
              <a:latin typeface="Abadi MT Condensed Light" panose="020B0306030101010103"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id="{9BBBE132-D22A-45F0-9365-2B8F66A00459}"/>
              </a:ext>
            </a:extLst>
          </p:cNvPr>
          <p:cNvSpPr txBox="1"/>
          <p:nvPr/>
        </p:nvSpPr>
        <p:spPr>
          <a:xfrm>
            <a:off x="8162454" y="4323167"/>
            <a:ext cx="3866005" cy="1733808"/>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1600"/>
              </a:lnSpc>
            </a:pPr>
            <a:r>
              <a:rPr kumimoji="0" lang="en-US"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Evangelical </a:t>
            </a:r>
            <a:r>
              <a:rPr kumimoji="0" lang="en-US" b="1" i="0" u="none" strike="noStrike" kern="1200" cap="none" spc="0" normalizeH="0" baseline="0" noProof="0" dirty="0" err="1">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Emergents</a:t>
            </a:r>
            <a:r>
              <a:rPr lang="en-US" b="1" dirty="0">
                <a:ln w="15875">
                  <a:noFill/>
                  <a:round/>
                </a:ln>
                <a:solidFill>
                  <a:srgbClr val="0E3B61">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kumimoji="0" lang="en-US" b="1" i="0" u="none" strike="noStrike" kern="1200" cap="none" spc="0" normalizeH="0" baseline="0" noProof="0" dirty="0">
              <a:ln w="15875">
                <a:noFill/>
                <a:round/>
              </a:ln>
              <a:solidFill>
                <a:srgbClr val="0E3B61">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endParaRPr>
          </a:p>
          <a:p>
            <a:pPr marL="285750" marR="0" lvl="0" indent="-285750" algn="ctr"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H &amp; E BEGAN WITH GOD &amp; WILL CONSUMMATE WITH GOD.</a:t>
            </a:r>
          </a:p>
          <a:p>
            <a:pPr marL="285750" marR="0" lvl="0" indent="-285750" algn="ctr"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H &amp; E WERE NEVER ONE &amp; WILL NEVER BECOME ONE.</a:t>
            </a:r>
          </a:p>
          <a:p>
            <a:pPr marL="285750" marR="0" lvl="0" indent="-285750" algn="ctr"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H &amp; E ARE NOT </a:t>
            </a:r>
            <a:r>
              <a:rPr kumimoji="0" lang="en-US" sz="1400" b="1" i="1"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CATEGORIES</a:t>
            </a:r>
            <a:r>
              <a:rPr kumimoji="0" lang="en-US" sz="1400" b="1" i="0" u="none" strike="noStrike" kern="1200" cap="none" spc="0" normalizeH="0" baseline="0" noProof="0" dirty="0">
                <a:ln w="15875">
                  <a:noFill/>
                  <a:round/>
                </a:ln>
                <a:solidFill>
                  <a:srgbClr val="0E3B61">
                    <a:lumMod val="75000"/>
                  </a:srgbClr>
                </a:solidFill>
                <a:effectLst/>
                <a:uLnTx/>
                <a:uFillTx/>
                <a:latin typeface="Calibri" panose="020F0502020204030204" pitchFamily="34" charset="0"/>
                <a:ea typeface="+mn-ea"/>
                <a:cs typeface="Calibri" panose="020F0502020204030204" pitchFamily="34" charset="0"/>
              </a:rPr>
              <a:t> TO HELP US THINK ABOUT CREATION.</a:t>
            </a:r>
          </a:p>
        </p:txBody>
      </p:sp>
      <p:sp>
        <p:nvSpPr>
          <p:cNvPr id="82" name="Title Text">
            <a:extLst>
              <a:ext uri="{FF2B5EF4-FFF2-40B4-BE49-F238E27FC236}">
                <a16:creationId xmlns:a16="http://schemas.microsoft.com/office/drawing/2014/main" id="{3978D569-F874-42CA-9CB8-C13A29C762B1}"/>
              </a:ext>
            </a:extLst>
          </p:cNvPr>
          <p:cNvSpPr>
            <a:spLocks noChangeArrowheads="1"/>
          </p:cNvSpPr>
          <p:nvPr/>
        </p:nvSpPr>
        <p:spPr bwMode="auto">
          <a:xfrm>
            <a:off x="3682677" y="1018419"/>
            <a:ext cx="482664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lang="en-US" altLang="en-US" sz="2100" dirty="0">
                <a:solidFill>
                  <a:prstClr val="black"/>
                </a:solidFill>
                <a:latin typeface="Calibri" panose="020F0502020204030204" pitchFamily="34" charset="0"/>
                <a:cs typeface="Calibri" panose="020F0502020204030204" pitchFamily="34" charset="0"/>
              </a:rPr>
              <a:t>God</a:t>
            </a:r>
            <a: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Start with your </a:t>
            </a:r>
            <a:r>
              <a:rPr kumimoji="0" lang="en-US" altLang="en-US" sz="2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First Principle</a:t>
            </a:r>
            <a:r>
              <a:rPr kumimoji="0" lang="en-US" alt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Placeholder 5" descr="A close up of text on a white background&#10;&#10;Description automatically generated">
            <a:extLst>
              <a:ext uri="{FF2B5EF4-FFF2-40B4-BE49-F238E27FC236}">
                <a16:creationId xmlns:a16="http://schemas.microsoft.com/office/drawing/2014/main" id="{67701B43-EFDC-4FEE-8CC2-7B4C96CF108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850" r="850"/>
          <a:stretch>
            <a:fillRect/>
          </a:stretch>
        </p:blipFill>
        <p:spPr>
          <a:xfrm>
            <a:off x="428625" y="2160725"/>
            <a:ext cx="3429000" cy="1962150"/>
          </a:xfrm>
        </p:spPr>
      </p:pic>
      <p:pic>
        <p:nvPicPr>
          <p:cNvPr id="8" name="Picture Placeholder 7">
            <a:extLst>
              <a:ext uri="{FF2B5EF4-FFF2-40B4-BE49-F238E27FC236}">
                <a16:creationId xmlns:a16="http://schemas.microsoft.com/office/drawing/2014/main" id="{6D5A16D3-BF96-4F82-B328-0E683385E7C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50" r="850"/>
          <a:stretch>
            <a:fillRect/>
          </a:stretch>
        </p:blipFill>
        <p:spPr>
          <a:xfrm>
            <a:off x="4381500" y="2170250"/>
            <a:ext cx="3429000" cy="1962150"/>
          </a:xfrm>
          <a:ln w="12700">
            <a:solidFill>
              <a:schemeClr val="bg1">
                <a:lumMod val="50000"/>
              </a:schemeClr>
            </a:solidFill>
          </a:ln>
        </p:spPr>
      </p:pic>
      <p:pic>
        <p:nvPicPr>
          <p:cNvPr id="11" name="Picture Placeholder 10" descr="A person sitting at a table&#10;&#10;Description automatically generated">
            <a:extLst>
              <a:ext uri="{FF2B5EF4-FFF2-40B4-BE49-F238E27FC236}">
                <a16:creationId xmlns:a16="http://schemas.microsoft.com/office/drawing/2014/main" id="{5A1E8E17-F90C-4207-B275-EDDCE0363E15}"/>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850" r="850"/>
          <a:stretch>
            <a:fillRect/>
          </a:stretch>
        </p:blipFill>
        <p:spPr>
          <a:xfrm>
            <a:off x="8334375" y="2165487"/>
            <a:ext cx="3429000" cy="1962150"/>
          </a:xfrm>
        </p:spPr>
      </p:pic>
      <p:sp>
        <p:nvSpPr>
          <p:cNvPr id="15" name="Rectangle 14">
            <a:extLst>
              <a:ext uri="{FF2B5EF4-FFF2-40B4-BE49-F238E27FC236}">
                <a16:creationId xmlns:a16="http://schemas.microsoft.com/office/drawing/2014/main" id="{59C723D0-1C70-4980-AAE3-7A3F4F8F044B}"/>
              </a:ext>
            </a:extLst>
          </p:cNvPr>
          <p:cNvSpPr/>
          <p:nvPr/>
        </p:nvSpPr>
        <p:spPr>
          <a:xfrm>
            <a:off x="-13348" y="-13202"/>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_Text_Changethis">
            <a:extLst>
              <a:ext uri="{FF2B5EF4-FFF2-40B4-BE49-F238E27FC236}">
                <a16:creationId xmlns:a16="http://schemas.microsoft.com/office/drawing/2014/main" id="{A661ADC0-0334-4484-BE64-2E081B0D9847}"/>
              </a:ext>
            </a:extLst>
          </p:cNvPr>
          <p:cNvSpPr>
            <a:spLocks noChangeArrowheads="1"/>
          </p:cNvSpPr>
          <p:nvPr/>
        </p:nvSpPr>
        <p:spPr bwMode="auto">
          <a:xfrm>
            <a:off x="0" y="196843"/>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9152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4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14" presetClass="entr" presetSubtype="10" fill="hold" grpId="0" nodeType="withEffect">
                                  <p:stCondLst>
                                    <p:cond delay="19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607A6AC-2305-48BB-8738-F1058BD74D0F}"/>
              </a:ext>
            </a:extLst>
          </p:cNvPr>
          <p:cNvGraphicFramePr>
            <a:graphicFrameLocks noChangeAspect="1"/>
          </p:cNvGraphicFramePr>
          <p:nvPr>
            <p:extLst>
              <p:ext uri="{D42A27DB-BD31-4B8C-83A1-F6EECF244321}">
                <p14:modId xmlns:p14="http://schemas.microsoft.com/office/powerpoint/2010/main" val="3229508178"/>
              </p:ext>
            </p:extLst>
          </p:nvPr>
        </p:nvGraphicFramePr>
        <p:xfrm>
          <a:off x="-631168" y="-1398419"/>
          <a:ext cx="17332483" cy="9654838"/>
        </p:xfrm>
        <a:graphic>
          <a:graphicData uri="http://schemas.openxmlformats.org/presentationml/2006/ole">
            <mc:AlternateContent xmlns:mc="http://schemas.openxmlformats.org/markup-compatibility/2006">
              <mc:Choice xmlns:v="urn:schemas-microsoft-com:vml" Requires="v">
                <p:oleObj r:id="rId3" imgW="16253640" imgH="9193320" progId="">
                  <p:embed/>
                </p:oleObj>
              </mc:Choice>
              <mc:Fallback>
                <p:oleObj r:id="rId3" imgW="16253640" imgH="9193320" progId="">
                  <p:embed/>
                  <p:pic>
                    <p:nvPicPr>
                      <p:cNvPr id="0" name=""/>
                      <p:cNvPicPr/>
                      <p:nvPr/>
                    </p:nvPicPr>
                    <p:blipFill>
                      <a:blip r:embed="rId4">
                        <a:alphaModFix amt="39000"/>
                      </a:blip>
                      <a:stretch>
                        <a:fillRect/>
                      </a:stretch>
                    </p:blipFill>
                    <p:spPr>
                      <a:xfrm>
                        <a:off x="-631168" y="-1398419"/>
                        <a:ext cx="17332483" cy="9654838"/>
                      </a:xfrm>
                      <a:prstGeom prst="rect">
                        <a:avLst/>
                      </a:prstGeom>
                    </p:spPr>
                  </p:pic>
                </p:oleObj>
              </mc:Fallback>
            </mc:AlternateContent>
          </a:graphicData>
        </a:graphic>
      </p:graphicFrame>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extLst>
              <p:ext uri="{D42A27DB-BD31-4B8C-83A1-F6EECF244321}">
                <p14:modId xmlns:p14="http://schemas.microsoft.com/office/powerpoint/2010/main" val="431217905"/>
              </p:ext>
            </p:extLst>
          </p:nvPr>
        </p:nvGraphicFramePr>
        <p:xfrm>
          <a:off x="405114" y="170116"/>
          <a:ext cx="11859275" cy="6694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Rectangle 19">
            <a:extLst>
              <a:ext uri="{FF2B5EF4-FFF2-40B4-BE49-F238E27FC236}">
                <a16:creationId xmlns:a16="http://schemas.microsoft.com/office/drawing/2014/main" id="{51A5D318-0538-414D-AD86-68EC4428C8A9}"/>
              </a:ext>
            </a:extLst>
          </p:cNvPr>
          <p:cNvSpPr/>
          <p:nvPr/>
        </p:nvSpPr>
        <p:spPr>
          <a:xfrm>
            <a:off x="-13348" y="444002"/>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609ED6F-EDA3-4AD9-B19B-A6F79FFCC2FC}"/>
              </a:ext>
            </a:extLst>
          </p:cNvPr>
          <p:cNvCxnSpPr>
            <a:cxnSpLocks/>
          </p:cNvCxnSpPr>
          <p:nvPr/>
        </p:nvCxnSpPr>
        <p:spPr>
          <a:xfrm>
            <a:off x="-13348" y="14323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99FF6-ED3E-441E-ADAD-8B1FA2CAC209}"/>
              </a:ext>
            </a:extLst>
          </p:cNvPr>
          <p:cNvCxnSpPr>
            <a:cxnSpLocks/>
          </p:cNvCxnSpPr>
          <p:nvPr/>
        </p:nvCxnSpPr>
        <p:spPr>
          <a:xfrm>
            <a:off x="-13348" y="36823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Subtitle_Text_Changethis">
            <a:extLst>
              <a:ext uri="{FF2B5EF4-FFF2-40B4-BE49-F238E27FC236}">
                <a16:creationId xmlns:a16="http://schemas.microsoft.com/office/drawing/2014/main" id="{60A99D52-A1D8-4C21-B4AE-99349EB6821A}"/>
              </a:ext>
            </a:extLst>
          </p:cNvPr>
          <p:cNvSpPr txBox="1"/>
          <p:nvPr/>
        </p:nvSpPr>
        <p:spPr>
          <a:xfrm>
            <a:off x="4156926" y="1509119"/>
            <a:ext cx="3878148" cy="589072"/>
          </a:xfrm>
          <a:prstGeom prst="rect">
            <a:avLst/>
          </a:prstGeom>
          <a:noFill/>
        </p:spPr>
        <p:txBody>
          <a:bodyPr wrap="square" rtlCol="0">
            <a:spAutoFit/>
          </a:bodyPr>
          <a:lstStyle/>
          <a:p>
            <a:pPr algn="ctr">
              <a:lnSpc>
                <a:spcPct val="150000"/>
              </a:lnSpc>
            </a:pPr>
            <a:r>
              <a:rPr lang="en-US" sz="2400" b="1" i="1" dirty="0">
                <a:solidFill>
                  <a:schemeClr val="accent1">
                    <a:lumMod val="65000"/>
                    <a:lumOff val="35000"/>
                  </a:schemeClr>
                </a:solidFill>
                <a:latin typeface="Calibri Light" panose="020F0302020204030204" pitchFamily="34" charset="0"/>
                <a:cs typeface="Calibri Light" panose="020F0302020204030204" pitchFamily="34" charset="0"/>
              </a:rPr>
              <a:t>The Battle For Heaven &amp; Earth</a:t>
            </a:r>
          </a:p>
        </p:txBody>
      </p:sp>
      <p:sp>
        <p:nvSpPr>
          <p:cNvPr id="28" name="Main_Text_Changethis">
            <a:extLst>
              <a:ext uri="{FF2B5EF4-FFF2-40B4-BE49-F238E27FC236}">
                <a16:creationId xmlns:a16="http://schemas.microsoft.com/office/drawing/2014/main" id="{7778869D-736A-4C32-9B46-1D842D993948}"/>
              </a:ext>
            </a:extLst>
          </p:cNvPr>
          <p:cNvSpPr txBox="1"/>
          <p:nvPr/>
        </p:nvSpPr>
        <p:spPr>
          <a:xfrm>
            <a:off x="2979868" y="2616292"/>
            <a:ext cx="6642847" cy="3001334"/>
          </a:xfrm>
          <a:prstGeom prst="rect">
            <a:avLst/>
          </a:prstGeom>
          <a:noFill/>
        </p:spPr>
        <p:txBody>
          <a:bodyPr wrap="square" rtlCol="0">
            <a:spAutoFit/>
          </a:bodyPr>
          <a:lstStyle/>
          <a:p>
            <a:pPr algn="ctr">
              <a:lnSpc>
                <a:spcPct val="150000"/>
              </a:lnSpc>
            </a:pPr>
            <a:r>
              <a:rPr lang="en-US" sz="1600" dirty="0">
                <a:solidFill>
                  <a:schemeClr val="accent1">
                    <a:lumMod val="65000"/>
                    <a:lumOff val="35000"/>
                  </a:schemeClr>
                </a:solidFill>
              </a:rPr>
              <a:t>The first theater is in the area of biblical cosmology in a struggle which goes far beyond the traditional creationist / evolutionist conflict. We will learn how Satan has infused his </a:t>
            </a:r>
            <a:r>
              <a:rPr lang="en-US" sz="1600" i="1" dirty="0">
                <a:solidFill>
                  <a:schemeClr val="accent1">
                    <a:lumMod val="65000"/>
                    <a:lumOff val="35000"/>
                  </a:schemeClr>
                </a:solidFill>
              </a:rPr>
              <a:t>first principle </a:t>
            </a:r>
            <a:r>
              <a:rPr lang="en-US" sz="1600" dirty="0">
                <a:solidFill>
                  <a:schemeClr val="accent1">
                    <a:lumMod val="65000"/>
                    <a:lumOff val="35000"/>
                  </a:schemeClr>
                </a:solidFill>
              </a:rPr>
              <a:t>into science, how </a:t>
            </a:r>
            <a:r>
              <a:rPr lang="en-US" sz="1600" dirty="0">
                <a:solidFill>
                  <a:schemeClr val="accent1">
                    <a:lumMod val="65000"/>
                    <a:lumOff val="35000"/>
                  </a:schemeClr>
                </a:solidFill>
                <a:effectLst>
                  <a:outerShdw blurRad="38100" dist="38100" dir="2700000" algn="tl">
                    <a:srgbClr val="000000">
                      <a:alpha val="43137"/>
                    </a:srgbClr>
                  </a:outerShdw>
                </a:effectLst>
              </a:rPr>
              <a:t>science has mounted a twofold war against Christ, and then, how evangelicals are blurring the biblical truths about heaven and earth – importing a whole new “Christian” world view!</a:t>
            </a:r>
            <a:br>
              <a:rPr lang="en-US" sz="1600" dirty="0">
                <a:solidFill>
                  <a:schemeClr val="accent1">
                    <a:lumMod val="65000"/>
                    <a:lumOff val="35000"/>
                  </a:schemeClr>
                </a:solidFill>
              </a:rPr>
            </a:br>
            <a:endParaRPr lang="en-US" sz="1600" dirty="0">
              <a:solidFill>
                <a:schemeClr val="accent1">
                  <a:lumMod val="65000"/>
                  <a:lumOff val="35000"/>
                </a:schemeClr>
              </a:solidFill>
            </a:endParaRPr>
          </a:p>
          <a:p>
            <a:pPr algn="ctr">
              <a:lnSpc>
                <a:spcPct val="150000"/>
              </a:lnSpc>
            </a:pPr>
            <a:r>
              <a:rPr lang="en-US" sz="1600" b="1" i="1" dirty="0">
                <a:solidFill>
                  <a:srgbClr val="324A5F"/>
                </a:solidFill>
              </a:rPr>
              <a:t>Learn to discern!</a:t>
            </a:r>
          </a:p>
        </p:txBody>
      </p:sp>
      <p:cxnSp>
        <p:nvCxnSpPr>
          <p:cNvPr id="30" name="Straight Connector 29">
            <a:extLst>
              <a:ext uri="{FF2B5EF4-FFF2-40B4-BE49-F238E27FC236}">
                <a16:creationId xmlns:a16="http://schemas.microsoft.com/office/drawing/2014/main" id="{590C70BA-982B-42BA-A20B-7951FC15B613}"/>
              </a:ext>
            </a:extLst>
          </p:cNvPr>
          <p:cNvCxnSpPr>
            <a:cxnSpLocks/>
          </p:cNvCxnSpPr>
          <p:nvPr/>
        </p:nvCxnSpPr>
        <p:spPr>
          <a:xfrm>
            <a:off x="3494705" y="5745719"/>
            <a:ext cx="516840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A8DF33-C2B0-47D6-9C25-AE2E6D60E90F}"/>
              </a:ext>
            </a:extLst>
          </p:cNvPr>
          <p:cNvCxnSpPr>
            <a:cxnSpLocks/>
          </p:cNvCxnSpPr>
          <p:nvPr/>
        </p:nvCxnSpPr>
        <p:spPr>
          <a:xfrm>
            <a:off x="3823857" y="2458872"/>
            <a:ext cx="6788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4F9DFD-F0F9-48C1-855A-FD6C4F7EC1C7}"/>
              </a:ext>
            </a:extLst>
          </p:cNvPr>
          <p:cNvCxnSpPr>
            <a:cxnSpLocks/>
          </p:cNvCxnSpPr>
          <p:nvPr/>
        </p:nvCxnSpPr>
        <p:spPr>
          <a:xfrm>
            <a:off x="7883236" y="2458872"/>
            <a:ext cx="6511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ub_Text_Changethis">
            <a:extLst>
              <a:ext uri="{FF2B5EF4-FFF2-40B4-BE49-F238E27FC236}">
                <a16:creationId xmlns:a16="http://schemas.microsoft.com/office/drawing/2014/main" id="{36F5F798-9F6C-4FE5-A96C-2B771A382DE9}"/>
              </a:ext>
            </a:extLst>
          </p:cNvPr>
          <p:cNvSpPr>
            <a:spLocks noChangeArrowheads="1"/>
          </p:cNvSpPr>
          <p:nvPr/>
        </p:nvSpPr>
        <p:spPr bwMode="auto">
          <a:xfrm>
            <a:off x="4295442" y="2301453"/>
            <a:ext cx="3808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300" dirty="0">
                <a:solidFill>
                  <a:schemeClr val="accent1">
                    <a:lumMod val="65000"/>
                    <a:lumOff val="35000"/>
                  </a:schemeClr>
                </a:solidFill>
                <a:latin typeface="Lobster" panose="02000506000000020003" pitchFamily="2" charset="0"/>
              </a:rPr>
              <a:t>The War Against Christ</a:t>
            </a:r>
            <a:endParaRPr lang="en-US" altLang="en-US" dirty="0">
              <a:solidFill>
                <a:schemeClr val="accent1">
                  <a:lumMod val="65000"/>
                  <a:lumOff val="35000"/>
                </a:schemeClr>
              </a:solidFill>
            </a:endParaRPr>
          </a:p>
        </p:txBody>
      </p:sp>
      <p:sp>
        <p:nvSpPr>
          <p:cNvPr id="34" name="Title_Text_Changethis">
            <a:extLst>
              <a:ext uri="{FF2B5EF4-FFF2-40B4-BE49-F238E27FC236}">
                <a16:creationId xmlns:a16="http://schemas.microsoft.com/office/drawing/2014/main" id="{CB00F214-DA84-4C8D-BFE5-84C2471C1DF8}"/>
              </a:ext>
            </a:extLst>
          </p:cNvPr>
          <p:cNvSpPr>
            <a:spLocks noChangeArrowheads="1"/>
          </p:cNvSpPr>
          <p:nvPr/>
        </p:nvSpPr>
        <p:spPr bwMode="auto">
          <a:xfrm>
            <a:off x="-13348" y="654047"/>
            <a:ext cx="122053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#1: God’s Authority</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880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800"/>
                                        <p:tgtEl>
                                          <p:spTgt spid="22"/>
                                        </p:tgtEl>
                                      </p:cBhvr>
                                    </p:animEffect>
                                  </p:childTnLst>
                                </p:cTn>
                              </p:par>
                              <p:par>
                                <p:cTn id="8" presetID="22" presetClass="entr" presetSubtype="8" fill="hold" nodeType="withEffect">
                                  <p:stCondLst>
                                    <p:cond delay="12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800"/>
                                        <p:tgtEl>
                                          <p:spTgt spid="21"/>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700"/>
                                        <p:tgtEl>
                                          <p:spTgt spid="34"/>
                                        </p:tgtEl>
                                      </p:cBhvr>
                                    </p:animEffect>
                                  </p:childTnLst>
                                </p:cTn>
                              </p:par>
                              <p:par>
                                <p:cTn id="19" presetID="10" presetClass="entr" presetSubtype="0" fill="hold" grpId="0" nodeType="withEffect">
                                  <p:stCondLst>
                                    <p:cond delay="23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p:tgtEl>
                                          <p:spTgt spid="24"/>
                                        </p:tgtEl>
                                      </p:cBhvr>
                                    </p:animEffect>
                                  </p:childTnLst>
                                </p:cTn>
                              </p:par>
                              <p:par>
                                <p:cTn id="22" presetID="22" presetClass="entr" presetSubtype="8" fill="hold" nodeType="withEffect">
                                  <p:stCondLst>
                                    <p:cond delay="23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27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8" fill="hold" nodeType="withEffect">
                                  <p:stCondLst>
                                    <p:cond delay="310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47" presetClass="entr" presetSubtype="0" fill="hold" grpId="0" nodeType="withEffect">
                                  <p:stCondLst>
                                    <p:cond delay="3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4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33" grpId="0"/>
      <p:bldP spid="3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extLst>
              <p:ext uri="{D42A27DB-BD31-4B8C-83A1-F6EECF244321}">
                <p14:modId xmlns:p14="http://schemas.microsoft.com/office/powerpoint/2010/main" val="504085999"/>
              </p:ext>
            </p:extLst>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51A5D318-0538-414D-AD86-68EC4428C8A9}"/>
              </a:ext>
            </a:extLst>
          </p:cNvPr>
          <p:cNvSpPr/>
          <p:nvPr/>
        </p:nvSpPr>
        <p:spPr>
          <a:xfrm>
            <a:off x="-13348" y="444002"/>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609ED6F-EDA3-4AD9-B19B-A6F79FFCC2FC}"/>
              </a:ext>
            </a:extLst>
          </p:cNvPr>
          <p:cNvCxnSpPr>
            <a:cxnSpLocks/>
          </p:cNvCxnSpPr>
          <p:nvPr/>
        </p:nvCxnSpPr>
        <p:spPr>
          <a:xfrm>
            <a:off x="-13348" y="14323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99FF6-ED3E-441E-ADAD-8B1FA2CAC209}"/>
              </a:ext>
            </a:extLst>
          </p:cNvPr>
          <p:cNvCxnSpPr>
            <a:cxnSpLocks/>
          </p:cNvCxnSpPr>
          <p:nvPr/>
        </p:nvCxnSpPr>
        <p:spPr>
          <a:xfrm>
            <a:off x="-13348" y="36823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Subtitle_Text_Changethis">
            <a:extLst>
              <a:ext uri="{FF2B5EF4-FFF2-40B4-BE49-F238E27FC236}">
                <a16:creationId xmlns:a16="http://schemas.microsoft.com/office/drawing/2014/main" id="{60A99D52-A1D8-4C21-B4AE-99349EB6821A}"/>
              </a:ext>
            </a:extLst>
          </p:cNvPr>
          <p:cNvSpPr txBox="1"/>
          <p:nvPr/>
        </p:nvSpPr>
        <p:spPr>
          <a:xfrm>
            <a:off x="4156926" y="1500154"/>
            <a:ext cx="3878148" cy="533800"/>
          </a:xfrm>
          <a:prstGeom prst="rect">
            <a:avLst/>
          </a:prstGeom>
          <a:noFill/>
        </p:spPr>
        <p:txBody>
          <a:bodyPr wrap="square" rtlCol="0">
            <a:spAutoFit/>
          </a:bodyPr>
          <a:lstStyle/>
          <a:p>
            <a:pPr algn="ctr">
              <a:lnSpc>
                <a:spcPct val="150000"/>
              </a:lnSpc>
            </a:pPr>
            <a:r>
              <a:rPr lang="en-US" sz="2100" i="1" dirty="0">
                <a:solidFill>
                  <a:schemeClr val="accent1">
                    <a:lumMod val="65000"/>
                    <a:lumOff val="35000"/>
                  </a:schemeClr>
                </a:solidFill>
                <a:latin typeface="Calibri Light" panose="020F0302020204030204" pitchFamily="34" charset="0"/>
                <a:cs typeface="Calibri Light" panose="020F0302020204030204" pitchFamily="34" charset="0"/>
              </a:rPr>
              <a:t>A Re-envisioned Godhead</a:t>
            </a:r>
          </a:p>
        </p:txBody>
      </p:sp>
      <p:sp>
        <p:nvSpPr>
          <p:cNvPr id="28" name="Main_Text_Changethis">
            <a:extLst>
              <a:ext uri="{FF2B5EF4-FFF2-40B4-BE49-F238E27FC236}">
                <a16:creationId xmlns:a16="http://schemas.microsoft.com/office/drawing/2014/main" id="{7778869D-736A-4C32-9B46-1D842D993948}"/>
              </a:ext>
            </a:extLst>
          </p:cNvPr>
          <p:cNvSpPr txBox="1"/>
          <p:nvPr/>
        </p:nvSpPr>
        <p:spPr>
          <a:xfrm>
            <a:off x="3067051" y="2292608"/>
            <a:ext cx="6448424" cy="4478662"/>
          </a:xfrm>
          <a:prstGeom prst="rect">
            <a:avLst/>
          </a:prstGeom>
          <a:noFill/>
        </p:spPr>
        <p:txBody>
          <a:bodyPr wrap="square" rtlCol="0">
            <a:spAutoFit/>
          </a:bodyPr>
          <a:lstStyle/>
          <a:p>
            <a:pPr algn="ctr">
              <a:lnSpc>
                <a:spcPct val="150000"/>
              </a:lnSpc>
            </a:pPr>
            <a:r>
              <a:rPr lang="en-US" sz="1600" dirty="0">
                <a:ln w="15875">
                  <a:noFill/>
                  <a:round/>
                </a:ln>
                <a:solidFill>
                  <a:schemeClr val="accent1">
                    <a:lumMod val="65000"/>
                    <a:lumOff val="35000"/>
                  </a:schemeClr>
                </a:solidFill>
                <a:cs typeface="Arial" panose="020B0604020202020204" pitchFamily="34" charset="0"/>
              </a:rPr>
              <a:t>The second theater involves the very natures of God, angels and demons, and men. Modern evangelicalism is shifting, and you should be noticing those who are subtly altering the way we look at God, the members of the trinity, the nature of His attributes, and, especially His sovereignty. </a:t>
            </a:r>
          </a:p>
          <a:p>
            <a:pPr algn="ctr">
              <a:lnSpc>
                <a:spcPct val="150000"/>
              </a:lnSpc>
            </a:pPr>
            <a:r>
              <a:rPr lang="en-US" sz="1600" dirty="0">
                <a:ln w="15875">
                  <a:noFill/>
                  <a:round/>
                </a:ln>
                <a:solidFill>
                  <a:schemeClr val="accent1">
                    <a:lumMod val="65000"/>
                    <a:lumOff val="35000"/>
                  </a:schemeClr>
                </a:solidFill>
                <a:cs typeface="Arial" panose="020B0604020202020204" pitchFamily="34" charset="0"/>
              </a:rPr>
              <a:t>We have effectively </a:t>
            </a:r>
            <a:r>
              <a:rPr lang="en-US" sz="1600" dirty="0">
                <a:ln w="15875">
                  <a:noFill/>
                  <a:round/>
                </a:ln>
                <a:solidFill>
                  <a:schemeClr val="accent1">
                    <a:lumMod val="65000"/>
                    <a:lumOff val="35000"/>
                  </a:schemeClr>
                </a:solidFill>
                <a:effectLst>
                  <a:outerShdw blurRad="38100" dist="38100" dir="2700000" algn="tl">
                    <a:srgbClr val="000000">
                      <a:alpha val="43137"/>
                    </a:srgbClr>
                  </a:outerShdw>
                </a:effectLst>
                <a:cs typeface="Arial" panose="020B0604020202020204" pitchFamily="34" charset="0"/>
              </a:rPr>
              <a:t>embedded ancient pagan views</a:t>
            </a:r>
            <a:r>
              <a:rPr lang="en-US" sz="1600" dirty="0">
                <a:ln w="15875">
                  <a:noFill/>
                  <a:round/>
                </a:ln>
                <a:solidFill>
                  <a:schemeClr val="accent1">
                    <a:lumMod val="65000"/>
                    <a:lumOff val="35000"/>
                  </a:schemeClr>
                </a:solidFill>
                <a:cs typeface="Arial" panose="020B0604020202020204" pitchFamily="34" charset="0"/>
              </a:rPr>
              <a:t> of angels, demigods, and the divine council right into evangelical Christianity! We are witnessing, with our very eyes, Satan’s plan to bring the lie so close to the truth as to be almost indistinguishable.</a:t>
            </a:r>
          </a:p>
          <a:p>
            <a:pPr algn="ctr">
              <a:lnSpc>
                <a:spcPct val="150000"/>
              </a:lnSpc>
            </a:pPr>
            <a:endParaRPr lang="en-US" sz="1600" i="1" dirty="0">
              <a:solidFill>
                <a:srgbClr val="3A4C72"/>
              </a:solidFill>
            </a:endParaRPr>
          </a:p>
          <a:p>
            <a:pPr algn="ctr">
              <a:lnSpc>
                <a:spcPct val="150000"/>
              </a:lnSpc>
            </a:pPr>
            <a:r>
              <a:rPr lang="en-US" sz="1600" b="1" i="1" dirty="0">
                <a:solidFill>
                  <a:srgbClr val="3A4C72"/>
                </a:solidFill>
              </a:rPr>
              <a:t>Learn to discern!</a:t>
            </a:r>
          </a:p>
          <a:p>
            <a:pPr algn="ctr">
              <a:lnSpc>
                <a:spcPct val="150000"/>
              </a:lnSpc>
            </a:pPr>
            <a:endParaRPr lang="en-US" sz="1600" i="1" dirty="0">
              <a:ln w="15875">
                <a:noFill/>
                <a:round/>
              </a:ln>
              <a:solidFill>
                <a:schemeClr val="accent1">
                  <a:lumMod val="65000"/>
                  <a:lumOff val="35000"/>
                </a:schemeClr>
              </a:solidFill>
              <a:cs typeface="Arial" panose="020B0604020202020204" pitchFamily="34" charset="0"/>
            </a:endParaRPr>
          </a:p>
        </p:txBody>
      </p:sp>
      <p:cxnSp>
        <p:nvCxnSpPr>
          <p:cNvPr id="30" name="Straight Connector 29">
            <a:extLst>
              <a:ext uri="{FF2B5EF4-FFF2-40B4-BE49-F238E27FC236}">
                <a16:creationId xmlns:a16="http://schemas.microsoft.com/office/drawing/2014/main" id="{590C70BA-982B-42BA-A20B-7951FC15B613}"/>
              </a:ext>
            </a:extLst>
          </p:cNvPr>
          <p:cNvCxnSpPr>
            <a:cxnSpLocks/>
          </p:cNvCxnSpPr>
          <p:nvPr/>
        </p:nvCxnSpPr>
        <p:spPr>
          <a:xfrm>
            <a:off x="3494705" y="6393869"/>
            <a:ext cx="543974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A8DF33-C2B0-47D6-9C25-AE2E6D60E90F}"/>
              </a:ext>
            </a:extLst>
          </p:cNvPr>
          <p:cNvCxnSpPr>
            <a:cxnSpLocks/>
          </p:cNvCxnSpPr>
          <p:nvPr/>
        </p:nvCxnSpPr>
        <p:spPr>
          <a:xfrm>
            <a:off x="3496554" y="2246319"/>
            <a:ext cx="101977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4F9DFD-F0F9-48C1-855A-FD6C4F7EC1C7}"/>
              </a:ext>
            </a:extLst>
          </p:cNvPr>
          <p:cNvCxnSpPr>
            <a:cxnSpLocks/>
          </p:cNvCxnSpPr>
          <p:nvPr/>
        </p:nvCxnSpPr>
        <p:spPr>
          <a:xfrm>
            <a:off x="7641489" y="2246319"/>
            <a:ext cx="10234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ub_Text_Changethis">
            <a:extLst>
              <a:ext uri="{FF2B5EF4-FFF2-40B4-BE49-F238E27FC236}">
                <a16:creationId xmlns:a16="http://schemas.microsoft.com/office/drawing/2014/main" id="{36F5F798-9F6C-4FE5-A96C-2B771A382DE9}"/>
              </a:ext>
            </a:extLst>
          </p:cNvPr>
          <p:cNvSpPr>
            <a:spLocks noChangeArrowheads="1"/>
          </p:cNvSpPr>
          <p:nvPr/>
        </p:nvSpPr>
        <p:spPr bwMode="auto">
          <a:xfrm>
            <a:off x="4516325" y="2073015"/>
            <a:ext cx="31251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300" dirty="0">
                <a:solidFill>
                  <a:schemeClr val="accent1">
                    <a:lumMod val="65000"/>
                    <a:lumOff val="35000"/>
                  </a:schemeClr>
                </a:solidFill>
                <a:latin typeface="Lobster" panose="02000506000000020003" pitchFamily="2" charset="0"/>
              </a:rPr>
              <a:t>The War Against God</a:t>
            </a:r>
            <a:endParaRPr lang="en-US" altLang="en-US" dirty="0">
              <a:solidFill>
                <a:schemeClr val="accent1">
                  <a:lumMod val="65000"/>
                  <a:lumOff val="35000"/>
                </a:schemeClr>
              </a:solidFill>
            </a:endParaRPr>
          </a:p>
        </p:txBody>
      </p:sp>
      <p:sp>
        <p:nvSpPr>
          <p:cNvPr id="34" name="Title_Text_Changethis">
            <a:extLst>
              <a:ext uri="{FF2B5EF4-FFF2-40B4-BE49-F238E27FC236}">
                <a16:creationId xmlns:a16="http://schemas.microsoft.com/office/drawing/2014/main" id="{CB00F214-DA84-4C8D-BFE5-84C2471C1DF8}"/>
              </a:ext>
            </a:extLst>
          </p:cNvPr>
          <p:cNvSpPr>
            <a:spLocks noChangeArrowheads="1"/>
          </p:cNvSpPr>
          <p:nvPr/>
        </p:nvSpPr>
        <p:spPr bwMode="auto">
          <a:xfrm>
            <a:off x="0" y="654047"/>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800"/>
                                        <p:tgtEl>
                                          <p:spTgt spid="22"/>
                                        </p:tgtEl>
                                      </p:cBhvr>
                                    </p:animEffect>
                                  </p:childTnLst>
                                </p:cTn>
                              </p:par>
                              <p:par>
                                <p:cTn id="8" presetID="22" presetClass="entr" presetSubtype="8" fill="hold" nodeType="withEffect">
                                  <p:stCondLst>
                                    <p:cond delay="12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800"/>
                                        <p:tgtEl>
                                          <p:spTgt spid="21"/>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700"/>
                                        <p:tgtEl>
                                          <p:spTgt spid="34"/>
                                        </p:tgtEl>
                                      </p:cBhvr>
                                    </p:animEffect>
                                  </p:childTnLst>
                                </p:cTn>
                              </p:par>
                              <p:par>
                                <p:cTn id="19" presetID="10" presetClass="entr" presetSubtype="0" fill="hold" grpId="0" nodeType="withEffect">
                                  <p:stCondLst>
                                    <p:cond delay="23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p:tgtEl>
                                          <p:spTgt spid="24"/>
                                        </p:tgtEl>
                                      </p:cBhvr>
                                    </p:animEffect>
                                  </p:childTnLst>
                                </p:cTn>
                              </p:par>
                              <p:par>
                                <p:cTn id="22" presetID="22" presetClass="entr" presetSubtype="8" fill="hold" nodeType="withEffect">
                                  <p:stCondLst>
                                    <p:cond delay="23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27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8" fill="hold" nodeType="withEffect">
                                  <p:stCondLst>
                                    <p:cond delay="310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47" presetClass="entr" presetSubtype="0" fill="hold" grpId="0" nodeType="withEffect">
                                  <p:stCondLst>
                                    <p:cond delay="3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4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33" grpId="0"/>
      <p:bldP spid="3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51A5D318-0538-414D-AD86-68EC4428C8A9}"/>
              </a:ext>
            </a:extLst>
          </p:cNvPr>
          <p:cNvSpPr/>
          <p:nvPr/>
        </p:nvSpPr>
        <p:spPr>
          <a:xfrm>
            <a:off x="-13348" y="466653"/>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609ED6F-EDA3-4AD9-B19B-A6F79FFCC2FC}"/>
              </a:ext>
            </a:extLst>
          </p:cNvPr>
          <p:cNvCxnSpPr>
            <a:cxnSpLocks/>
          </p:cNvCxnSpPr>
          <p:nvPr/>
        </p:nvCxnSpPr>
        <p:spPr>
          <a:xfrm>
            <a:off x="-13348" y="14323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99FF6-ED3E-441E-ADAD-8B1FA2CAC209}"/>
              </a:ext>
            </a:extLst>
          </p:cNvPr>
          <p:cNvCxnSpPr>
            <a:cxnSpLocks/>
          </p:cNvCxnSpPr>
          <p:nvPr/>
        </p:nvCxnSpPr>
        <p:spPr>
          <a:xfrm>
            <a:off x="-13348" y="36823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Subtitle_Text_Changethis">
            <a:extLst>
              <a:ext uri="{FF2B5EF4-FFF2-40B4-BE49-F238E27FC236}">
                <a16:creationId xmlns:a16="http://schemas.microsoft.com/office/drawing/2014/main" id="{60A99D52-A1D8-4C21-B4AE-99349EB6821A}"/>
              </a:ext>
            </a:extLst>
          </p:cNvPr>
          <p:cNvSpPr txBox="1"/>
          <p:nvPr/>
        </p:nvSpPr>
        <p:spPr>
          <a:xfrm>
            <a:off x="4156926" y="1509119"/>
            <a:ext cx="3878148" cy="533800"/>
          </a:xfrm>
          <a:prstGeom prst="rect">
            <a:avLst/>
          </a:prstGeom>
          <a:noFill/>
        </p:spPr>
        <p:txBody>
          <a:bodyPr wrap="square" rtlCol="0">
            <a:spAutoFit/>
          </a:bodyPr>
          <a:lstStyle/>
          <a:p>
            <a:pPr algn="ctr">
              <a:lnSpc>
                <a:spcPct val="150000"/>
              </a:lnSpc>
            </a:pPr>
            <a:r>
              <a:rPr lang="en-US" sz="2100" i="1" dirty="0">
                <a:solidFill>
                  <a:schemeClr val="accent1">
                    <a:lumMod val="65000"/>
                    <a:lumOff val="35000"/>
                  </a:schemeClr>
                </a:solidFill>
                <a:latin typeface="Calibri Light" panose="020F0302020204030204" pitchFamily="34" charset="0"/>
                <a:cs typeface="Calibri Light" panose="020F0302020204030204" pitchFamily="34" charset="0"/>
              </a:rPr>
              <a:t>An Emergent False Church</a:t>
            </a:r>
          </a:p>
        </p:txBody>
      </p:sp>
      <p:sp>
        <p:nvSpPr>
          <p:cNvPr id="28" name="Main_Text_Changethis">
            <a:extLst>
              <a:ext uri="{FF2B5EF4-FFF2-40B4-BE49-F238E27FC236}">
                <a16:creationId xmlns:a16="http://schemas.microsoft.com/office/drawing/2014/main" id="{7778869D-736A-4C32-9B46-1D842D993948}"/>
              </a:ext>
            </a:extLst>
          </p:cNvPr>
          <p:cNvSpPr txBox="1"/>
          <p:nvPr/>
        </p:nvSpPr>
        <p:spPr>
          <a:xfrm>
            <a:off x="1870365" y="2423127"/>
            <a:ext cx="8659090" cy="3947747"/>
          </a:xfrm>
          <a:prstGeom prst="rect">
            <a:avLst/>
          </a:prstGeom>
          <a:noFill/>
        </p:spPr>
        <p:txBody>
          <a:bodyPr wrap="square" rtlCol="0">
            <a:spAutoFit/>
          </a:bodyPr>
          <a:lstStyle/>
          <a:p>
            <a:pPr algn="ctr">
              <a:lnSpc>
                <a:spcPct val="150000"/>
              </a:lnSpc>
            </a:pPr>
            <a:r>
              <a:rPr lang="en-US" sz="1600" dirty="0">
                <a:ln w="15875">
                  <a:noFill/>
                  <a:round/>
                </a:ln>
                <a:solidFill>
                  <a:schemeClr val="accent1">
                    <a:lumMod val="65000"/>
                    <a:lumOff val="35000"/>
                  </a:schemeClr>
                </a:solidFill>
                <a:cs typeface="Arial" panose="020B0604020202020204" pitchFamily="34" charset="0"/>
              </a:rPr>
              <a:t>The third theater in the battle for heaven and earth is visible in Satan’s attack on the work of the Holy Spirit through the spread of a new (old) spirituality and a biblically ignorant, convergent church. Our</a:t>
            </a:r>
            <a:r>
              <a:rPr lang="en-US" sz="1600" dirty="0">
                <a:ln w="15875">
                  <a:noFill/>
                  <a:round/>
                </a:ln>
                <a:solidFill>
                  <a:schemeClr val="accent1">
                    <a:lumMod val="65000"/>
                    <a:lumOff val="35000"/>
                  </a:schemeClr>
                </a:solidFill>
                <a:effectLst>
                  <a:outerShdw blurRad="38100" dist="38100" dir="2700000" algn="tl">
                    <a:srgbClr val="000000">
                      <a:alpha val="43137"/>
                    </a:srgbClr>
                  </a:outerShdw>
                </a:effectLst>
                <a:cs typeface="Arial" panose="020B0604020202020204" pitchFamily="34" charset="0"/>
              </a:rPr>
              <a:t> trans-religious spirituality </a:t>
            </a:r>
            <a:r>
              <a:rPr lang="en-US" sz="1600" dirty="0">
                <a:ln w="15875">
                  <a:noFill/>
                  <a:round/>
                </a:ln>
                <a:solidFill>
                  <a:schemeClr val="accent1">
                    <a:lumMod val="65000"/>
                    <a:lumOff val="35000"/>
                  </a:schemeClr>
                </a:solidFill>
                <a:cs typeface="Arial" panose="020B0604020202020204" pitchFamily="34" charset="0"/>
              </a:rPr>
              <a:t>glorifies Christ with the lips while not so secretly participating in idolatry behind the altar (Ezek. 8). </a:t>
            </a:r>
          </a:p>
          <a:p>
            <a:pPr algn="ctr">
              <a:lnSpc>
                <a:spcPct val="150000"/>
              </a:lnSpc>
            </a:pPr>
            <a:endParaRPr lang="en-US" sz="1600" dirty="0">
              <a:ln w="15875">
                <a:noFill/>
                <a:round/>
              </a:ln>
              <a:solidFill>
                <a:schemeClr val="accent1">
                  <a:lumMod val="65000"/>
                  <a:lumOff val="35000"/>
                </a:schemeClr>
              </a:solidFill>
              <a:cs typeface="Arial" panose="020B0604020202020204" pitchFamily="34" charset="0"/>
            </a:endParaRPr>
          </a:p>
          <a:p>
            <a:pPr algn="ctr">
              <a:lnSpc>
                <a:spcPct val="150000"/>
              </a:lnSpc>
            </a:pPr>
            <a:r>
              <a:rPr lang="en-US" sz="1600" dirty="0">
                <a:ln w="15875">
                  <a:noFill/>
                  <a:round/>
                </a:ln>
                <a:solidFill>
                  <a:schemeClr val="accent1">
                    <a:lumMod val="65000"/>
                    <a:lumOff val="35000"/>
                  </a:schemeClr>
                </a:solidFill>
                <a:cs typeface="Arial" panose="020B0604020202020204" pitchFamily="34" charset="0"/>
              </a:rPr>
              <a:t>Judging by Christian bookstore sales, this warm and attractive spirituality is leading our women astray in droves and our men are not far behind. The battle is all around us and may even be in the pews among us. We echo Elijah, </a:t>
            </a:r>
            <a:r>
              <a:rPr lang="en-US" sz="1600" i="1" dirty="0">
                <a:ln w="15875">
                  <a:noFill/>
                  <a:round/>
                </a:ln>
                <a:solidFill>
                  <a:schemeClr val="accent1">
                    <a:lumMod val="65000"/>
                    <a:lumOff val="35000"/>
                  </a:schemeClr>
                </a:solidFill>
                <a:cs typeface="Arial" panose="020B0604020202020204" pitchFamily="34" charset="0"/>
              </a:rPr>
              <a:t>“How long halt ye between two opinions? If the Lord be God, follow Him!” </a:t>
            </a:r>
            <a:r>
              <a:rPr lang="en-US" sz="1600" dirty="0">
                <a:ln w="15875">
                  <a:noFill/>
                  <a:round/>
                </a:ln>
                <a:solidFill>
                  <a:schemeClr val="accent1">
                    <a:lumMod val="65000"/>
                    <a:lumOff val="35000"/>
                  </a:schemeClr>
                </a:solidFill>
                <a:cs typeface="Arial" panose="020B0604020202020204" pitchFamily="34" charset="0"/>
              </a:rPr>
              <a:t>(1 Kings 18:21).  </a:t>
            </a:r>
          </a:p>
          <a:p>
            <a:pPr algn="ctr">
              <a:lnSpc>
                <a:spcPct val="150000"/>
              </a:lnSpc>
            </a:pPr>
            <a:r>
              <a:rPr lang="en-US" sz="900" i="1" dirty="0">
                <a:ln w="15875">
                  <a:noFill/>
                  <a:round/>
                </a:ln>
                <a:solidFill>
                  <a:srgbClr val="435D75"/>
                </a:solidFill>
                <a:cs typeface="Arial" panose="020B0604020202020204" pitchFamily="34" charset="0"/>
              </a:rPr>
              <a:t> </a:t>
            </a:r>
          </a:p>
          <a:p>
            <a:pPr algn="ctr">
              <a:lnSpc>
                <a:spcPct val="150000"/>
              </a:lnSpc>
            </a:pPr>
            <a:r>
              <a:rPr lang="en-US" sz="1600" b="1" i="1" dirty="0">
                <a:ln w="15875">
                  <a:noFill/>
                  <a:round/>
                </a:ln>
                <a:solidFill>
                  <a:srgbClr val="435D75"/>
                </a:solidFill>
                <a:cs typeface="Arial" panose="020B0604020202020204" pitchFamily="34" charset="0"/>
              </a:rPr>
              <a:t>Learn to discern</a:t>
            </a:r>
            <a:r>
              <a:rPr lang="en-US" sz="1600" b="1" dirty="0">
                <a:ln w="15875">
                  <a:noFill/>
                  <a:round/>
                </a:ln>
                <a:solidFill>
                  <a:srgbClr val="435D75"/>
                </a:solidFill>
                <a:cs typeface="Arial" panose="020B0604020202020204" pitchFamily="34" charset="0"/>
              </a:rPr>
              <a:t>!</a:t>
            </a:r>
          </a:p>
        </p:txBody>
      </p:sp>
      <p:cxnSp>
        <p:nvCxnSpPr>
          <p:cNvPr id="30" name="Straight Connector 29">
            <a:extLst>
              <a:ext uri="{FF2B5EF4-FFF2-40B4-BE49-F238E27FC236}">
                <a16:creationId xmlns:a16="http://schemas.microsoft.com/office/drawing/2014/main" id="{590C70BA-982B-42BA-A20B-7951FC15B613}"/>
              </a:ext>
            </a:extLst>
          </p:cNvPr>
          <p:cNvCxnSpPr>
            <a:cxnSpLocks/>
          </p:cNvCxnSpPr>
          <p:nvPr/>
        </p:nvCxnSpPr>
        <p:spPr>
          <a:xfrm>
            <a:off x="3496554" y="5941155"/>
            <a:ext cx="580169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A8DF33-C2B0-47D6-9C25-AE2E6D60E90F}"/>
              </a:ext>
            </a:extLst>
          </p:cNvPr>
          <p:cNvCxnSpPr>
            <a:cxnSpLocks/>
          </p:cNvCxnSpPr>
          <p:nvPr/>
        </p:nvCxnSpPr>
        <p:spPr>
          <a:xfrm>
            <a:off x="3496554" y="2270973"/>
            <a:ext cx="80922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4F9DFD-F0F9-48C1-855A-FD6C4F7EC1C7}"/>
              </a:ext>
            </a:extLst>
          </p:cNvPr>
          <p:cNvCxnSpPr>
            <a:cxnSpLocks/>
          </p:cNvCxnSpPr>
          <p:nvPr/>
        </p:nvCxnSpPr>
        <p:spPr>
          <a:xfrm>
            <a:off x="7893934" y="2270973"/>
            <a:ext cx="77102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ub_Text_Changethis">
            <a:extLst>
              <a:ext uri="{FF2B5EF4-FFF2-40B4-BE49-F238E27FC236}">
                <a16:creationId xmlns:a16="http://schemas.microsoft.com/office/drawing/2014/main" id="{36F5F798-9F6C-4FE5-A96C-2B771A382DE9}"/>
              </a:ext>
            </a:extLst>
          </p:cNvPr>
          <p:cNvSpPr>
            <a:spLocks noChangeArrowheads="1"/>
          </p:cNvSpPr>
          <p:nvPr/>
        </p:nvSpPr>
        <p:spPr bwMode="auto">
          <a:xfrm>
            <a:off x="4156926" y="2122388"/>
            <a:ext cx="3878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300" dirty="0">
                <a:solidFill>
                  <a:schemeClr val="accent1">
                    <a:lumMod val="65000"/>
                    <a:lumOff val="35000"/>
                  </a:schemeClr>
                </a:solidFill>
                <a:latin typeface="Lobster" panose="02000506000000020003" pitchFamily="2" charset="0"/>
              </a:rPr>
              <a:t>The War Against the Spirit</a:t>
            </a:r>
            <a:endParaRPr lang="en-US" altLang="en-US" dirty="0">
              <a:solidFill>
                <a:schemeClr val="accent1">
                  <a:lumMod val="65000"/>
                  <a:lumOff val="35000"/>
                </a:schemeClr>
              </a:solidFill>
            </a:endParaRPr>
          </a:p>
        </p:txBody>
      </p:sp>
      <p:sp>
        <p:nvSpPr>
          <p:cNvPr id="34" name="Title_Text_Changethis">
            <a:extLst>
              <a:ext uri="{FF2B5EF4-FFF2-40B4-BE49-F238E27FC236}">
                <a16:creationId xmlns:a16="http://schemas.microsoft.com/office/drawing/2014/main" id="{CB00F214-DA84-4C8D-BFE5-84C2471C1DF8}"/>
              </a:ext>
            </a:extLst>
          </p:cNvPr>
          <p:cNvSpPr>
            <a:spLocks noChangeArrowheads="1"/>
          </p:cNvSpPr>
          <p:nvPr/>
        </p:nvSpPr>
        <p:spPr bwMode="auto">
          <a:xfrm>
            <a:off x="0" y="654047"/>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#3: God’s People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065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800"/>
                                        <p:tgtEl>
                                          <p:spTgt spid="22"/>
                                        </p:tgtEl>
                                      </p:cBhvr>
                                    </p:animEffect>
                                  </p:childTnLst>
                                </p:cTn>
                              </p:par>
                              <p:par>
                                <p:cTn id="8" presetID="22" presetClass="entr" presetSubtype="8" fill="hold" nodeType="withEffect">
                                  <p:stCondLst>
                                    <p:cond delay="12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800"/>
                                        <p:tgtEl>
                                          <p:spTgt spid="21"/>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700"/>
                                        <p:tgtEl>
                                          <p:spTgt spid="34"/>
                                        </p:tgtEl>
                                      </p:cBhvr>
                                    </p:animEffect>
                                  </p:childTnLst>
                                </p:cTn>
                              </p:par>
                              <p:par>
                                <p:cTn id="19" presetID="10" presetClass="entr" presetSubtype="0" fill="hold" grpId="0" nodeType="withEffect">
                                  <p:stCondLst>
                                    <p:cond delay="23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p:tgtEl>
                                          <p:spTgt spid="24"/>
                                        </p:tgtEl>
                                      </p:cBhvr>
                                    </p:animEffect>
                                  </p:childTnLst>
                                </p:cTn>
                              </p:par>
                              <p:par>
                                <p:cTn id="22" presetID="22" presetClass="entr" presetSubtype="8" fill="hold" nodeType="withEffect">
                                  <p:stCondLst>
                                    <p:cond delay="23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27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8" fill="hold" nodeType="withEffect">
                                  <p:stCondLst>
                                    <p:cond delay="310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47" presetClass="entr" presetSubtype="0" fill="hold" grpId="0" nodeType="withEffect">
                                  <p:stCondLst>
                                    <p:cond delay="3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4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33" grpId="0"/>
      <p:bldP spid="3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C581460-38E8-49FE-8310-3320D3D6D3EF}"/>
              </a:ext>
            </a:extLst>
          </p:cNvPr>
          <p:cNvGraphicFramePr>
            <a:graphicFrameLocks noChangeAspect="1"/>
          </p:cNvGraphicFramePr>
          <p:nvPr/>
        </p:nvGraphicFramePr>
        <p:xfrm>
          <a:off x="-13348" y="421"/>
          <a:ext cx="12277738" cy="6864695"/>
        </p:xfrm>
        <a:graphic>
          <a:graphicData uri="http://schemas.openxmlformats.org/presentationml/2006/ole">
            <mc:AlternateContent xmlns:mc="http://schemas.openxmlformats.org/markup-compatibility/2006">
              <mc:Choice xmlns:v="urn:schemas-microsoft-com:vml" Requires="v">
                <p:oleObj r:id="rId2" imgW="16253640" imgH="10615680" progId="">
                  <p:embed/>
                </p:oleObj>
              </mc:Choice>
              <mc:Fallback>
                <p:oleObj r:id="rId2" imgW="16253640" imgH="10615680" progId="">
                  <p:embed/>
                  <p:pic>
                    <p:nvPicPr>
                      <p:cNvPr id="2" name="Object 1">
                        <a:extLst>
                          <a:ext uri="{FF2B5EF4-FFF2-40B4-BE49-F238E27FC236}">
                            <a16:creationId xmlns:a16="http://schemas.microsoft.com/office/drawing/2014/main" id="{FC581460-38E8-49FE-8310-3320D3D6D3EF}"/>
                          </a:ext>
                        </a:extLst>
                      </p:cNvPr>
                      <p:cNvPicPr/>
                      <p:nvPr/>
                    </p:nvPicPr>
                    <p:blipFill>
                      <a:blip r:embed="rId3">
                        <a:alphaModFix amt="36000"/>
                      </a:blip>
                      <a:stretch>
                        <a:fillRect/>
                      </a:stretch>
                    </p:blipFill>
                    <p:spPr>
                      <a:xfrm>
                        <a:off x="-13348" y="421"/>
                        <a:ext cx="12277738" cy="6864695"/>
                      </a:xfrm>
                      <a:prstGeom prst="rect">
                        <a:avLst/>
                      </a:prstGeom>
                    </p:spPr>
                  </p:pic>
                </p:oleObj>
              </mc:Fallback>
            </mc:AlternateContent>
          </a:graphicData>
        </a:graphic>
      </p:graphicFrame>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19">
            <a:extLst>
              <a:ext uri="{FF2B5EF4-FFF2-40B4-BE49-F238E27FC236}">
                <a16:creationId xmlns:a16="http://schemas.microsoft.com/office/drawing/2014/main" id="{51A5D318-0538-414D-AD86-68EC4428C8A9}"/>
              </a:ext>
            </a:extLst>
          </p:cNvPr>
          <p:cNvSpPr/>
          <p:nvPr/>
        </p:nvSpPr>
        <p:spPr>
          <a:xfrm>
            <a:off x="-13348" y="444002"/>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609ED6F-EDA3-4AD9-B19B-A6F79FFCC2FC}"/>
              </a:ext>
            </a:extLst>
          </p:cNvPr>
          <p:cNvCxnSpPr>
            <a:cxnSpLocks/>
          </p:cNvCxnSpPr>
          <p:nvPr/>
        </p:nvCxnSpPr>
        <p:spPr>
          <a:xfrm>
            <a:off x="-13348" y="14323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99FF6-ED3E-441E-ADAD-8B1FA2CAC209}"/>
              </a:ext>
            </a:extLst>
          </p:cNvPr>
          <p:cNvCxnSpPr>
            <a:cxnSpLocks/>
          </p:cNvCxnSpPr>
          <p:nvPr/>
        </p:nvCxnSpPr>
        <p:spPr>
          <a:xfrm>
            <a:off x="-13348" y="36823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Subtitle_Text_Changethis">
            <a:extLst>
              <a:ext uri="{FF2B5EF4-FFF2-40B4-BE49-F238E27FC236}">
                <a16:creationId xmlns:a16="http://schemas.microsoft.com/office/drawing/2014/main" id="{60A99D52-A1D8-4C21-B4AE-99349EB6821A}"/>
              </a:ext>
            </a:extLst>
          </p:cNvPr>
          <p:cNvSpPr txBox="1"/>
          <p:nvPr/>
        </p:nvSpPr>
        <p:spPr>
          <a:xfrm>
            <a:off x="3920089" y="1509119"/>
            <a:ext cx="4309509" cy="527004"/>
          </a:xfrm>
          <a:prstGeom prst="rect">
            <a:avLst/>
          </a:prstGeom>
          <a:noFill/>
        </p:spPr>
        <p:txBody>
          <a:bodyPr wrap="square" rtlCol="0">
            <a:spAutoFit/>
          </a:bodyPr>
          <a:lstStyle/>
          <a:p>
            <a:pPr algn="ctr">
              <a:lnSpc>
                <a:spcPct val="150000"/>
              </a:lnSpc>
            </a:pPr>
            <a:r>
              <a:rPr lang="en-US" sz="2100" i="1" dirty="0">
                <a:solidFill>
                  <a:schemeClr val="accent1">
                    <a:lumMod val="65000"/>
                    <a:lumOff val="35000"/>
                  </a:schemeClr>
                </a:solidFill>
                <a:latin typeface="Calibri Light" panose="020F0302020204030204" pitchFamily="34" charset="0"/>
                <a:cs typeface="Calibri Light" panose="020F0302020204030204" pitchFamily="34" charset="0"/>
              </a:rPr>
              <a:t>A Hybrid Message is a Sterile Message</a:t>
            </a:r>
          </a:p>
        </p:txBody>
      </p:sp>
      <p:sp>
        <p:nvSpPr>
          <p:cNvPr id="28" name="Main_Text_Changethis">
            <a:extLst>
              <a:ext uri="{FF2B5EF4-FFF2-40B4-BE49-F238E27FC236}">
                <a16:creationId xmlns:a16="http://schemas.microsoft.com/office/drawing/2014/main" id="{7778869D-736A-4C32-9B46-1D842D993948}"/>
              </a:ext>
            </a:extLst>
          </p:cNvPr>
          <p:cNvSpPr txBox="1"/>
          <p:nvPr/>
        </p:nvSpPr>
        <p:spPr>
          <a:xfrm>
            <a:off x="3381374" y="2515614"/>
            <a:ext cx="5838825" cy="4299703"/>
          </a:xfrm>
          <a:prstGeom prst="rect">
            <a:avLst/>
          </a:prstGeom>
          <a:noFill/>
        </p:spPr>
        <p:txBody>
          <a:bodyPr wrap="square" rtlCol="0">
            <a:spAutoFit/>
          </a:bodyPr>
          <a:lstStyle/>
          <a:p>
            <a:pPr algn="ctr">
              <a:lnSpc>
                <a:spcPct val="150000"/>
              </a:lnSpc>
            </a:pPr>
            <a:r>
              <a:rPr lang="en-US" sz="1400" dirty="0">
                <a:ln w="15875">
                  <a:noFill/>
                  <a:round/>
                </a:ln>
                <a:solidFill>
                  <a:schemeClr val="accent1">
                    <a:lumMod val="65000"/>
                    <a:lumOff val="35000"/>
                  </a:schemeClr>
                </a:solidFill>
                <a:cs typeface="Arial" panose="020B0604020202020204" pitchFamily="34" charset="0"/>
              </a:rPr>
              <a:t>The final theater involves Satan’s effort </a:t>
            </a:r>
            <a:r>
              <a:rPr lang="en-US" sz="1400" dirty="0">
                <a:ln w="15875">
                  <a:noFill/>
                  <a:round/>
                </a:ln>
                <a:solidFill>
                  <a:schemeClr val="accent1">
                    <a:lumMod val="65000"/>
                    <a:lumOff val="35000"/>
                  </a:schemeClr>
                </a:solidFill>
                <a:effectLst>
                  <a:outerShdw blurRad="38100" dist="38100" dir="2700000" algn="tl">
                    <a:srgbClr val="000000">
                      <a:alpha val="43137"/>
                    </a:srgbClr>
                  </a:outerShdw>
                </a:effectLst>
                <a:cs typeface="Arial" panose="020B0604020202020204" pitchFamily="34" charset="0"/>
              </a:rPr>
              <a:t>embed his false gospel </a:t>
            </a:r>
            <a:r>
              <a:rPr lang="en-US" sz="1400" dirty="0">
                <a:ln w="15875">
                  <a:noFill/>
                  <a:round/>
                </a:ln>
                <a:solidFill>
                  <a:schemeClr val="accent1">
                    <a:lumMod val="65000"/>
                    <a:lumOff val="35000"/>
                  </a:schemeClr>
                </a:solidFill>
                <a:cs typeface="Arial" panose="020B0604020202020204" pitchFamily="34" charset="0"/>
              </a:rPr>
              <a:t>into our preaching and teaching by </a:t>
            </a:r>
            <a:r>
              <a:rPr lang="en-US" sz="1400" dirty="0">
                <a:ln w="15875">
                  <a:noFill/>
                  <a:round/>
                </a:ln>
                <a:solidFill>
                  <a:schemeClr val="accent1">
                    <a:lumMod val="65000"/>
                    <a:lumOff val="35000"/>
                  </a:schemeClr>
                </a:solidFill>
                <a:effectLst>
                  <a:outerShdw blurRad="38100" dist="38100" dir="2700000" algn="tl">
                    <a:srgbClr val="000000">
                      <a:alpha val="43137"/>
                    </a:srgbClr>
                  </a:outerShdw>
                </a:effectLst>
                <a:cs typeface="Arial" panose="020B0604020202020204" pitchFamily="34" charset="0"/>
              </a:rPr>
              <a:t>melding kingdom truth with the gospel of grace</a:t>
            </a:r>
            <a:r>
              <a:rPr lang="en-US" sz="1400" dirty="0">
                <a:ln w="15875">
                  <a:noFill/>
                  <a:round/>
                </a:ln>
                <a:solidFill>
                  <a:schemeClr val="accent1">
                    <a:lumMod val="65000"/>
                    <a:lumOff val="35000"/>
                  </a:schemeClr>
                </a:solidFill>
                <a:cs typeface="Arial" panose="020B0604020202020204" pitchFamily="34" charset="0"/>
              </a:rPr>
              <a:t>.  Add to the mix a new infusion of a gospel which suggests that we can overcome evil and reclaim </a:t>
            </a:r>
            <a:r>
              <a:rPr lang="en-US" sz="1400" dirty="0">
                <a:ln w="15875">
                  <a:noFill/>
                  <a:round/>
                </a:ln>
                <a:solidFill>
                  <a:schemeClr val="accent1">
                    <a:lumMod val="65000"/>
                    <a:lumOff val="35000"/>
                  </a:schemeClr>
                </a:solidFill>
                <a:effectLst>
                  <a:outerShdw blurRad="38100" dist="38100" dir="2700000" algn="tl">
                    <a:srgbClr val="000000">
                      <a:alpha val="43137"/>
                    </a:srgbClr>
                  </a:outerShdw>
                </a:effectLst>
                <a:cs typeface="Arial" panose="020B0604020202020204" pitchFamily="34" charset="0"/>
              </a:rPr>
              <a:t>world dominion through love and sacrifice</a:t>
            </a:r>
            <a:r>
              <a:rPr lang="en-US" sz="1400" dirty="0">
                <a:ln w="15875">
                  <a:noFill/>
                  <a:round/>
                </a:ln>
                <a:solidFill>
                  <a:schemeClr val="accent1">
                    <a:lumMod val="65000"/>
                    <a:lumOff val="35000"/>
                  </a:schemeClr>
                </a:solidFill>
                <a:cs typeface="Arial" panose="020B0604020202020204" pitchFamily="34" charset="0"/>
              </a:rPr>
              <a:t>. These beautiful gospels are so deceptively close to the true gospel that large numbers of evangelicals are now </a:t>
            </a:r>
            <a:r>
              <a:rPr lang="en-US" sz="1400" dirty="0" err="1">
                <a:ln w="15875">
                  <a:noFill/>
                  <a:round/>
                </a:ln>
                <a:solidFill>
                  <a:schemeClr val="accent1">
                    <a:lumMod val="65000"/>
                    <a:lumOff val="35000"/>
                  </a:schemeClr>
                </a:solidFill>
                <a:cs typeface="Arial" panose="020B0604020202020204" pitchFamily="34" charset="0"/>
              </a:rPr>
              <a:t>adr</a:t>
            </a:r>
            <a:endParaRPr lang="en-US" sz="1400" dirty="0">
              <a:ln w="15875">
                <a:noFill/>
                <a:round/>
              </a:ln>
              <a:solidFill>
                <a:schemeClr val="accent1">
                  <a:lumMod val="65000"/>
                  <a:lumOff val="35000"/>
                </a:schemeClr>
              </a:solidFill>
              <a:cs typeface="Arial" panose="020B0604020202020204" pitchFamily="34" charset="0"/>
            </a:endParaRPr>
          </a:p>
          <a:p>
            <a:pPr algn="ctr">
              <a:lnSpc>
                <a:spcPct val="150000"/>
              </a:lnSpc>
            </a:pPr>
            <a:r>
              <a:rPr lang="en-US" sz="1400" dirty="0" err="1">
                <a:ln w="15875">
                  <a:noFill/>
                  <a:round/>
                </a:ln>
                <a:solidFill>
                  <a:schemeClr val="accent1">
                    <a:lumMod val="65000"/>
                    <a:lumOff val="35000"/>
                  </a:schemeClr>
                </a:solidFill>
                <a:cs typeface="Arial" panose="020B0604020202020204" pitchFamily="34" charset="0"/>
              </a:rPr>
              <a:t>ift</a:t>
            </a:r>
            <a:r>
              <a:rPr lang="en-US" sz="1400" dirty="0">
                <a:ln w="15875">
                  <a:noFill/>
                  <a:round/>
                </a:ln>
                <a:solidFill>
                  <a:schemeClr val="accent1">
                    <a:lumMod val="65000"/>
                    <a:lumOff val="35000"/>
                  </a:schemeClr>
                </a:solidFill>
                <a:cs typeface="Arial" panose="020B0604020202020204" pitchFamily="34" charset="0"/>
              </a:rPr>
              <a:t> in a sea of gospel chaos. </a:t>
            </a:r>
          </a:p>
          <a:p>
            <a:pPr algn="ctr">
              <a:lnSpc>
                <a:spcPct val="150000"/>
              </a:lnSpc>
            </a:pPr>
            <a:r>
              <a:rPr lang="en-US" sz="1400" dirty="0">
                <a:ln w="15875">
                  <a:noFill/>
                  <a:round/>
                </a:ln>
                <a:solidFill>
                  <a:schemeClr val="accent1">
                    <a:lumMod val="65000"/>
                    <a:lumOff val="35000"/>
                  </a:schemeClr>
                </a:solidFill>
                <a:cs typeface="Arial" panose="020B0604020202020204" pitchFamily="34" charset="0"/>
              </a:rPr>
              <a:t>The statues have been torn down, the old defenders and their books have been locked in the tower, and the deceptively convincing tares have emerged from the soil. </a:t>
            </a:r>
          </a:p>
          <a:p>
            <a:pPr algn="ctr">
              <a:lnSpc>
                <a:spcPct val="150000"/>
              </a:lnSpc>
            </a:pPr>
            <a:endParaRPr lang="en-US" sz="1400" i="1" dirty="0">
              <a:solidFill>
                <a:srgbClr val="3F5972"/>
              </a:solidFill>
            </a:endParaRPr>
          </a:p>
          <a:p>
            <a:pPr algn="ctr">
              <a:lnSpc>
                <a:spcPct val="150000"/>
              </a:lnSpc>
            </a:pPr>
            <a:r>
              <a:rPr lang="en-US" sz="1600" b="1" i="1" dirty="0">
                <a:solidFill>
                  <a:srgbClr val="3F5972"/>
                </a:solidFill>
              </a:rPr>
              <a:t>Learn to discern!</a:t>
            </a:r>
          </a:p>
          <a:p>
            <a:pPr algn="ctr">
              <a:lnSpc>
                <a:spcPct val="150000"/>
              </a:lnSpc>
            </a:pPr>
            <a:endParaRPr lang="en-US" sz="1400" dirty="0">
              <a:ln w="15875">
                <a:noFill/>
                <a:round/>
              </a:ln>
              <a:solidFill>
                <a:schemeClr val="accent1">
                  <a:lumMod val="65000"/>
                  <a:lumOff val="35000"/>
                </a:schemeClr>
              </a:solidFill>
              <a:cs typeface="Arial" panose="020B0604020202020204" pitchFamily="34" charset="0"/>
            </a:endParaRPr>
          </a:p>
        </p:txBody>
      </p:sp>
      <p:cxnSp>
        <p:nvCxnSpPr>
          <p:cNvPr id="30" name="Straight Connector 29">
            <a:extLst>
              <a:ext uri="{FF2B5EF4-FFF2-40B4-BE49-F238E27FC236}">
                <a16:creationId xmlns:a16="http://schemas.microsoft.com/office/drawing/2014/main" id="{590C70BA-982B-42BA-A20B-7951FC15B613}"/>
              </a:ext>
            </a:extLst>
          </p:cNvPr>
          <p:cNvCxnSpPr>
            <a:cxnSpLocks/>
          </p:cNvCxnSpPr>
          <p:nvPr/>
        </p:nvCxnSpPr>
        <p:spPr>
          <a:xfrm>
            <a:off x="3496554" y="5958366"/>
            <a:ext cx="56397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A8DF33-C2B0-47D6-9C25-AE2E6D60E90F}"/>
              </a:ext>
            </a:extLst>
          </p:cNvPr>
          <p:cNvCxnSpPr>
            <a:cxnSpLocks/>
          </p:cNvCxnSpPr>
          <p:nvPr/>
        </p:nvCxnSpPr>
        <p:spPr>
          <a:xfrm>
            <a:off x="3496554" y="2297866"/>
            <a:ext cx="42428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4F9DFD-F0F9-48C1-855A-FD6C4F7EC1C7}"/>
              </a:ext>
            </a:extLst>
          </p:cNvPr>
          <p:cNvCxnSpPr>
            <a:cxnSpLocks/>
          </p:cNvCxnSpPr>
          <p:nvPr/>
        </p:nvCxnSpPr>
        <p:spPr>
          <a:xfrm>
            <a:off x="8229599" y="2311721"/>
            <a:ext cx="4076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ub_Text_Changethis">
            <a:extLst>
              <a:ext uri="{FF2B5EF4-FFF2-40B4-BE49-F238E27FC236}">
                <a16:creationId xmlns:a16="http://schemas.microsoft.com/office/drawing/2014/main" id="{36F5F798-9F6C-4FE5-A96C-2B771A382DE9}"/>
              </a:ext>
            </a:extLst>
          </p:cNvPr>
          <p:cNvSpPr>
            <a:spLocks noChangeArrowheads="1"/>
          </p:cNvSpPr>
          <p:nvPr/>
        </p:nvSpPr>
        <p:spPr bwMode="auto">
          <a:xfrm>
            <a:off x="4059195" y="2138679"/>
            <a:ext cx="4114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300" dirty="0">
                <a:solidFill>
                  <a:schemeClr val="accent1">
                    <a:lumMod val="65000"/>
                    <a:lumOff val="35000"/>
                  </a:schemeClr>
                </a:solidFill>
                <a:latin typeface="Lobster" panose="02000506000000020003" pitchFamily="2" charset="0"/>
              </a:rPr>
              <a:t>The War Against the True Gospel</a:t>
            </a:r>
            <a:endParaRPr lang="en-US" altLang="en-US" dirty="0">
              <a:solidFill>
                <a:schemeClr val="accent1">
                  <a:lumMod val="65000"/>
                  <a:lumOff val="35000"/>
                </a:schemeClr>
              </a:solidFill>
            </a:endParaRPr>
          </a:p>
        </p:txBody>
      </p:sp>
      <p:sp>
        <p:nvSpPr>
          <p:cNvPr id="34" name="Title_Text_Changethis">
            <a:extLst>
              <a:ext uri="{FF2B5EF4-FFF2-40B4-BE49-F238E27FC236}">
                <a16:creationId xmlns:a16="http://schemas.microsoft.com/office/drawing/2014/main" id="{CB00F214-DA84-4C8D-BFE5-84C2471C1DF8}"/>
              </a:ext>
            </a:extLst>
          </p:cNvPr>
          <p:cNvSpPr>
            <a:spLocks noChangeArrowheads="1"/>
          </p:cNvSpPr>
          <p:nvPr/>
        </p:nvSpPr>
        <p:spPr bwMode="auto">
          <a:xfrm>
            <a:off x="-13348" y="654047"/>
            <a:ext cx="122053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#4: God’s Gospel</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137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800"/>
                                        <p:tgtEl>
                                          <p:spTgt spid="22"/>
                                        </p:tgtEl>
                                      </p:cBhvr>
                                    </p:animEffect>
                                  </p:childTnLst>
                                </p:cTn>
                              </p:par>
                              <p:par>
                                <p:cTn id="8" presetID="22" presetClass="entr" presetSubtype="8" fill="hold" nodeType="withEffect">
                                  <p:stCondLst>
                                    <p:cond delay="12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800"/>
                                        <p:tgtEl>
                                          <p:spTgt spid="21"/>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700"/>
                                        <p:tgtEl>
                                          <p:spTgt spid="34"/>
                                        </p:tgtEl>
                                      </p:cBhvr>
                                    </p:animEffect>
                                  </p:childTnLst>
                                </p:cTn>
                              </p:par>
                              <p:par>
                                <p:cTn id="19" presetID="10" presetClass="entr" presetSubtype="0" fill="hold" grpId="0" nodeType="withEffect">
                                  <p:stCondLst>
                                    <p:cond delay="23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p:tgtEl>
                                          <p:spTgt spid="24"/>
                                        </p:tgtEl>
                                      </p:cBhvr>
                                    </p:animEffect>
                                  </p:childTnLst>
                                </p:cTn>
                              </p:par>
                              <p:par>
                                <p:cTn id="22" presetID="22" presetClass="entr" presetSubtype="8" fill="hold" nodeType="withEffect">
                                  <p:stCondLst>
                                    <p:cond delay="23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27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8" fill="hold" nodeType="withEffect">
                                  <p:stCondLst>
                                    <p:cond delay="310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47" presetClass="entr" presetSubtype="0" fill="hold" grpId="0" nodeType="withEffect">
                                  <p:stCondLst>
                                    <p:cond delay="3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4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33" grpId="0"/>
      <p:bldP spid="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C581460-38E8-49FE-8310-3320D3D6D3EF}"/>
              </a:ext>
            </a:extLst>
          </p:cNvPr>
          <p:cNvGraphicFramePr>
            <a:graphicFrameLocks noChangeAspect="1"/>
          </p:cNvGraphicFramePr>
          <p:nvPr/>
        </p:nvGraphicFramePr>
        <p:xfrm>
          <a:off x="-13348" y="421"/>
          <a:ext cx="12277738" cy="6864695"/>
        </p:xfrm>
        <a:graphic>
          <a:graphicData uri="http://schemas.openxmlformats.org/presentationml/2006/ole">
            <mc:AlternateContent xmlns:mc="http://schemas.openxmlformats.org/markup-compatibility/2006">
              <mc:Choice xmlns:v="urn:schemas-microsoft-com:vml" Requires="v">
                <p:oleObj r:id="rId3" imgW="16253640" imgH="10615680" progId="">
                  <p:embed/>
                </p:oleObj>
              </mc:Choice>
              <mc:Fallback>
                <p:oleObj r:id="rId3" imgW="16253640" imgH="10615680" progId="">
                  <p:embed/>
                  <p:pic>
                    <p:nvPicPr>
                      <p:cNvPr id="2" name="Object 1">
                        <a:extLst>
                          <a:ext uri="{FF2B5EF4-FFF2-40B4-BE49-F238E27FC236}">
                            <a16:creationId xmlns:a16="http://schemas.microsoft.com/office/drawing/2014/main" id="{FC581460-38E8-49FE-8310-3320D3D6D3EF}"/>
                          </a:ext>
                        </a:extLst>
                      </p:cNvPr>
                      <p:cNvPicPr/>
                      <p:nvPr/>
                    </p:nvPicPr>
                    <p:blipFill>
                      <a:blip r:embed="rId4">
                        <a:alphaModFix amt="36000"/>
                      </a:blip>
                      <a:stretch>
                        <a:fillRect/>
                      </a:stretch>
                    </p:blipFill>
                    <p:spPr>
                      <a:xfrm>
                        <a:off x="-13348" y="421"/>
                        <a:ext cx="12277738" cy="6864695"/>
                      </a:xfrm>
                      <a:prstGeom prst="rect">
                        <a:avLst/>
                      </a:prstGeom>
                    </p:spPr>
                  </p:pic>
                </p:oleObj>
              </mc:Fallback>
            </mc:AlternateContent>
          </a:graphicData>
        </a:graphic>
      </p:graphicFrame>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Text">
            <a:extLst>
              <a:ext uri="{FF2B5EF4-FFF2-40B4-BE49-F238E27FC236}">
                <a16:creationId xmlns:a16="http://schemas.microsoft.com/office/drawing/2014/main" id="{9D45DCA7-8A0B-4620-8D20-257018DB7B44}"/>
              </a:ext>
            </a:extLst>
          </p:cNvPr>
          <p:cNvSpPr>
            <a:spLocks noChangeArrowheads="1"/>
          </p:cNvSpPr>
          <p:nvPr/>
        </p:nvSpPr>
        <p:spPr bwMode="auto">
          <a:xfrm>
            <a:off x="1475193" y="524135"/>
            <a:ext cx="3017810"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tx1">
                    <a:lumMod val="65000"/>
                    <a:lumOff val="35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Repair</a:t>
            </a:r>
            <a:r>
              <a:rPr lang="en-US" altLang="en-US" sz="4500" spc="200" dirty="0">
                <a:ln>
                  <a:solidFill>
                    <a:schemeClr val="tx1"/>
                  </a:solidFill>
                </a:ln>
                <a:solidFill>
                  <a:schemeClr val="tx1">
                    <a:lumMod val="65000"/>
                    <a:lumOff val="35000"/>
                  </a:schemeClr>
                </a:solidFill>
                <a:latin typeface="Calibri" panose="020F0502020204030204" pitchFamily="34" charset="0"/>
                <a:cs typeface="Calibri" panose="020F0502020204030204" pitchFamily="34" charset="0"/>
              </a:rPr>
              <a:t> </a:t>
            </a:r>
            <a:r>
              <a:rPr lang="en-US" altLang="en-US" sz="4000" spc="10" dirty="0">
                <a:ln>
                  <a:solidFill>
                    <a:schemeClr val="tx1"/>
                  </a:solidFill>
                </a:ln>
                <a:solidFill>
                  <a:schemeClr val="tx1">
                    <a:lumMod val="65000"/>
                    <a:lumOff val="35000"/>
                  </a:schemeClr>
                </a:solidFill>
                <a:latin typeface="Calibri" panose="020F0502020204030204" pitchFamily="34" charset="0"/>
                <a:cs typeface="Calibri" panose="020F0502020204030204" pitchFamily="34" charset="0"/>
              </a:rPr>
              <a:t>the Breach</a:t>
            </a:r>
            <a:endParaRPr lang="en-US" altLang="en-US" sz="4500" spc="10" dirty="0">
              <a:ln w="0"/>
              <a:solidFill>
                <a:schemeClr val="tx1">
                  <a:lumMod val="65000"/>
                  <a:lumOff val="35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grpSp>
        <p:nvGrpSpPr>
          <p:cNvPr id="23" name="sticky3">
            <a:extLst>
              <a:ext uri="{FF2B5EF4-FFF2-40B4-BE49-F238E27FC236}">
                <a16:creationId xmlns:a16="http://schemas.microsoft.com/office/drawing/2014/main" id="{94451C4D-CD8C-4A54-9911-D5CB90576C16}"/>
              </a:ext>
            </a:extLst>
          </p:cNvPr>
          <p:cNvGrpSpPr/>
          <p:nvPr/>
        </p:nvGrpSpPr>
        <p:grpSpPr>
          <a:xfrm>
            <a:off x="7417380" y="1957174"/>
            <a:ext cx="3415901" cy="3415901"/>
            <a:chOff x="7791949" y="2962862"/>
            <a:chExt cx="3415901" cy="3415901"/>
          </a:xfrm>
        </p:grpSpPr>
        <p:pic>
          <p:nvPicPr>
            <p:cNvPr id="25" name="sticky" descr="A picture containing envelope, stationary&#10;&#10;Description automatically generated">
              <a:extLst>
                <a:ext uri="{FF2B5EF4-FFF2-40B4-BE49-F238E27FC236}">
                  <a16:creationId xmlns:a16="http://schemas.microsoft.com/office/drawing/2014/main" id="{F4185422-C8C4-469D-9FF6-BE9ED1845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7188">
              <a:off x="7791949" y="2962862"/>
              <a:ext cx="3415901" cy="3415901"/>
            </a:xfrm>
            <a:prstGeom prst="rect">
              <a:avLst/>
            </a:prstGeom>
          </p:spPr>
        </p:pic>
        <p:sp>
          <p:nvSpPr>
            <p:cNvPr id="26" name="TextBox 25">
              <a:extLst>
                <a:ext uri="{FF2B5EF4-FFF2-40B4-BE49-F238E27FC236}">
                  <a16:creationId xmlns:a16="http://schemas.microsoft.com/office/drawing/2014/main" id="{6ABFA54C-43BA-4190-AAF9-0EC33CA50B67}"/>
                </a:ext>
              </a:extLst>
            </p:cNvPr>
            <p:cNvSpPr txBox="1"/>
            <p:nvPr/>
          </p:nvSpPr>
          <p:spPr>
            <a:xfrm rot="20870869">
              <a:off x="8171449" y="3330936"/>
              <a:ext cx="2602855" cy="1894686"/>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Guard Your Family!</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Teach your children to recognize and refute error!</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Ephesians 6:6</a:t>
              </a:r>
            </a:p>
          </p:txBody>
        </p:sp>
      </p:grpSp>
      <p:grpSp>
        <p:nvGrpSpPr>
          <p:cNvPr id="27" name="sticky1">
            <a:extLst>
              <a:ext uri="{FF2B5EF4-FFF2-40B4-BE49-F238E27FC236}">
                <a16:creationId xmlns:a16="http://schemas.microsoft.com/office/drawing/2014/main" id="{8896C12E-6F39-4F09-AF09-755D90EFB990}"/>
              </a:ext>
            </a:extLst>
          </p:cNvPr>
          <p:cNvGrpSpPr/>
          <p:nvPr/>
        </p:nvGrpSpPr>
        <p:grpSpPr>
          <a:xfrm rot="21223694">
            <a:off x="1670798" y="2158137"/>
            <a:ext cx="3415901" cy="3415901"/>
            <a:chOff x="889398" y="3067050"/>
            <a:chExt cx="3415901" cy="3415901"/>
          </a:xfrm>
        </p:grpSpPr>
        <p:pic>
          <p:nvPicPr>
            <p:cNvPr id="29" name="sticky" descr="A picture containing envelope, stationary&#10;&#10;Description automatically generated">
              <a:extLst>
                <a:ext uri="{FF2B5EF4-FFF2-40B4-BE49-F238E27FC236}">
                  <a16:creationId xmlns:a16="http://schemas.microsoft.com/office/drawing/2014/main" id="{1EAC49B2-56C9-411E-8D2E-0DFEF26B9C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398" y="3067050"/>
              <a:ext cx="3415901" cy="3415901"/>
            </a:xfrm>
            <a:prstGeom prst="rect">
              <a:avLst/>
            </a:prstGeom>
          </p:spPr>
        </p:pic>
        <p:sp>
          <p:nvSpPr>
            <p:cNvPr id="35" name="TextBox 34">
              <a:extLst>
                <a:ext uri="{FF2B5EF4-FFF2-40B4-BE49-F238E27FC236}">
                  <a16:creationId xmlns:a16="http://schemas.microsoft.com/office/drawing/2014/main" id="{44719574-C2AD-4B9F-BA70-516084DD4D28}"/>
                </a:ext>
              </a:extLst>
            </p:cNvPr>
            <p:cNvSpPr txBox="1"/>
            <p:nvPr/>
          </p:nvSpPr>
          <p:spPr>
            <a:xfrm>
              <a:off x="1426468" y="3544193"/>
              <a:ext cx="2602855" cy="2151166"/>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Guard Yourself!</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Beware lest you fall from your own steadfastness!</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2 Peter 3:17</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p:txBody>
        </p:sp>
      </p:grpSp>
      <p:grpSp>
        <p:nvGrpSpPr>
          <p:cNvPr id="36" name="sticky2">
            <a:extLst>
              <a:ext uri="{FF2B5EF4-FFF2-40B4-BE49-F238E27FC236}">
                <a16:creationId xmlns:a16="http://schemas.microsoft.com/office/drawing/2014/main" id="{000ABE87-95E7-4D5B-8B49-C7A011D7CFD9}"/>
              </a:ext>
            </a:extLst>
          </p:cNvPr>
          <p:cNvGrpSpPr/>
          <p:nvPr/>
        </p:nvGrpSpPr>
        <p:grpSpPr>
          <a:xfrm>
            <a:off x="4489983" y="1093602"/>
            <a:ext cx="3415901" cy="3415901"/>
            <a:chOff x="3922516" y="3322615"/>
            <a:chExt cx="3415901" cy="3415901"/>
          </a:xfrm>
        </p:grpSpPr>
        <p:pic>
          <p:nvPicPr>
            <p:cNvPr id="37" name="sticky" descr="A picture containing envelope, stationary&#10;&#10;Description automatically generated">
              <a:extLst>
                <a:ext uri="{FF2B5EF4-FFF2-40B4-BE49-F238E27FC236}">
                  <a16:creationId xmlns:a16="http://schemas.microsoft.com/office/drawing/2014/main" id="{0FEED477-36BB-499B-B241-12EF7D7991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0293">
              <a:off x="3922516" y="3322615"/>
              <a:ext cx="3415901" cy="3415901"/>
            </a:xfrm>
            <a:prstGeom prst="rect">
              <a:avLst/>
            </a:prstGeom>
          </p:spPr>
        </p:pic>
        <p:sp>
          <p:nvSpPr>
            <p:cNvPr id="38" name="TextBox 37">
              <a:extLst>
                <a:ext uri="{FF2B5EF4-FFF2-40B4-BE49-F238E27FC236}">
                  <a16:creationId xmlns:a16="http://schemas.microsoft.com/office/drawing/2014/main" id="{769C0C14-3E20-48FA-A03C-1BE359F0F6CF}"/>
                </a:ext>
              </a:extLst>
            </p:cNvPr>
            <p:cNvSpPr txBox="1"/>
            <p:nvPr/>
          </p:nvSpPr>
          <p:spPr>
            <a:xfrm rot="326561">
              <a:off x="4396291" y="3704995"/>
              <a:ext cx="2602855" cy="2151166"/>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Guard Your Church!</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Deceit workers have transformed themselves into messengers of Christ!</a:t>
              </a:r>
            </a:p>
            <a:p>
              <a:pPr algn="ctr">
                <a:lnSpc>
                  <a:spcPts val="2000"/>
                </a:lnSpc>
              </a:pPr>
              <a:endParaRPr lang="en-US" sz="2100" b="1" dirty="0">
                <a:ln w="15875">
                  <a:noFill/>
                  <a:round/>
                </a:ln>
                <a:solidFill>
                  <a:srgbClr val="546E89"/>
                </a:solidFill>
                <a:latin typeface="Calibri" panose="020F0502020204030204" pitchFamily="34" charset="0"/>
                <a:cs typeface="Calibri" panose="020F0502020204030204" pitchFamily="34" charset="0"/>
              </a:endParaRPr>
            </a:p>
            <a:p>
              <a:pPr algn="ctr">
                <a:lnSpc>
                  <a:spcPts val="2000"/>
                </a:lnSpc>
              </a:pPr>
              <a:r>
                <a:rPr lang="en-US" sz="2100" b="1" dirty="0">
                  <a:ln w="15875">
                    <a:noFill/>
                    <a:round/>
                  </a:ln>
                  <a:solidFill>
                    <a:srgbClr val="546E89"/>
                  </a:solidFill>
                  <a:latin typeface="Calibri" panose="020F0502020204030204" pitchFamily="34" charset="0"/>
                  <a:cs typeface="Calibri" panose="020F0502020204030204" pitchFamily="34" charset="0"/>
                </a:rPr>
                <a:t>2 Corinthians 11:13</a:t>
              </a:r>
            </a:p>
          </p:txBody>
        </p:sp>
        <p:grpSp>
          <p:nvGrpSpPr>
            <p:cNvPr id="39" name="Group 9">
              <a:extLst>
                <a:ext uri="{FF2B5EF4-FFF2-40B4-BE49-F238E27FC236}">
                  <a16:creationId xmlns:a16="http://schemas.microsoft.com/office/drawing/2014/main" id="{E8B22DFA-B34F-4A9C-B8F0-A61729B8B703}"/>
                </a:ext>
              </a:extLst>
            </p:cNvPr>
            <p:cNvGrpSpPr>
              <a:grpSpLocks noChangeAspect="1"/>
            </p:cNvGrpSpPr>
            <p:nvPr/>
          </p:nvGrpSpPr>
          <p:grpSpPr bwMode="auto">
            <a:xfrm rot="19551532">
              <a:off x="5183724" y="5628341"/>
              <a:ext cx="821715" cy="637651"/>
              <a:chOff x="4317" y="796"/>
              <a:chExt cx="625" cy="485"/>
            </a:xfrm>
          </p:grpSpPr>
          <p:sp>
            <p:nvSpPr>
              <p:cNvPr id="40" name="Freeform 10">
                <a:extLst>
                  <a:ext uri="{FF2B5EF4-FFF2-40B4-BE49-F238E27FC236}">
                    <a16:creationId xmlns:a16="http://schemas.microsoft.com/office/drawing/2014/main" id="{8CCEA0D4-EB9A-454A-A847-B70C641E3353}"/>
                  </a:ext>
                </a:extLst>
              </p:cNvPr>
              <p:cNvSpPr>
                <a:spLocks/>
              </p:cNvSpPr>
              <p:nvPr/>
            </p:nvSpPr>
            <p:spPr bwMode="auto">
              <a:xfrm>
                <a:off x="4499" y="797"/>
                <a:ext cx="302" cy="484"/>
              </a:xfrm>
              <a:custGeom>
                <a:avLst/>
                <a:gdLst>
                  <a:gd name="T0" fmla="*/ 189 w 842"/>
                  <a:gd name="T1" fmla="*/ 0 h 1353"/>
                  <a:gd name="T2" fmla="*/ 0 w 842"/>
                  <a:gd name="T3" fmla="*/ 747 h 1353"/>
                  <a:gd name="T4" fmla="*/ 291 w 842"/>
                  <a:gd name="T5" fmla="*/ 771 h 1353"/>
                  <a:gd name="T6" fmla="*/ 189 w 842"/>
                  <a:gd name="T7" fmla="*/ 1266 h 1353"/>
                  <a:gd name="T8" fmla="*/ 236 w 842"/>
                  <a:gd name="T9" fmla="*/ 1290 h 1353"/>
                  <a:gd name="T10" fmla="*/ 842 w 842"/>
                  <a:gd name="T11" fmla="*/ 488 h 1353"/>
                  <a:gd name="T12" fmla="*/ 448 w 842"/>
                  <a:gd name="T13" fmla="*/ 480 h 1353"/>
                  <a:gd name="T14" fmla="*/ 598 w 842"/>
                  <a:gd name="T15" fmla="*/ 0 h 1353"/>
                  <a:gd name="T16" fmla="*/ 189 w 842"/>
                  <a:gd name="T17" fmla="*/ 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2" h="1353">
                    <a:moveTo>
                      <a:pt x="189" y="0"/>
                    </a:moveTo>
                    <a:cubicBezTo>
                      <a:pt x="0" y="747"/>
                      <a:pt x="0" y="747"/>
                      <a:pt x="0" y="747"/>
                    </a:cubicBezTo>
                    <a:cubicBezTo>
                      <a:pt x="291" y="771"/>
                      <a:pt x="291" y="771"/>
                      <a:pt x="291" y="771"/>
                    </a:cubicBezTo>
                    <a:cubicBezTo>
                      <a:pt x="291" y="771"/>
                      <a:pt x="197" y="1251"/>
                      <a:pt x="189" y="1266"/>
                    </a:cubicBezTo>
                    <a:cubicBezTo>
                      <a:pt x="189" y="1290"/>
                      <a:pt x="181" y="1353"/>
                      <a:pt x="236" y="1290"/>
                    </a:cubicBezTo>
                    <a:cubicBezTo>
                      <a:pt x="291" y="1227"/>
                      <a:pt x="842" y="488"/>
                      <a:pt x="842" y="488"/>
                    </a:cubicBezTo>
                    <a:cubicBezTo>
                      <a:pt x="448" y="480"/>
                      <a:pt x="448" y="480"/>
                      <a:pt x="448" y="480"/>
                    </a:cubicBezTo>
                    <a:cubicBezTo>
                      <a:pt x="598" y="0"/>
                      <a:pt x="598" y="0"/>
                      <a:pt x="598" y="0"/>
                    </a:cubicBezTo>
                    <a:lnTo>
                      <a:pt x="189" y="0"/>
                    </a:lnTo>
                    <a:close/>
                  </a:path>
                </a:pathLst>
              </a:custGeom>
              <a:noFill/>
              <a:ln w="444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a:extLst>
                  <a:ext uri="{FF2B5EF4-FFF2-40B4-BE49-F238E27FC236}">
                    <a16:creationId xmlns:a16="http://schemas.microsoft.com/office/drawing/2014/main" id="{527CC841-C411-4277-A7E4-F32B90CD8D0D}"/>
                  </a:ext>
                </a:extLst>
              </p:cNvPr>
              <p:cNvSpPr>
                <a:spLocks/>
              </p:cNvSpPr>
              <p:nvPr/>
            </p:nvSpPr>
            <p:spPr bwMode="auto">
              <a:xfrm>
                <a:off x="4351" y="796"/>
                <a:ext cx="102" cy="79"/>
              </a:xfrm>
              <a:custGeom>
                <a:avLst/>
                <a:gdLst>
                  <a:gd name="T0" fmla="*/ 228 w 283"/>
                  <a:gd name="T1" fmla="*/ 220 h 220"/>
                  <a:gd name="T2" fmla="*/ 204 w 283"/>
                  <a:gd name="T3" fmla="*/ 212 h 220"/>
                  <a:gd name="T4" fmla="*/ 23 w 283"/>
                  <a:gd name="T5" fmla="*/ 94 h 220"/>
                  <a:gd name="T6" fmla="*/ 15 w 283"/>
                  <a:gd name="T7" fmla="*/ 31 h 220"/>
                  <a:gd name="T8" fmla="*/ 78 w 283"/>
                  <a:gd name="T9" fmla="*/ 16 h 220"/>
                  <a:gd name="T10" fmla="*/ 259 w 283"/>
                  <a:gd name="T11" fmla="*/ 134 h 220"/>
                  <a:gd name="T12" fmla="*/ 267 w 283"/>
                  <a:gd name="T13" fmla="*/ 196 h 220"/>
                  <a:gd name="T14" fmla="*/ 228 w 283"/>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20">
                    <a:moveTo>
                      <a:pt x="228" y="220"/>
                    </a:moveTo>
                    <a:cubicBezTo>
                      <a:pt x="220" y="220"/>
                      <a:pt x="212" y="220"/>
                      <a:pt x="204" y="212"/>
                    </a:cubicBezTo>
                    <a:cubicBezTo>
                      <a:pt x="23" y="94"/>
                      <a:pt x="23" y="94"/>
                      <a:pt x="23" y="94"/>
                    </a:cubicBezTo>
                    <a:cubicBezTo>
                      <a:pt x="0" y="79"/>
                      <a:pt x="0" y="47"/>
                      <a:pt x="15" y="31"/>
                    </a:cubicBezTo>
                    <a:cubicBezTo>
                      <a:pt x="23" y="8"/>
                      <a:pt x="55" y="0"/>
                      <a:pt x="78" y="16"/>
                    </a:cubicBezTo>
                    <a:cubicBezTo>
                      <a:pt x="259" y="134"/>
                      <a:pt x="259" y="134"/>
                      <a:pt x="259" y="134"/>
                    </a:cubicBezTo>
                    <a:cubicBezTo>
                      <a:pt x="275" y="149"/>
                      <a:pt x="283" y="181"/>
                      <a:pt x="267" y="196"/>
                    </a:cubicBezTo>
                    <a:cubicBezTo>
                      <a:pt x="259" y="212"/>
                      <a:pt x="243" y="220"/>
                      <a:pt x="228" y="220"/>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a:extLst>
                  <a:ext uri="{FF2B5EF4-FFF2-40B4-BE49-F238E27FC236}">
                    <a16:creationId xmlns:a16="http://schemas.microsoft.com/office/drawing/2014/main" id="{10FDB4AC-719B-4E92-BDD7-B9951E8BF64E}"/>
                  </a:ext>
                </a:extLst>
              </p:cNvPr>
              <p:cNvSpPr>
                <a:spLocks/>
              </p:cNvSpPr>
              <p:nvPr/>
            </p:nvSpPr>
            <p:spPr bwMode="auto">
              <a:xfrm>
                <a:off x="4317" y="976"/>
                <a:ext cx="110" cy="37"/>
              </a:xfrm>
              <a:custGeom>
                <a:avLst/>
                <a:gdLst>
                  <a:gd name="T0" fmla="*/ 47 w 307"/>
                  <a:gd name="T1" fmla="*/ 95 h 102"/>
                  <a:gd name="T2" fmla="*/ 260 w 307"/>
                  <a:gd name="T3" fmla="*/ 95 h 102"/>
                  <a:gd name="T4" fmla="*/ 307 w 307"/>
                  <a:gd name="T5" fmla="*/ 55 h 102"/>
                  <a:gd name="T6" fmla="*/ 268 w 307"/>
                  <a:gd name="T7" fmla="*/ 0 h 102"/>
                  <a:gd name="T8" fmla="*/ 260 w 307"/>
                  <a:gd name="T9" fmla="*/ 0 h 102"/>
                  <a:gd name="T10" fmla="*/ 47 w 307"/>
                  <a:gd name="T11" fmla="*/ 0 h 102"/>
                  <a:gd name="T12" fmla="*/ 0 w 307"/>
                  <a:gd name="T13" fmla="*/ 47 h 102"/>
                  <a:gd name="T14" fmla="*/ 47 w 307"/>
                  <a:gd name="T15" fmla="*/ 95 h 102"/>
                  <a:gd name="T16" fmla="*/ 47 w 307"/>
                  <a:gd name="T17"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102">
                    <a:moveTo>
                      <a:pt x="47" y="95"/>
                    </a:moveTo>
                    <a:cubicBezTo>
                      <a:pt x="260" y="95"/>
                      <a:pt x="260" y="95"/>
                      <a:pt x="260" y="95"/>
                    </a:cubicBezTo>
                    <a:cubicBezTo>
                      <a:pt x="283" y="102"/>
                      <a:pt x="307" y="79"/>
                      <a:pt x="307" y="55"/>
                    </a:cubicBezTo>
                    <a:cubicBezTo>
                      <a:pt x="307" y="24"/>
                      <a:pt x="291" y="8"/>
                      <a:pt x="268" y="0"/>
                    </a:cubicBezTo>
                    <a:cubicBezTo>
                      <a:pt x="260" y="0"/>
                      <a:pt x="260" y="0"/>
                      <a:pt x="260" y="0"/>
                    </a:cubicBezTo>
                    <a:cubicBezTo>
                      <a:pt x="47" y="0"/>
                      <a:pt x="47" y="0"/>
                      <a:pt x="47" y="0"/>
                    </a:cubicBezTo>
                    <a:cubicBezTo>
                      <a:pt x="24" y="0"/>
                      <a:pt x="0" y="24"/>
                      <a:pt x="0" y="47"/>
                    </a:cubicBezTo>
                    <a:cubicBezTo>
                      <a:pt x="0" y="71"/>
                      <a:pt x="16" y="95"/>
                      <a:pt x="47" y="95"/>
                    </a:cubicBezTo>
                    <a:cubicBezTo>
                      <a:pt x="47" y="95"/>
                      <a:pt x="47" y="95"/>
                      <a:pt x="47" y="95"/>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A27F85A2-8A9C-424C-9C3B-1A8A434AFC7F}"/>
                  </a:ext>
                </a:extLst>
              </p:cNvPr>
              <p:cNvSpPr>
                <a:spLocks/>
              </p:cNvSpPr>
              <p:nvPr/>
            </p:nvSpPr>
            <p:spPr bwMode="auto">
              <a:xfrm>
                <a:off x="4832" y="979"/>
                <a:ext cx="110" cy="36"/>
              </a:xfrm>
              <a:custGeom>
                <a:avLst/>
                <a:gdLst>
                  <a:gd name="T0" fmla="*/ 307 w 307"/>
                  <a:gd name="T1" fmla="*/ 55 h 102"/>
                  <a:gd name="T2" fmla="*/ 260 w 307"/>
                  <a:gd name="T3" fmla="*/ 8 h 102"/>
                  <a:gd name="T4" fmla="*/ 48 w 307"/>
                  <a:gd name="T5" fmla="*/ 0 h 102"/>
                  <a:gd name="T6" fmla="*/ 0 w 307"/>
                  <a:gd name="T7" fmla="*/ 47 h 102"/>
                  <a:gd name="T8" fmla="*/ 48 w 307"/>
                  <a:gd name="T9" fmla="*/ 94 h 102"/>
                  <a:gd name="T10" fmla="*/ 260 w 307"/>
                  <a:gd name="T11" fmla="*/ 102 h 102"/>
                  <a:gd name="T12" fmla="*/ 260 w 307"/>
                  <a:gd name="T13" fmla="*/ 102 h 102"/>
                  <a:gd name="T14" fmla="*/ 307 w 307"/>
                  <a:gd name="T15" fmla="*/ 55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102">
                    <a:moveTo>
                      <a:pt x="307" y="55"/>
                    </a:moveTo>
                    <a:cubicBezTo>
                      <a:pt x="307" y="32"/>
                      <a:pt x="291" y="8"/>
                      <a:pt x="260" y="8"/>
                    </a:cubicBezTo>
                    <a:cubicBezTo>
                      <a:pt x="48" y="0"/>
                      <a:pt x="48" y="0"/>
                      <a:pt x="48" y="0"/>
                    </a:cubicBezTo>
                    <a:cubicBezTo>
                      <a:pt x="24" y="0"/>
                      <a:pt x="0" y="16"/>
                      <a:pt x="0" y="47"/>
                    </a:cubicBezTo>
                    <a:cubicBezTo>
                      <a:pt x="0" y="71"/>
                      <a:pt x="16" y="94"/>
                      <a:pt x="48" y="94"/>
                    </a:cubicBezTo>
                    <a:cubicBezTo>
                      <a:pt x="260" y="102"/>
                      <a:pt x="260" y="102"/>
                      <a:pt x="260" y="102"/>
                    </a:cubicBezTo>
                    <a:cubicBezTo>
                      <a:pt x="260" y="102"/>
                      <a:pt x="260" y="102"/>
                      <a:pt x="260" y="102"/>
                    </a:cubicBezTo>
                    <a:cubicBezTo>
                      <a:pt x="284" y="102"/>
                      <a:pt x="307" y="87"/>
                      <a:pt x="307" y="55"/>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4">
                <a:extLst>
                  <a:ext uri="{FF2B5EF4-FFF2-40B4-BE49-F238E27FC236}">
                    <a16:creationId xmlns:a16="http://schemas.microsoft.com/office/drawing/2014/main" id="{AF95CB24-0C95-4A37-8C5C-DACC4B1FF6A5}"/>
                  </a:ext>
                </a:extLst>
              </p:cNvPr>
              <p:cNvSpPr>
                <a:spLocks/>
              </p:cNvSpPr>
              <p:nvPr/>
            </p:nvSpPr>
            <p:spPr bwMode="auto">
              <a:xfrm>
                <a:off x="4351" y="1097"/>
                <a:ext cx="105" cy="79"/>
              </a:xfrm>
              <a:custGeom>
                <a:avLst/>
                <a:gdLst>
                  <a:gd name="T0" fmla="*/ 86 w 291"/>
                  <a:gd name="T1" fmla="*/ 213 h 221"/>
                  <a:gd name="T2" fmla="*/ 259 w 291"/>
                  <a:gd name="T3" fmla="*/ 95 h 221"/>
                  <a:gd name="T4" fmla="*/ 275 w 291"/>
                  <a:gd name="T5" fmla="*/ 32 h 221"/>
                  <a:gd name="T6" fmla="*/ 212 w 291"/>
                  <a:gd name="T7" fmla="*/ 16 h 221"/>
                  <a:gd name="T8" fmla="*/ 31 w 291"/>
                  <a:gd name="T9" fmla="*/ 134 h 221"/>
                  <a:gd name="T10" fmla="*/ 15 w 291"/>
                  <a:gd name="T11" fmla="*/ 205 h 221"/>
                  <a:gd name="T12" fmla="*/ 55 w 291"/>
                  <a:gd name="T13" fmla="*/ 221 h 221"/>
                  <a:gd name="T14" fmla="*/ 86 w 291"/>
                  <a:gd name="T15" fmla="*/ 213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21">
                    <a:moveTo>
                      <a:pt x="86" y="213"/>
                    </a:moveTo>
                    <a:cubicBezTo>
                      <a:pt x="259" y="95"/>
                      <a:pt x="259" y="95"/>
                      <a:pt x="259" y="95"/>
                    </a:cubicBezTo>
                    <a:cubicBezTo>
                      <a:pt x="283" y="79"/>
                      <a:pt x="291" y="55"/>
                      <a:pt x="275" y="32"/>
                    </a:cubicBezTo>
                    <a:cubicBezTo>
                      <a:pt x="259" y="8"/>
                      <a:pt x="228" y="0"/>
                      <a:pt x="212" y="16"/>
                    </a:cubicBezTo>
                    <a:cubicBezTo>
                      <a:pt x="31" y="134"/>
                      <a:pt x="31" y="134"/>
                      <a:pt x="31" y="134"/>
                    </a:cubicBezTo>
                    <a:cubicBezTo>
                      <a:pt x="7" y="150"/>
                      <a:pt x="0" y="181"/>
                      <a:pt x="15" y="205"/>
                    </a:cubicBezTo>
                    <a:cubicBezTo>
                      <a:pt x="23" y="213"/>
                      <a:pt x="39" y="221"/>
                      <a:pt x="55" y="221"/>
                    </a:cubicBezTo>
                    <a:cubicBezTo>
                      <a:pt x="62" y="221"/>
                      <a:pt x="78" y="221"/>
                      <a:pt x="86" y="213"/>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5">
                <a:extLst>
                  <a:ext uri="{FF2B5EF4-FFF2-40B4-BE49-F238E27FC236}">
                    <a16:creationId xmlns:a16="http://schemas.microsoft.com/office/drawing/2014/main" id="{F94C246C-963C-4AD5-A77B-FC04E793E49F}"/>
                  </a:ext>
                </a:extLst>
              </p:cNvPr>
              <p:cNvSpPr>
                <a:spLocks/>
              </p:cNvSpPr>
              <p:nvPr/>
            </p:nvSpPr>
            <p:spPr bwMode="auto">
              <a:xfrm>
                <a:off x="4785" y="1094"/>
                <a:ext cx="104" cy="79"/>
              </a:xfrm>
              <a:custGeom>
                <a:avLst/>
                <a:gdLst>
                  <a:gd name="T0" fmla="*/ 275 w 291"/>
                  <a:gd name="T1" fmla="*/ 196 h 220"/>
                  <a:gd name="T2" fmla="*/ 259 w 291"/>
                  <a:gd name="T3" fmla="*/ 133 h 220"/>
                  <a:gd name="T4" fmla="*/ 78 w 291"/>
                  <a:gd name="T5" fmla="*/ 15 h 220"/>
                  <a:gd name="T6" fmla="*/ 15 w 291"/>
                  <a:gd name="T7" fmla="*/ 23 h 220"/>
                  <a:gd name="T8" fmla="*/ 31 w 291"/>
                  <a:gd name="T9" fmla="*/ 94 h 220"/>
                  <a:gd name="T10" fmla="*/ 204 w 291"/>
                  <a:gd name="T11" fmla="*/ 212 h 220"/>
                  <a:gd name="T12" fmla="*/ 236 w 291"/>
                  <a:gd name="T13" fmla="*/ 220 h 220"/>
                  <a:gd name="T14" fmla="*/ 275 w 291"/>
                  <a:gd name="T15" fmla="*/ 196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220">
                    <a:moveTo>
                      <a:pt x="275" y="196"/>
                    </a:moveTo>
                    <a:cubicBezTo>
                      <a:pt x="291" y="173"/>
                      <a:pt x="283" y="141"/>
                      <a:pt x="259" y="133"/>
                    </a:cubicBezTo>
                    <a:cubicBezTo>
                      <a:pt x="78" y="15"/>
                      <a:pt x="78" y="15"/>
                      <a:pt x="78" y="15"/>
                    </a:cubicBezTo>
                    <a:cubicBezTo>
                      <a:pt x="55" y="0"/>
                      <a:pt x="31" y="7"/>
                      <a:pt x="15" y="23"/>
                    </a:cubicBezTo>
                    <a:cubicBezTo>
                      <a:pt x="0" y="47"/>
                      <a:pt x="8" y="78"/>
                      <a:pt x="31" y="94"/>
                    </a:cubicBezTo>
                    <a:cubicBezTo>
                      <a:pt x="204" y="212"/>
                      <a:pt x="204" y="212"/>
                      <a:pt x="204" y="212"/>
                    </a:cubicBezTo>
                    <a:cubicBezTo>
                      <a:pt x="220" y="212"/>
                      <a:pt x="228" y="220"/>
                      <a:pt x="236" y="220"/>
                    </a:cubicBezTo>
                    <a:cubicBezTo>
                      <a:pt x="251" y="220"/>
                      <a:pt x="267" y="212"/>
                      <a:pt x="275" y="196"/>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6">
                <a:extLst>
                  <a:ext uri="{FF2B5EF4-FFF2-40B4-BE49-F238E27FC236}">
                    <a16:creationId xmlns:a16="http://schemas.microsoft.com/office/drawing/2014/main" id="{B1A85C99-A5A9-467B-B1C1-C5FFA073B9B4}"/>
                  </a:ext>
                </a:extLst>
              </p:cNvPr>
              <p:cNvSpPr>
                <a:spLocks/>
              </p:cNvSpPr>
              <p:nvPr/>
            </p:nvSpPr>
            <p:spPr bwMode="auto">
              <a:xfrm>
                <a:off x="4788" y="805"/>
                <a:ext cx="101" cy="79"/>
              </a:xfrm>
              <a:custGeom>
                <a:avLst/>
                <a:gdLst>
                  <a:gd name="T0" fmla="*/ 79 w 283"/>
                  <a:gd name="T1" fmla="*/ 213 h 220"/>
                  <a:gd name="T2" fmla="*/ 260 w 283"/>
                  <a:gd name="T3" fmla="*/ 95 h 220"/>
                  <a:gd name="T4" fmla="*/ 267 w 283"/>
                  <a:gd name="T5" fmla="*/ 32 h 220"/>
                  <a:gd name="T6" fmla="*/ 205 w 283"/>
                  <a:gd name="T7" fmla="*/ 16 h 220"/>
                  <a:gd name="T8" fmla="*/ 24 w 283"/>
                  <a:gd name="T9" fmla="*/ 134 h 220"/>
                  <a:gd name="T10" fmla="*/ 16 w 283"/>
                  <a:gd name="T11" fmla="*/ 205 h 220"/>
                  <a:gd name="T12" fmla="*/ 55 w 283"/>
                  <a:gd name="T13" fmla="*/ 220 h 220"/>
                  <a:gd name="T14" fmla="*/ 79 w 283"/>
                  <a:gd name="T15" fmla="*/ 21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20">
                    <a:moveTo>
                      <a:pt x="79" y="213"/>
                    </a:moveTo>
                    <a:cubicBezTo>
                      <a:pt x="260" y="95"/>
                      <a:pt x="260" y="95"/>
                      <a:pt x="260" y="95"/>
                    </a:cubicBezTo>
                    <a:cubicBezTo>
                      <a:pt x="275" y="79"/>
                      <a:pt x="283" y="55"/>
                      <a:pt x="267" y="32"/>
                    </a:cubicBezTo>
                    <a:cubicBezTo>
                      <a:pt x="252" y="8"/>
                      <a:pt x="228" y="0"/>
                      <a:pt x="205" y="16"/>
                    </a:cubicBezTo>
                    <a:cubicBezTo>
                      <a:pt x="24" y="134"/>
                      <a:pt x="24" y="134"/>
                      <a:pt x="24" y="134"/>
                    </a:cubicBezTo>
                    <a:cubicBezTo>
                      <a:pt x="0" y="150"/>
                      <a:pt x="0" y="181"/>
                      <a:pt x="16" y="205"/>
                    </a:cubicBezTo>
                    <a:cubicBezTo>
                      <a:pt x="24" y="213"/>
                      <a:pt x="39" y="220"/>
                      <a:pt x="55" y="220"/>
                    </a:cubicBezTo>
                    <a:cubicBezTo>
                      <a:pt x="63" y="220"/>
                      <a:pt x="71" y="220"/>
                      <a:pt x="79" y="213"/>
                    </a:cubicBezTo>
                    <a:close/>
                  </a:path>
                </a:pathLst>
              </a:custGeom>
              <a:solidFill>
                <a:srgbClr val="B0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8" name="Title Text">
            <a:extLst>
              <a:ext uri="{FF2B5EF4-FFF2-40B4-BE49-F238E27FC236}">
                <a16:creationId xmlns:a16="http://schemas.microsoft.com/office/drawing/2014/main" id="{80B5B33D-D7D1-476F-8545-8F294E41E645}"/>
              </a:ext>
            </a:extLst>
          </p:cNvPr>
          <p:cNvSpPr>
            <a:spLocks noChangeArrowheads="1"/>
          </p:cNvSpPr>
          <p:nvPr/>
        </p:nvSpPr>
        <p:spPr bwMode="auto">
          <a:xfrm>
            <a:off x="5318293" y="5291157"/>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tx1">
                    <a:lumMod val="65000"/>
                    <a:lumOff val="35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FORTIFY!</a:t>
            </a:r>
            <a:endParaRPr lang="en-US" altLang="en-US" sz="4500" spc="10" dirty="0">
              <a:ln w="0"/>
              <a:solidFill>
                <a:schemeClr val="tx1">
                  <a:lumMod val="65000"/>
                  <a:lumOff val="35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1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70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3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8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8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8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2B8673C-C779-4D49-B116-2E51C66E3F88}"/>
              </a:ext>
            </a:extLst>
          </p:cNvPr>
          <p:cNvSpPr txBox="1"/>
          <p:nvPr/>
        </p:nvSpPr>
        <p:spPr>
          <a:xfrm>
            <a:off x="3139888" y="2312265"/>
            <a:ext cx="6100482" cy="1528624"/>
          </a:xfrm>
          <a:prstGeom prst="rect">
            <a:avLst/>
          </a:prstGeom>
          <a:noFill/>
        </p:spPr>
        <p:txBody>
          <a:bodyPr wrap="square">
            <a:spAutoFit/>
          </a:bodyPr>
          <a:lstStyle/>
          <a:p>
            <a:pPr marR="0" algn="ctr" rtl="0"/>
            <a:r>
              <a:rPr lang="en-US" sz="4000" b="1" i="0" u="none" strike="noStrike" baseline="30000" dirty="0">
                <a:solidFill>
                  <a:srgbClr val="000000"/>
                </a:solidFill>
                <a:latin typeface="Minion Pro" panose="02040503050306020203" pitchFamily="18" charset="0"/>
              </a:rPr>
              <a:t>The War Against God</a:t>
            </a:r>
          </a:p>
          <a:p>
            <a:pPr marR="0" algn="ctr" rtl="0"/>
            <a:r>
              <a:rPr lang="en-US" sz="4000" b="0" i="1" u="none" strike="noStrike" baseline="30000" dirty="0">
                <a:solidFill>
                  <a:srgbClr val="000000"/>
                </a:solidFill>
                <a:latin typeface="Minion Pro" panose="02040503050306020203" pitchFamily="18" charset="0"/>
              </a:rPr>
              <a:t>(Reshaping our view of the triunity.)</a:t>
            </a:r>
            <a:endParaRPr lang="en-US" sz="4000" b="1" i="0" u="none" strike="noStrike" baseline="30000" dirty="0">
              <a:solidFill>
                <a:srgbClr val="000000"/>
              </a:solidFill>
              <a:latin typeface="Minion Pro" panose="02040503050306020203" pitchFamily="18" charset="0"/>
            </a:endParaRPr>
          </a:p>
          <a:p>
            <a:pPr marR="0" algn="ctr" rtl="0"/>
            <a:r>
              <a:rPr lang="en-US" sz="4000" b="1" i="0" u="none" strike="noStrike" baseline="30000" dirty="0">
                <a:solidFill>
                  <a:srgbClr val="000000"/>
                </a:solidFill>
                <a:latin typeface="Minion Pro" panose="02040503050306020203" pitchFamily="18" charset="0"/>
              </a:rPr>
              <a:t>(Theology Proper)</a:t>
            </a:r>
            <a:endParaRPr lang="en-US" sz="4000" dirty="0"/>
          </a:p>
        </p:txBody>
      </p:sp>
      <p:grpSp>
        <p:nvGrpSpPr>
          <p:cNvPr id="20" name="Group 19">
            <a:extLst>
              <a:ext uri="{FF2B5EF4-FFF2-40B4-BE49-F238E27FC236}">
                <a16:creationId xmlns:a16="http://schemas.microsoft.com/office/drawing/2014/main" id="{57437B97-5CC5-43A9-A745-7683099188F6}"/>
              </a:ext>
            </a:extLst>
          </p:cNvPr>
          <p:cNvGrpSpPr/>
          <p:nvPr/>
        </p:nvGrpSpPr>
        <p:grpSpPr>
          <a:xfrm>
            <a:off x="0" y="5244354"/>
            <a:ext cx="2868706" cy="1172277"/>
            <a:chOff x="0" y="0"/>
            <a:chExt cx="2868706" cy="1172277"/>
          </a:xfrm>
        </p:grpSpPr>
        <p:sp>
          <p:nvSpPr>
            <p:cNvPr id="21" name="Title Text">
              <a:extLst>
                <a:ext uri="{FF2B5EF4-FFF2-40B4-BE49-F238E27FC236}">
                  <a16:creationId xmlns:a16="http://schemas.microsoft.com/office/drawing/2014/main" id="{9F7E3B04-75B5-45A4-882B-37DE6D2F64B9}"/>
                </a:ext>
              </a:extLst>
            </p:cNvPr>
            <p:cNvSpPr>
              <a:spLocks noChangeArrowheads="1"/>
            </p:cNvSpPr>
            <p:nvPr/>
          </p:nvSpPr>
          <p:spPr bwMode="auto">
            <a:xfrm>
              <a:off x="0" y="0"/>
              <a:ext cx="2868706" cy="6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lang="en-US" altLang="en-US" sz="3600" b="1" spc="200" dirty="0">
                  <a:ln w="19050">
                    <a:solidFill>
                      <a:prstClr val="black"/>
                    </a:solidFill>
                  </a:ln>
                  <a:solidFill>
                    <a:srgbClr val="FAC900"/>
                  </a:solidFill>
                  <a:latin typeface="Calibri" panose="020F0502020204030204" pitchFamily="34" charset="0"/>
                  <a:cs typeface="Calibri" panose="020F0502020204030204" pitchFamily="34" charset="0"/>
                </a:rPr>
                <a:t>The Attacks</a:t>
              </a:r>
              <a:r>
                <a:rPr kumimoji="0" lang="en-US" altLang="en-US" sz="3600" b="1"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rPr>
                <a:t> </a:t>
              </a:r>
              <a:endParaRPr kumimoji="0" lang="en-US" altLang="en-US" sz="3600" b="0" i="0" u="none" strike="noStrike" kern="1200" cap="none" spc="200" normalizeH="0" baseline="0" noProof="0" dirty="0">
                <a:ln w="19050">
                  <a:solidFill>
                    <a:prstClr val="black"/>
                  </a:solidFill>
                </a:ln>
                <a:solidFill>
                  <a:srgbClr val="FAC900"/>
                </a:solidFill>
                <a:effectLst/>
                <a:uLnTx/>
                <a:uFillTx/>
                <a:latin typeface="Calibri" panose="020F0502020204030204" pitchFamily="34" charset="0"/>
                <a:ea typeface="+mn-ea"/>
                <a:cs typeface="Calibri" panose="020F0502020204030204" pitchFamily="34" charset="0"/>
              </a:endParaRPr>
            </a:p>
          </p:txBody>
        </p:sp>
        <p:sp>
          <p:nvSpPr>
            <p:cNvPr id="22" name="Title Text">
              <a:extLst>
                <a:ext uri="{FF2B5EF4-FFF2-40B4-BE49-F238E27FC236}">
                  <a16:creationId xmlns:a16="http://schemas.microsoft.com/office/drawing/2014/main" id="{212EEC4B-89AB-439D-A6AC-FBEFB9301411}"/>
                </a:ext>
              </a:extLst>
            </p:cNvPr>
            <p:cNvSpPr>
              <a:spLocks noChangeArrowheads="1"/>
            </p:cNvSpPr>
            <p:nvPr/>
          </p:nvSpPr>
          <p:spPr bwMode="auto">
            <a:xfrm>
              <a:off x="206191" y="531076"/>
              <a:ext cx="2312893"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ts val="2500"/>
                </a:lnSpc>
                <a:spcBef>
                  <a:spcPct val="0"/>
                </a:spcBef>
                <a:spcAft>
                  <a:spcPct val="0"/>
                </a:spcAft>
                <a:buClrTx/>
                <a:buSzTx/>
                <a:buFontTx/>
                <a:buNone/>
                <a:tabLst/>
                <a:defRPr/>
              </a:pPr>
              <a:r>
                <a:rPr lang="en-US" altLang="en-US" sz="2200" b="1" spc="50" dirty="0">
                  <a:solidFill>
                    <a:srgbClr val="44546A"/>
                  </a:solidFill>
                  <a:latin typeface="Calibri" panose="020F0502020204030204" pitchFamily="34" charset="0"/>
                  <a:cs typeface="Calibri" panose="020F0502020204030204" pitchFamily="34" charset="0"/>
                </a:rPr>
                <a:t>GOD’S TRUTH TARGETED</a:t>
              </a:r>
              <a:r>
                <a:rPr kumimoji="0" lang="en-US" altLang="en-US" sz="2200" b="1" i="0" u="none" strike="noStrike" kern="1200" cap="none" spc="5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p:txBody>
        </p:sp>
      </p:grpSp>
      <p:sp>
        <p:nvSpPr>
          <p:cNvPr id="8" name="Rectangle 7">
            <a:extLst>
              <a:ext uri="{FF2B5EF4-FFF2-40B4-BE49-F238E27FC236}">
                <a16:creationId xmlns:a16="http://schemas.microsoft.com/office/drawing/2014/main" id="{C5D114F2-0357-48D6-AECD-81BB351768AB}"/>
              </a:ext>
            </a:extLst>
          </p:cNvPr>
          <p:cNvSpPr/>
          <p:nvPr/>
        </p:nvSpPr>
        <p:spPr>
          <a:xfrm>
            <a:off x="-13348" y="942"/>
            <a:ext cx="12205348" cy="923330"/>
          </a:xfrm>
          <a:prstGeom prst="rect">
            <a:avLst/>
          </a:prstGeom>
          <a:solidFill>
            <a:schemeClr val="accent3">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F2DBBBD-FB6B-48D4-BF94-22C0B1A9B1A0}"/>
              </a:ext>
            </a:extLst>
          </p:cNvPr>
          <p:cNvCxnSpPr>
            <a:cxnSpLocks/>
          </p:cNvCxnSpPr>
          <p:nvPr/>
        </p:nvCxnSpPr>
        <p:spPr>
          <a:xfrm>
            <a:off x="-13348" y="98926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B67DAB-AFBE-46DF-BF8D-D4113383D13D}"/>
              </a:ext>
            </a:extLst>
          </p:cNvPr>
          <p:cNvCxnSpPr>
            <a:cxnSpLocks/>
          </p:cNvCxnSpPr>
          <p:nvPr/>
        </p:nvCxnSpPr>
        <p:spPr>
          <a:xfrm>
            <a:off x="-13348" y="-74829"/>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_Text_Changethis">
            <a:extLst>
              <a:ext uri="{FF2B5EF4-FFF2-40B4-BE49-F238E27FC236}">
                <a16:creationId xmlns:a16="http://schemas.microsoft.com/office/drawing/2014/main" id="{32DC1ECE-BD65-4702-9D07-208F610CEEC6}"/>
              </a:ext>
            </a:extLst>
          </p:cNvPr>
          <p:cNvSpPr>
            <a:spLocks noChangeArrowheads="1"/>
          </p:cNvSpPr>
          <p:nvPr/>
        </p:nvSpPr>
        <p:spPr bwMode="auto">
          <a:xfrm>
            <a:off x="0" y="210987"/>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i="1" spc="400" dirty="0">
                <a:solidFill>
                  <a:schemeClr val="accent2">
                    <a:lumMod val="20000"/>
                    <a:lumOff val="80000"/>
                  </a:schemeClr>
                </a:solidFill>
                <a:latin typeface="Calibri Light" panose="020F0302020204030204" pitchFamily="34" charset="0"/>
                <a:cs typeface="Calibri Light" panose="020F0302020204030204" pitchFamily="34" charset="0"/>
              </a:rPr>
              <a:t>Evangelical Breach #2: God’s Nature</a:t>
            </a:r>
            <a:endParaRPr lang="en-US" altLang="en-US" sz="4000" i="1" dirty="0">
              <a:solidFill>
                <a:schemeClr val="accent2">
                  <a:lumMod val="20000"/>
                  <a:lumOff val="80000"/>
                </a:schemeClr>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5844D732-EE0F-401F-B1A9-6CB5E00A4CB7}"/>
              </a:ext>
            </a:extLst>
          </p:cNvPr>
          <p:cNvSpPr txBox="1"/>
          <p:nvPr/>
        </p:nvSpPr>
        <p:spPr>
          <a:xfrm>
            <a:off x="0" y="6096030"/>
            <a:ext cx="12192000" cy="369332"/>
          </a:xfrm>
          <a:prstGeom prst="rect">
            <a:avLst/>
          </a:prstGeom>
          <a:noFill/>
        </p:spPr>
        <p:txBody>
          <a:bodyPr wrap="square" rtlCol="0">
            <a:spAutoFit/>
          </a:bodyPr>
          <a:lstStyle/>
          <a:p>
            <a:pPr algn="ctr"/>
            <a:r>
              <a:rPr lang="en-US" i="1" dirty="0">
                <a:solidFill>
                  <a:srgbClr val="C00000"/>
                </a:solidFill>
                <a:effectLst>
                  <a:outerShdw blurRad="38100" dist="38100" dir="2700000" algn="tl">
                    <a:srgbClr val="000000">
                      <a:alpha val="43137"/>
                    </a:srgbClr>
                  </a:outerShdw>
                </a:effectLst>
              </a:rPr>
              <a:t>The Re-Envisioned Godhead</a:t>
            </a:r>
          </a:p>
        </p:txBody>
      </p:sp>
    </p:spTree>
    <p:extLst>
      <p:ext uri="{BB962C8B-B14F-4D97-AF65-F5344CB8AC3E}">
        <p14:creationId xmlns:p14="http://schemas.microsoft.com/office/powerpoint/2010/main" val="95074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800"/>
                                        <p:tgtEl>
                                          <p:spTgt spid="10"/>
                                        </p:tgtEl>
                                      </p:cBhvr>
                                    </p:animEffect>
                                  </p:childTnLst>
                                </p:cTn>
                              </p:par>
                              <p:par>
                                <p:cTn id="8" presetID="22" presetClass="entr" presetSubtype="8" fill="hold" nodeType="withEffect">
                                  <p:stCondLst>
                                    <p:cond delay="12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800"/>
                                        <p:tgtEl>
                                          <p:spTgt spid="9"/>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ectangle 26">
            <a:extLst>
              <a:ext uri="{FF2B5EF4-FFF2-40B4-BE49-F238E27FC236}">
                <a16:creationId xmlns:a16="http://schemas.microsoft.com/office/drawing/2014/main" id="{9F119818-E4F6-44AC-8D18-95EA94C8678F}"/>
              </a:ext>
            </a:extLst>
          </p:cNvPr>
          <p:cNvSpPr/>
          <p:nvPr/>
        </p:nvSpPr>
        <p:spPr>
          <a:xfrm>
            <a:off x="0" y="-16184"/>
            <a:ext cx="12192000" cy="1139312"/>
          </a:xfrm>
          <a:prstGeom prst="rect">
            <a:avLst/>
          </a:prstGeom>
          <a:gradFill>
            <a:gsLst>
              <a:gs pos="100000">
                <a:schemeClr val="tx1">
                  <a:lumMod val="82000"/>
                  <a:lumOff val="18000"/>
                  <a:alpha val="20000"/>
                </a:schemeClr>
              </a:gs>
              <a:gs pos="0">
                <a:schemeClr val="tx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ackground_Text_Changethis">
            <a:extLst>
              <a:ext uri="{FF2B5EF4-FFF2-40B4-BE49-F238E27FC236}">
                <a16:creationId xmlns:a16="http://schemas.microsoft.com/office/drawing/2014/main" id="{134A46A5-08CB-4856-9978-AB6D59332804}"/>
              </a:ext>
            </a:extLst>
          </p:cNvPr>
          <p:cNvSpPr>
            <a:spLocks noChangeArrowheads="1"/>
          </p:cNvSpPr>
          <p:nvPr/>
        </p:nvSpPr>
        <p:spPr bwMode="auto">
          <a:xfrm>
            <a:off x="7869382" y="5692765"/>
            <a:ext cx="4395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2000" b="1" spc="400" dirty="0">
                <a:ln w="28575">
                  <a:noFill/>
                </a:ln>
                <a:solidFill>
                  <a:srgbClr val="E3DECB">
                    <a:alpha val="10000"/>
                  </a:srgbClr>
                </a:solidFill>
                <a:latin typeface="Lobster" panose="02000506000000020003" pitchFamily="2" charset="0"/>
              </a:rPr>
              <a:t>StandingTrue.com</a:t>
            </a:r>
            <a:endParaRPr lang="en-US" altLang="en-US" dirty="0">
              <a:ln w="28575">
                <a:noFill/>
              </a:ln>
              <a:solidFill>
                <a:srgbClr val="E3DECB">
                  <a:alpha val="10000"/>
                </a:srgbClr>
              </a:solidFill>
            </a:endParaRPr>
          </a:p>
        </p:txBody>
      </p:sp>
      <p:sp>
        <p:nvSpPr>
          <p:cNvPr id="38" name="Textbox"/>
          <p:cNvSpPr txBox="1"/>
          <p:nvPr/>
        </p:nvSpPr>
        <p:spPr>
          <a:xfrm>
            <a:off x="283768" y="4635665"/>
            <a:ext cx="6677026" cy="1261884"/>
          </a:xfrm>
          <a:prstGeom prst="rect">
            <a:avLst/>
          </a:prstGeom>
          <a:noFill/>
        </p:spPr>
        <p:txBody>
          <a:bodyPr wrap="square" rtlCol="0">
            <a:spAutoFit/>
          </a:bodyPr>
          <a:lstStyle/>
          <a:p>
            <a:r>
              <a:rPr lang="en-US" sz="2400" b="1" i="1" spc="16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Identify the Breaches </a:t>
            </a:r>
          </a:p>
          <a:p>
            <a:r>
              <a:rPr lang="en-US" sz="2800" b="1" i="1" spc="16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&amp; Fortify the Body</a:t>
            </a:r>
          </a:p>
          <a:p>
            <a:r>
              <a:rPr lang="en-US" sz="2400" b="1" i="1" spc="140" dirty="0">
                <a:solidFill>
                  <a:srgbClr val="546E8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2020 Biblical Intensive</a:t>
            </a:r>
          </a:p>
        </p:txBody>
      </p:sp>
      <p:sp>
        <p:nvSpPr>
          <p:cNvPr id="13" name="Skies_Text_Changethis">
            <a:extLst>
              <a:ext uri="{FF2B5EF4-FFF2-40B4-BE49-F238E27FC236}">
                <a16:creationId xmlns:a16="http://schemas.microsoft.com/office/drawing/2014/main" id="{A47614C1-3853-476B-85CD-ED7D8F2BD76F}"/>
              </a:ext>
            </a:extLst>
          </p:cNvPr>
          <p:cNvSpPr>
            <a:spLocks noChangeArrowheads="1"/>
          </p:cNvSpPr>
          <p:nvPr/>
        </p:nvSpPr>
        <p:spPr bwMode="auto">
          <a:xfrm>
            <a:off x="-67239" y="1094246"/>
            <a:ext cx="12192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400" b="1" spc="400" dirty="0">
                <a:ln w="28575">
                  <a:noFill/>
                </a:ln>
                <a:solidFill>
                  <a:srgbClr val="E3DECB">
                    <a:alpha val="86000"/>
                  </a:srgbClr>
                </a:solidFill>
                <a:effectLst>
                  <a:outerShdw blurRad="38100" dist="38100" dir="2700000" algn="tl">
                    <a:srgbClr val="000000">
                      <a:alpha val="43137"/>
                    </a:srgbClr>
                  </a:outerShdw>
                </a:effectLst>
                <a:latin typeface="Lobster" panose="02000506000000020003" pitchFamily="2" charset="0"/>
              </a:rPr>
              <a:t>HEAVEN AND EARTH</a:t>
            </a:r>
          </a:p>
          <a:p>
            <a:pPr lvl="0" algn="ctr"/>
            <a:r>
              <a:rPr lang="en-US" altLang="en-US" sz="5400" b="1" spc="400" dirty="0">
                <a:ln w="28575">
                  <a:noFill/>
                </a:ln>
                <a:solidFill>
                  <a:srgbClr val="E3DECB">
                    <a:alpha val="86000"/>
                  </a:srgbClr>
                </a:solidFill>
                <a:effectLst>
                  <a:outerShdw blurRad="38100" dist="38100" dir="2700000" algn="tl">
                    <a:srgbClr val="000000">
                      <a:alpha val="43137"/>
                    </a:srgbClr>
                  </a:outerShdw>
                </a:effectLst>
                <a:latin typeface="Lobster" panose="02000506000000020003" pitchFamily="2" charset="0"/>
              </a:rPr>
              <a:t>  </a:t>
            </a:r>
            <a:r>
              <a:rPr lang="en-US" altLang="en-US" sz="5400" b="1" spc="400" dirty="0">
                <a:ln w="28575">
                  <a:noFill/>
                </a:ln>
                <a:solidFill>
                  <a:srgbClr val="44546A"/>
                </a:solidFill>
                <a:effectLst>
                  <a:outerShdw blurRad="38100" dist="38100" dir="2700000" algn="tl">
                    <a:srgbClr val="000000">
                      <a:alpha val="43137"/>
                    </a:srgbClr>
                  </a:outerShdw>
                </a:effectLst>
                <a:latin typeface="Lobster" panose="02000506000000020003" pitchFamily="2" charset="0"/>
              </a:rPr>
              <a:t>The Battle is Here!</a:t>
            </a:r>
          </a:p>
          <a:p>
            <a:pPr lvl="0" algn="ctr"/>
            <a:endParaRPr lang="en-US" altLang="en-US" sz="5400" b="1" spc="400" dirty="0">
              <a:ln w="28575">
                <a:noFill/>
              </a:ln>
              <a:solidFill>
                <a:srgbClr val="44546A"/>
              </a:solidFill>
              <a:effectLst>
                <a:outerShdw blurRad="38100" dist="38100" dir="2700000" algn="tl">
                  <a:srgbClr val="000000">
                    <a:alpha val="43137"/>
                  </a:srgbClr>
                </a:outerShdw>
              </a:effectLst>
              <a:latin typeface="Lobster" panose="02000506000000020003" pitchFamily="2" charset="0"/>
            </a:endParaRPr>
          </a:p>
          <a:p>
            <a:pPr lvl="0" algn="ctr"/>
            <a:r>
              <a:rPr lang="en-US" altLang="en-US" sz="5400" b="1" spc="400" dirty="0">
                <a:ln w="28575">
                  <a:noFill/>
                </a:ln>
                <a:solidFill>
                  <a:srgbClr val="44546A"/>
                </a:solidFill>
                <a:effectLst>
                  <a:outerShdw blurRad="38100" dist="38100" dir="2700000" algn="tl">
                    <a:srgbClr val="000000">
                      <a:alpha val="43137"/>
                    </a:srgbClr>
                  </a:outerShdw>
                </a:effectLst>
                <a:latin typeface="Lobster" panose="02000506000000020003" pitchFamily="2" charset="0"/>
              </a:rPr>
              <a:t>ARE YOU FORTIFIED?  </a:t>
            </a:r>
            <a:endParaRPr lang="en-US" altLang="en-US" sz="7200" dirty="0">
              <a:ln w="28575">
                <a:noFill/>
              </a:ln>
              <a:solidFill>
                <a:srgbClr val="44546A"/>
              </a:solidFill>
              <a:effectLst>
                <a:outerShdw blurRad="38100" dist="38100" dir="2700000" algn="tl">
                  <a:srgbClr val="000000">
                    <a:alpha val="43137"/>
                  </a:srgbClr>
                </a:outerShdw>
              </a:effectLst>
            </a:endParaRPr>
          </a:p>
        </p:txBody>
      </p:sp>
      <p:pic>
        <p:nvPicPr>
          <p:cNvPr id="23" name="guy_bottom">
            <a:extLst>
              <a:ext uri="{FF2B5EF4-FFF2-40B4-BE49-F238E27FC236}">
                <a16:creationId xmlns:a16="http://schemas.microsoft.com/office/drawing/2014/main" id="{5B00DAB5-CB3A-419D-A5C4-2C1B07BD8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151" y="3979967"/>
            <a:ext cx="6090849" cy="2898266"/>
          </a:xfrm>
          <a:prstGeom prst="rect">
            <a:avLst/>
          </a:prstGeom>
        </p:spPr>
      </p:pic>
    </p:spTree>
    <p:extLst>
      <p:ext uri="{BB962C8B-B14F-4D97-AF65-F5344CB8AC3E}">
        <p14:creationId xmlns:p14="http://schemas.microsoft.com/office/powerpoint/2010/main" val="407388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300"/>
                                        <p:tgtEl>
                                          <p:spTgt spid="23"/>
                                        </p:tgtEl>
                                      </p:cBhvr>
                                    </p:animEffect>
                                    <p:anim calcmode="lin" valueType="num">
                                      <p:cBhvr>
                                        <p:cTn id="8" dur="1300" fill="hold"/>
                                        <p:tgtEl>
                                          <p:spTgt spid="23"/>
                                        </p:tgtEl>
                                        <p:attrNameLst>
                                          <p:attrName>ppt_x</p:attrName>
                                        </p:attrNameLst>
                                      </p:cBhvr>
                                      <p:tavLst>
                                        <p:tav tm="0">
                                          <p:val>
                                            <p:strVal val="#ppt_x"/>
                                          </p:val>
                                        </p:tav>
                                        <p:tav tm="100000">
                                          <p:val>
                                            <p:strVal val="#ppt_x"/>
                                          </p:val>
                                        </p:tav>
                                      </p:tavLst>
                                    </p:anim>
                                    <p:anim calcmode="lin" valueType="num">
                                      <p:cBhvr>
                                        <p:cTn id="9" dur="1300" fill="hold"/>
                                        <p:tgtEl>
                                          <p:spTgt spid="2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900"/>
                                        <p:tgtEl>
                                          <p:spTgt spid="27"/>
                                        </p:tgtEl>
                                      </p:cBhvr>
                                    </p:animEffect>
                                  </p:childTnLst>
                                </p:cTn>
                              </p:par>
                              <p:par>
                                <p:cTn id="13" presetID="50" presetClass="entr" presetSubtype="0" decel="100000" fill="hold" grpId="0" nodeType="withEffect">
                                  <p:stCondLst>
                                    <p:cond delay="19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600" fill="hold"/>
                                        <p:tgtEl>
                                          <p:spTgt spid="13"/>
                                        </p:tgtEl>
                                        <p:attrNameLst>
                                          <p:attrName>ppt_w</p:attrName>
                                        </p:attrNameLst>
                                      </p:cBhvr>
                                      <p:tavLst>
                                        <p:tav tm="0">
                                          <p:val>
                                            <p:strVal val="#ppt_w+.3"/>
                                          </p:val>
                                        </p:tav>
                                        <p:tav tm="100000">
                                          <p:val>
                                            <p:strVal val="#ppt_w"/>
                                          </p:val>
                                        </p:tav>
                                      </p:tavLst>
                                    </p:anim>
                                    <p:anim calcmode="lin" valueType="num">
                                      <p:cBhvr>
                                        <p:cTn id="16" dur="1600" fill="hold"/>
                                        <p:tgtEl>
                                          <p:spTgt spid="13"/>
                                        </p:tgtEl>
                                        <p:attrNameLst>
                                          <p:attrName>ppt_h</p:attrName>
                                        </p:attrNameLst>
                                      </p:cBhvr>
                                      <p:tavLst>
                                        <p:tav tm="0">
                                          <p:val>
                                            <p:strVal val="#ppt_h"/>
                                          </p:val>
                                        </p:tav>
                                        <p:tav tm="100000">
                                          <p:val>
                                            <p:strVal val="#ppt_h"/>
                                          </p:val>
                                        </p:tav>
                                      </p:tavLst>
                                    </p:anim>
                                    <p:animEffect transition="in" filter="fade">
                                      <p:cBhvr>
                                        <p:cTn id="17" dur="1600"/>
                                        <p:tgtEl>
                                          <p:spTgt spid="13"/>
                                        </p:tgtEl>
                                      </p:cBhvr>
                                    </p:animEffect>
                                  </p:childTnLst>
                                </p:cTn>
                              </p:par>
                              <p:par>
                                <p:cTn id="18" presetID="10" presetClass="entr" presetSubtype="0" fill="hold" grpId="0" nodeType="withEffect">
                                  <p:stCondLst>
                                    <p:cond delay="2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800"/>
                                        <p:tgtEl>
                                          <p:spTgt spid="38"/>
                                        </p:tgtEl>
                                      </p:cBhvr>
                                    </p:animEffect>
                                  </p:childTnLst>
                                </p:cTn>
                              </p:par>
                              <p:par>
                                <p:cTn id="21" presetID="10" presetClass="entr" presetSubtype="0" fill="hold" grpId="0" nodeType="withEffect">
                                  <p:stCondLst>
                                    <p:cond delay="34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9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p:bldP spid="38"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607A6AC-2305-48BB-8738-F1058BD74D0F}"/>
              </a:ext>
            </a:extLst>
          </p:cNvPr>
          <p:cNvGraphicFramePr>
            <a:graphicFrameLocks noChangeAspect="1"/>
          </p:cNvGraphicFramePr>
          <p:nvPr/>
        </p:nvGraphicFramePr>
        <p:xfrm>
          <a:off x="-631168" y="-1398419"/>
          <a:ext cx="17332483" cy="9654838"/>
        </p:xfrm>
        <a:graphic>
          <a:graphicData uri="http://schemas.openxmlformats.org/presentationml/2006/ole">
            <mc:AlternateContent xmlns:mc="http://schemas.openxmlformats.org/markup-compatibility/2006">
              <mc:Choice xmlns:v="urn:schemas-microsoft-com:vml" Requires="v">
                <p:oleObj r:id="rId3" imgW="16253640" imgH="9193320" progId="">
                  <p:embed/>
                </p:oleObj>
              </mc:Choice>
              <mc:Fallback>
                <p:oleObj r:id="rId3" imgW="16253640" imgH="9193320" progId="">
                  <p:embed/>
                  <p:pic>
                    <p:nvPicPr>
                      <p:cNvPr id="2" name="Object 1">
                        <a:extLst>
                          <a:ext uri="{FF2B5EF4-FFF2-40B4-BE49-F238E27FC236}">
                            <a16:creationId xmlns:a16="http://schemas.microsoft.com/office/drawing/2014/main" id="{D607A6AC-2305-48BB-8738-F1058BD74D0F}"/>
                          </a:ext>
                        </a:extLst>
                      </p:cNvPr>
                      <p:cNvPicPr/>
                      <p:nvPr/>
                    </p:nvPicPr>
                    <p:blipFill>
                      <a:blip r:embed="rId4">
                        <a:alphaModFix amt="39000"/>
                      </a:blip>
                      <a:stretch>
                        <a:fillRect/>
                      </a:stretch>
                    </p:blipFill>
                    <p:spPr>
                      <a:xfrm>
                        <a:off x="-631168" y="-1398419"/>
                        <a:ext cx="17332483" cy="9654838"/>
                      </a:xfrm>
                      <a:prstGeom prst="rect">
                        <a:avLst/>
                      </a:prstGeom>
                    </p:spPr>
                  </p:pic>
                </p:oleObj>
              </mc:Fallback>
            </mc:AlternateContent>
          </a:graphicData>
        </a:graphic>
      </p:graphicFrame>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nvGraphicFramePr>
        <p:xfrm>
          <a:off x="405114" y="170116"/>
          <a:ext cx="11859275" cy="6694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Rectangle 19">
            <a:extLst>
              <a:ext uri="{FF2B5EF4-FFF2-40B4-BE49-F238E27FC236}">
                <a16:creationId xmlns:a16="http://schemas.microsoft.com/office/drawing/2014/main" id="{51A5D318-0538-414D-AD86-68EC4428C8A9}"/>
              </a:ext>
            </a:extLst>
          </p:cNvPr>
          <p:cNvSpPr/>
          <p:nvPr/>
        </p:nvSpPr>
        <p:spPr>
          <a:xfrm>
            <a:off x="-13348" y="444002"/>
            <a:ext cx="12205348" cy="923330"/>
          </a:xfrm>
          <a:prstGeom prst="rect">
            <a:avLst/>
          </a:prstGeom>
          <a:solidFill>
            <a:schemeClr val="accent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8609ED6F-EDA3-4AD9-B19B-A6F79FFCC2FC}"/>
              </a:ext>
            </a:extLst>
          </p:cNvPr>
          <p:cNvCxnSpPr>
            <a:cxnSpLocks/>
          </p:cNvCxnSpPr>
          <p:nvPr/>
        </p:nvCxnSpPr>
        <p:spPr>
          <a:xfrm>
            <a:off x="-13348" y="143232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99FF6-ED3E-441E-ADAD-8B1FA2CAC209}"/>
              </a:ext>
            </a:extLst>
          </p:cNvPr>
          <p:cNvCxnSpPr>
            <a:cxnSpLocks/>
          </p:cNvCxnSpPr>
          <p:nvPr/>
        </p:nvCxnSpPr>
        <p:spPr>
          <a:xfrm>
            <a:off x="-13348" y="368231"/>
            <a:ext cx="12205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Subtitle_Text_Changethis">
            <a:extLst>
              <a:ext uri="{FF2B5EF4-FFF2-40B4-BE49-F238E27FC236}">
                <a16:creationId xmlns:a16="http://schemas.microsoft.com/office/drawing/2014/main" id="{60A99D52-A1D8-4C21-B4AE-99349EB6821A}"/>
              </a:ext>
            </a:extLst>
          </p:cNvPr>
          <p:cNvSpPr txBox="1"/>
          <p:nvPr/>
        </p:nvSpPr>
        <p:spPr>
          <a:xfrm>
            <a:off x="4156926" y="1509119"/>
            <a:ext cx="3878148" cy="5890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lumMod val="65000"/>
                    <a:lumOff val="35000"/>
                  </a:srgbClr>
                </a:solidFill>
                <a:effectLst/>
                <a:uLnTx/>
                <a:uFillTx/>
                <a:latin typeface="Calibri Light" panose="020F0302020204030204" pitchFamily="34" charset="0"/>
                <a:ea typeface="+mn-ea"/>
                <a:cs typeface="Calibri Light" panose="020F0302020204030204" pitchFamily="34" charset="0"/>
              </a:rPr>
              <a:t>The Battle For Heaven &amp; Earth</a:t>
            </a:r>
          </a:p>
        </p:txBody>
      </p:sp>
      <p:sp>
        <p:nvSpPr>
          <p:cNvPr id="28" name="Main_Text_Changethis">
            <a:extLst>
              <a:ext uri="{FF2B5EF4-FFF2-40B4-BE49-F238E27FC236}">
                <a16:creationId xmlns:a16="http://schemas.microsoft.com/office/drawing/2014/main" id="{7778869D-736A-4C32-9B46-1D842D993948}"/>
              </a:ext>
            </a:extLst>
          </p:cNvPr>
          <p:cNvSpPr txBox="1"/>
          <p:nvPr/>
        </p:nvSpPr>
        <p:spPr>
          <a:xfrm>
            <a:off x="2979868" y="2616292"/>
            <a:ext cx="6642847" cy="30013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Arial"/>
                <a:ea typeface="+mn-ea"/>
                <a:cs typeface="+mn-cs"/>
              </a:rPr>
              <a:t>The first theater is in the area of biblical cosmology in a struggle which goes far beyond the traditional creationist / evolutionist conflict. We will learn how Satan has infused his </a:t>
            </a:r>
            <a:r>
              <a:rPr kumimoji="0" lang="en-US" sz="1600" b="0" i="1" u="none" strike="noStrike" kern="1200" cap="none" spc="0" normalizeH="0" baseline="0" noProof="0" dirty="0">
                <a:ln>
                  <a:noFill/>
                </a:ln>
                <a:solidFill>
                  <a:srgbClr val="000000">
                    <a:lumMod val="65000"/>
                    <a:lumOff val="35000"/>
                  </a:srgbClr>
                </a:solidFill>
                <a:effectLst/>
                <a:uLnTx/>
                <a:uFillTx/>
                <a:latin typeface="Arial"/>
                <a:ea typeface="+mn-ea"/>
                <a:cs typeface="+mn-cs"/>
              </a:rPr>
              <a:t>first principle </a:t>
            </a:r>
            <a:r>
              <a:rPr kumimoji="0" lang="en-US" sz="16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into science, how </a:t>
            </a:r>
            <a:r>
              <a:rPr kumimoji="0" lang="en-US" sz="1600" b="0" i="0" u="none" strike="noStrike" kern="1200" cap="none" spc="0" normalizeH="0" baseline="0" noProof="0" dirty="0">
                <a:ln>
                  <a:noFill/>
                </a:ln>
                <a:solidFill>
                  <a:srgbClr val="000000">
                    <a:lumMod val="65000"/>
                    <a:lumOff val="35000"/>
                  </a:srgbClr>
                </a:solidFill>
                <a:effectLst>
                  <a:outerShdw blurRad="38100" dist="38100" dir="2700000" algn="tl">
                    <a:srgbClr val="000000">
                      <a:alpha val="43137"/>
                    </a:srgbClr>
                  </a:outerShdw>
                </a:effectLst>
                <a:uLnTx/>
                <a:uFillTx/>
                <a:latin typeface="Arial"/>
                <a:ea typeface="+mn-ea"/>
                <a:cs typeface="+mn-cs"/>
              </a:rPr>
              <a:t>science has mounted a twofold war against Christ, and then, how evangelicals are blurring the biblical truths about heaven and earth – importing a whole new “Christian” world view!</a:t>
            </a:r>
            <a:br>
              <a:rPr kumimoji="0" lang="en-US" sz="1600" b="0" i="0" u="none" strike="noStrike" kern="1200" cap="none" spc="0" normalizeH="0" baseline="0" noProof="0" dirty="0">
                <a:ln>
                  <a:noFill/>
                </a:ln>
                <a:solidFill>
                  <a:srgbClr val="000000">
                    <a:lumMod val="65000"/>
                    <a:lumOff val="35000"/>
                  </a:srgbClr>
                </a:solidFill>
                <a:effectLst/>
                <a:uLnTx/>
                <a:uFillTx/>
                <a:latin typeface="Arial"/>
                <a:ea typeface="+mn-ea"/>
                <a:cs typeface="+mn-cs"/>
              </a:rPr>
            </a:br>
            <a:endParaRPr kumimoji="0" lang="en-US" sz="16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4A5F"/>
                </a:solidFill>
                <a:effectLst/>
                <a:uLnTx/>
                <a:uFillTx/>
                <a:latin typeface="Arial"/>
                <a:ea typeface="+mn-ea"/>
                <a:cs typeface="+mn-cs"/>
              </a:rPr>
              <a:t>Learn to discern!</a:t>
            </a:r>
          </a:p>
        </p:txBody>
      </p:sp>
      <p:cxnSp>
        <p:nvCxnSpPr>
          <p:cNvPr id="30" name="Straight Connector 29">
            <a:extLst>
              <a:ext uri="{FF2B5EF4-FFF2-40B4-BE49-F238E27FC236}">
                <a16:creationId xmlns:a16="http://schemas.microsoft.com/office/drawing/2014/main" id="{590C70BA-982B-42BA-A20B-7951FC15B613}"/>
              </a:ext>
            </a:extLst>
          </p:cNvPr>
          <p:cNvCxnSpPr>
            <a:cxnSpLocks/>
          </p:cNvCxnSpPr>
          <p:nvPr/>
        </p:nvCxnSpPr>
        <p:spPr>
          <a:xfrm>
            <a:off x="3494705" y="5745719"/>
            <a:ext cx="5168405"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A8DF33-C2B0-47D6-9C25-AE2E6D60E90F}"/>
              </a:ext>
            </a:extLst>
          </p:cNvPr>
          <p:cNvCxnSpPr>
            <a:cxnSpLocks/>
          </p:cNvCxnSpPr>
          <p:nvPr/>
        </p:nvCxnSpPr>
        <p:spPr>
          <a:xfrm>
            <a:off x="3823857" y="2458872"/>
            <a:ext cx="6788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4F9DFD-F0F9-48C1-855A-FD6C4F7EC1C7}"/>
              </a:ext>
            </a:extLst>
          </p:cNvPr>
          <p:cNvCxnSpPr>
            <a:cxnSpLocks/>
          </p:cNvCxnSpPr>
          <p:nvPr/>
        </p:nvCxnSpPr>
        <p:spPr>
          <a:xfrm>
            <a:off x="7883236" y="2458872"/>
            <a:ext cx="6511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ub_Text_Changethis">
            <a:extLst>
              <a:ext uri="{FF2B5EF4-FFF2-40B4-BE49-F238E27FC236}">
                <a16:creationId xmlns:a16="http://schemas.microsoft.com/office/drawing/2014/main" id="{36F5F798-9F6C-4FE5-A96C-2B771A382DE9}"/>
              </a:ext>
            </a:extLst>
          </p:cNvPr>
          <p:cNvSpPr>
            <a:spLocks noChangeArrowheads="1"/>
          </p:cNvSpPr>
          <p:nvPr/>
        </p:nvSpPr>
        <p:spPr bwMode="auto">
          <a:xfrm>
            <a:off x="4295442" y="2301453"/>
            <a:ext cx="3808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300" normalizeH="0" baseline="0" noProof="0" dirty="0">
                <a:ln>
                  <a:noFill/>
                </a:ln>
                <a:solidFill>
                  <a:srgbClr val="000000">
                    <a:lumMod val="65000"/>
                    <a:lumOff val="35000"/>
                  </a:srgbClr>
                </a:solidFill>
                <a:effectLst/>
                <a:uLnTx/>
                <a:uFillTx/>
                <a:latin typeface="Lobster" panose="02000506000000020003" pitchFamily="2" charset="0"/>
                <a:ea typeface="+mn-ea"/>
                <a:cs typeface="+mn-cs"/>
              </a:rPr>
              <a:t>The War Against Christ</a:t>
            </a:r>
            <a:endParaRPr kumimoji="0" lang="en-US" altLang="en-US"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mn-cs"/>
            </a:endParaRPr>
          </a:p>
        </p:txBody>
      </p:sp>
      <p:sp>
        <p:nvSpPr>
          <p:cNvPr id="34" name="Title_Text_Changethis">
            <a:extLst>
              <a:ext uri="{FF2B5EF4-FFF2-40B4-BE49-F238E27FC236}">
                <a16:creationId xmlns:a16="http://schemas.microsoft.com/office/drawing/2014/main" id="{CB00F214-DA84-4C8D-BFE5-84C2471C1DF8}"/>
              </a:ext>
            </a:extLst>
          </p:cNvPr>
          <p:cNvSpPr>
            <a:spLocks noChangeArrowheads="1"/>
          </p:cNvSpPr>
          <p:nvPr/>
        </p:nvSpPr>
        <p:spPr bwMode="auto">
          <a:xfrm>
            <a:off x="-13348" y="654047"/>
            <a:ext cx="122053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1" u="none" strike="noStrike" kern="1200" cap="none" spc="400" normalizeH="0" baseline="0" noProof="0" dirty="0">
                <a:ln>
                  <a:noFill/>
                </a:ln>
                <a:solidFill>
                  <a:srgbClr val="0E3B61">
                    <a:lumMod val="20000"/>
                    <a:lumOff val="80000"/>
                  </a:srgbClr>
                </a:solidFill>
                <a:effectLst/>
                <a:uLnTx/>
                <a:uFillTx/>
                <a:latin typeface="Calibri Light" panose="020F0302020204030204" pitchFamily="34" charset="0"/>
                <a:ea typeface="+mn-ea"/>
                <a:cs typeface="Calibri Light" panose="020F0302020204030204" pitchFamily="34" charset="0"/>
              </a:rPr>
              <a:t>Evangelical Breach #1: God’s Authority</a:t>
            </a:r>
            <a:endParaRPr kumimoji="0" lang="en-US" altLang="en-US" sz="4000" b="0" i="1" u="none" strike="noStrike" kern="1200" cap="none" spc="0" normalizeH="0" baseline="0" noProof="0" dirty="0">
              <a:ln>
                <a:noFill/>
              </a:ln>
              <a:solidFill>
                <a:srgbClr val="0E3B61">
                  <a:lumMod val="20000"/>
                  <a:lumOff val="80000"/>
                </a:srgbClr>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7612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800"/>
                                        <p:tgtEl>
                                          <p:spTgt spid="22"/>
                                        </p:tgtEl>
                                      </p:cBhvr>
                                    </p:animEffect>
                                  </p:childTnLst>
                                </p:cTn>
                              </p:par>
                              <p:par>
                                <p:cTn id="8" presetID="22" presetClass="entr" presetSubtype="8" fill="hold" nodeType="withEffect">
                                  <p:stCondLst>
                                    <p:cond delay="12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800"/>
                                        <p:tgtEl>
                                          <p:spTgt spid="21"/>
                                        </p:tgtEl>
                                      </p:cBhvr>
                                    </p:animEffect>
                                  </p:childTnLst>
                                </p:cTn>
                              </p:par>
                              <p:par>
                                <p:cTn id="11" presetID="50" presetClass="entr" presetSubtype="0" decel="100000" fill="hold" grpId="0" nodeType="withEffect">
                                  <p:stCondLst>
                                    <p:cond delay="14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14" presetClass="entr" presetSubtype="10" fill="hold" grpId="0" nodeType="withEffect">
                                  <p:stCondLst>
                                    <p:cond delay="190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700"/>
                                        <p:tgtEl>
                                          <p:spTgt spid="34"/>
                                        </p:tgtEl>
                                      </p:cBhvr>
                                    </p:animEffect>
                                  </p:childTnLst>
                                </p:cTn>
                              </p:par>
                              <p:par>
                                <p:cTn id="19" presetID="10" presetClass="entr" presetSubtype="0" fill="hold" grpId="0" nodeType="withEffect">
                                  <p:stCondLst>
                                    <p:cond delay="23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p:tgtEl>
                                          <p:spTgt spid="24"/>
                                        </p:tgtEl>
                                      </p:cBhvr>
                                    </p:animEffect>
                                  </p:childTnLst>
                                </p:cTn>
                              </p:par>
                              <p:par>
                                <p:cTn id="22" presetID="22" presetClass="entr" presetSubtype="8" fill="hold" nodeType="withEffect">
                                  <p:stCondLst>
                                    <p:cond delay="23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27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8" fill="hold" nodeType="withEffect">
                                  <p:stCondLst>
                                    <p:cond delay="310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47" presetClass="entr" presetSubtype="0" fill="hold" grpId="0" nodeType="withEffect">
                                  <p:stCondLst>
                                    <p:cond delay="34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42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33" grpId="0"/>
      <p:bldP spid="3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607A6AC-2305-48BB-8738-F1058BD74D0F}"/>
              </a:ext>
            </a:extLst>
          </p:cNvPr>
          <p:cNvGraphicFramePr>
            <a:graphicFrameLocks noChangeAspect="1"/>
          </p:cNvGraphicFramePr>
          <p:nvPr/>
        </p:nvGraphicFramePr>
        <p:xfrm>
          <a:off x="-13347" y="-1398419"/>
          <a:ext cx="12205348" cy="9654838"/>
        </p:xfrm>
        <a:graphic>
          <a:graphicData uri="http://schemas.openxmlformats.org/presentationml/2006/ole">
            <mc:AlternateContent xmlns:mc="http://schemas.openxmlformats.org/markup-compatibility/2006">
              <mc:Choice xmlns:v="urn:schemas-microsoft-com:vml" Requires="v">
                <p:oleObj r:id="rId3" imgW="16253640" imgH="9193320" progId="">
                  <p:embed/>
                </p:oleObj>
              </mc:Choice>
              <mc:Fallback>
                <p:oleObj r:id="rId3" imgW="16253640" imgH="9193320" progId="">
                  <p:embed/>
                  <p:pic>
                    <p:nvPicPr>
                      <p:cNvPr id="2" name="Object 1">
                        <a:extLst>
                          <a:ext uri="{FF2B5EF4-FFF2-40B4-BE49-F238E27FC236}">
                            <a16:creationId xmlns:a16="http://schemas.microsoft.com/office/drawing/2014/main" id="{D607A6AC-2305-48BB-8738-F1058BD74D0F}"/>
                          </a:ext>
                        </a:extLst>
                      </p:cNvPr>
                      <p:cNvPicPr/>
                      <p:nvPr/>
                    </p:nvPicPr>
                    <p:blipFill>
                      <a:blip r:embed="rId4">
                        <a:alphaModFix amt="39000"/>
                      </a:blip>
                      <a:stretch>
                        <a:fillRect/>
                      </a:stretch>
                    </p:blipFill>
                    <p:spPr>
                      <a:xfrm>
                        <a:off x="-13347" y="-1398419"/>
                        <a:ext cx="12205348" cy="9654838"/>
                      </a:xfrm>
                      <a:prstGeom prst="rect">
                        <a:avLst/>
                      </a:prstGeom>
                    </p:spPr>
                  </p:pic>
                </p:oleObj>
              </mc:Fallback>
            </mc:AlternateContent>
          </a:graphicData>
        </a:graphic>
      </p:graphicFrame>
      <p:sp>
        <p:nvSpPr>
          <p:cNvPr id="14" name="Speech Bubble: Rectangle 13" hidden="1">
            <a:extLst>
              <a:ext uri="{FF2B5EF4-FFF2-40B4-BE49-F238E27FC236}">
                <a16:creationId xmlns:a16="http://schemas.microsoft.com/office/drawing/2014/main" id="{4F35275A-A94A-42E6-8E0B-E09B14F5D926}"/>
              </a:ext>
            </a:extLst>
          </p:cNvPr>
          <p:cNvSpPr/>
          <p:nvPr/>
        </p:nvSpPr>
        <p:spPr>
          <a:xfrm>
            <a:off x="8488805" y="1344854"/>
            <a:ext cx="2305878" cy="1443789"/>
          </a:xfrm>
          <a:prstGeom prst="wedgeRectCallout">
            <a:avLst>
              <a:gd name="adj1" fmla="val -107402"/>
              <a:gd name="adj2" fmla="val 47250"/>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on these icons and change the colors of them by right clicking on top of the section of the graphic and choosing format shape. From there you can change the color.</a:t>
            </a:r>
          </a:p>
        </p:txBody>
      </p:sp>
      <p:sp>
        <p:nvSpPr>
          <p:cNvPr id="15" name="Speech Bubble: Rectangle 14" hidden="1">
            <a:extLst>
              <a:ext uri="{FF2B5EF4-FFF2-40B4-BE49-F238E27FC236}">
                <a16:creationId xmlns:a16="http://schemas.microsoft.com/office/drawing/2014/main" id="{E6BABAEB-A1FB-488C-85D7-1AADD11CDBB8}"/>
              </a:ext>
            </a:extLst>
          </p:cNvPr>
          <p:cNvSpPr/>
          <p:nvPr/>
        </p:nvSpPr>
        <p:spPr>
          <a:xfrm>
            <a:off x="1285351" y="937417"/>
            <a:ext cx="2305878" cy="1443789"/>
          </a:xfrm>
          <a:prstGeom prst="wedgeRectCallout">
            <a:avLst>
              <a:gd name="adj1" fmla="val 80758"/>
              <a:gd name="adj2" fmla="val 60821"/>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(text sizing) and such may be necessary in order to make it look similar, depending on how much text you try to put in here.</a:t>
            </a:r>
          </a:p>
        </p:txBody>
      </p:sp>
      <p:sp>
        <p:nvSpPr>
          <p:cNvPr id="17" name="Speech Bubble: Rectangle 16" hidden="1">
            <a:extLst>
              <a:ext uri="{FF2B5EF4-FFF2-40B4-BE49-F238E27FC236}">
                <a16:creationId xmlns:a16="http://schemas.microsoft.com/office/drawing/2014/main" id="{4E6A2A53-4BCF-4D14-8431-3A07C5C1C786}"/>
              </a:ext>
            </a:extLst>
          </p:cNvPr>
          <p:cNvSpPr/>
          <p:nvPr/>
        </p:nvSpPr>
        <p:spPr>
          <a:xfrm>
            <a:off x="702860" y="4702629"/>
            <a:ext cx="2416848" cy="854095"/>
          </a:xfrm>
          <a:prstGeom prst="wedgeRectCallout">
            <a:avLst>
              <a:gd name="adj1" fmla="val 103823"/>
              <a:gd name="adj2" fmla="val -59383"/>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This is a separate curved text box, apart from the top text box.</a:t>
            </a:r>
          </a:p>
        </p:txBody>
      </p:sp>
      <p:graphicFrame>
        <p:nvGraphicFramePr>
          <p:cNvPr id="13" name="Background Image">
            <a:extLst>
              <a:ext uri="{FF2B5EF4-FFF2-40B4-BE49-F238E27FC236}">
                <a16:creationId xmlns:a16="http://schemas.microsoft.com/office/drawing/2014/main" id="{F30D34E2-13B3-4DD7-AFB6-012ED55D58A3}"/>
              </a:ext>
            </a:extLst>
          </p:cNvPr>
          <p:cNvGraphicFramePr/>
          <p:nvPr/>
        </p:nvGraphicFramePr>
        <p:xfrm>
          <a:off x="405114" y="170117"/>
          <a:ext cx="11859275" cy="66878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9" name="Straight Connector 18">
            <a:extLst>
              <a:ext uri="{FF2B5EF4-FFF2-40B4-BE49-F238E27FC236}">
                <a16:creationId xmlns:a16="http://schemas.microsoft.com/office/drawing/2014/main" id="{EBE14C58-7AAB-4D52-88BE-28A8BE4FE8BE}"/>
              </a:ext>
            </a:extLst>
          </p:cNvPr>
          <p:cNvCxnSpPr>
            <a:cxnSpLocks/>
          </p:cNvCxnSpPr>
          <p:nvPr/>
        </p:nvCxnSpPr>
        <p:spPr>
          <a:xfrm flipV="1">
            <a:off x="6933894" y="-22312"/>
            <a:ext cx="0" cy="686511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Subtitle_Text_Changethis">
            <a:extLst>
              <a:ext uri="{FF2B5EF4-FFF2-40B4-BE49-F238E27FC236}">
                <a16:creationId xmlns:a16="http://schemas.microsoft.com/office/drawing/2014/main" id="{6B3C9244-D808-4ABE-BA70-C6E5CB7F7433}"/>
              </a:ext>
            </a:extLst>
          </p:cNvPr>
          <p:cNvSpPr txBox="1"/>
          <p:nvPr/>
        </p:nvSpPr>
        <p:spPr>
          <a:xfrm>
            <a:off x="1126438" y="916409"/>
            <a:ext cx="3878148" cy="533800"/>
          </a:xfrm>
          <a:prstGeom prst="rect">
            <a:avLst/>
          </a:prstGeom>
          <a:noFill/>
        </p:spPr>
        <p:txBody>
          <a:bodyPr wrap="square" rtlCol="0">
            <a:spAutoFit/>
          </a:bodyPr>
          <a:lstStyle/>
          <a:p>
            <a:pPr algn="ctr">
              <a:lnSpc>
                <a:spcPct val="150000"/>
              </a:lnSpc>
            </a:pPr>
            <a:r>
              <a:rPr lang="en-US" sz="2100" i="1" dirty="0">
                <a:solidFill>
                  <a:schemeClr val="tx1">
                    <a:lumMod val="65000"/>
                    <a:lumOff val="35000"/>
                  </a:schemeClr>
                </a:solidFill>
                <a:latin typeface="Calibri Light" panose="020F0302020204030204" pitchFamily="34" charset="0"/>
                <a:cs typeface="Calibri Light" panose="020F0302020204030204" pitchFamily="34" charset="0"/>
              </a:rPr>
              <a:t>What God wants you to believe:</a:t>
            </a:r>
          </a:p>
        </p:txBody>
      </p:sp>
      <p:sp>
        <p:nvSpPr>
          <p:cNvPr id="25" name="Title_Text_Changethis">
            <a:extLst>
              <a:ext uri="{FF2B5EF4-FFF2-40B4-BE49-F238E27FC236}">
                <a16:creationId xmlns:a16="http://schemas.microsoft.com/office/drawing/2014/main" id="{02021B35-CD7E-41BB-9D17-23470D515DF3}"/>
              </a:ext>
            </a:extLst>
          </p:cNvPr>
          <p:cNvSpPr>
            <a:spLocks noChangeArrowheads="1"/>
          </p:cNvSpPr>
          <p:nvPr/>
        </p:nvSpPr>
        <p:spPr bwMode="auto">
          <a:xfrm>
            <a:off x="-68580" y="248464"/>
            <a:ext cx="65768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b="1" i="1" spc="400" dirty="0">
                <a:solidFill>
                  <a:schemeClr val="tx1">
                    <a:lumMod val="65000"/>
                    <a:lumOff val="3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The Truth</a:t>
            </a:r>
            <a:endParaRPr lang="en-US" altLang="en-US" sz="4000" i="1" dirty="0">
              <a:solidFill>
                <a:schemeClr val="tx1">
                  <a:lumMod val="65000"/>
                  <a:lumOff val="3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7" name="Textbox">
            <a:extLst>
              <a:ext uri="{FF2B5EF4-FFF2-40B4-BE49-F238E27FC236}">
                <a16:creationId xmlns:a16="http://schemas.microsoft.com/office/drawing/2014/main" id="{11C1904B-7B54-4829-A024-F406BF2D3BB1}"/>
              </a:ext>
            </a:extLst>
          </p:cNvPr>
          <p:cNvSpPr txBox="1"/>
          <p:nvPr/>
        </p:nvSpPr>
        <p:spPr>
          <a:xfrm>
            <a:off x="833382" y="1502601"/>
            <a:ext cx="5771274" cy="4847994"/>
          </a:xfrm>
          <a:prstGeom prst="rect">
            <a:avLst/>
          </a:prstGeom>
          <a:noFill/>
        </p:spPr>
        <p:txBody>
          <a:bodyPr wrap="square" rtlCol="0">
            <a:spAutoFit/>
          </a:bodyPr>
          <a:lstStyle/>
          <a:p>
            <a:pPr>
              <a:lnSpc>
                <a:spcPct val="150000"/>
              </a:lnSpc>
            </a:pPr>
            <a:r>
              <a:rPr lang="en-US" sz="1600" b="1" dirty="0">
                <a:solidFill>
                  <a:schemeClr val="tx1">
                    <a:lumMod val="65000"/>
                    <a:lumOff val="35000"/>
                  </a:schemeClr>
                </a:solidFill>
                <a:effectLst>
                  <a:outerShdw blurRad="38100" dist="38100" dir="2700000" algn="tl">
                    <a:srgbClr val="000000">
                      <a:alpha val="43137"/>
                    </a:srgbClr>
                  </a:outerShdw>
                </a:effectLst>
              </a:rPr>
              <a:t>God created and controls the universe both by (fiat) direct command and by process. What we call the laws of nature God calls ordinances and decrees. There are no inherent constants or inviolable laws within matter.</a:t>
            </a:r>
          </a:p>
          <a:p>
            <a:pPr>
              <a:lnSpc>
                <a:spcPct val="150000"/>
              </a:lnSpc>
            </a:pPr>
            <a:endParaRPr lang="en-US" sz="1600" b="1" dirty="0">
              <a:solidFill>
                <a:schemeClr val="tx1">
                  <a:lumMod val="65000"/>
                  <a:lumOff val="35000"/>
                </a:schemeClr>
              </a:solidFill>
              <a:effectLst>
                <a:outerShdw blurRad="38100" dist="38100" dir="2700000" algn="tl">
                  <a:srgbClr val="000000">
                    <a:alpha val="43137"/>
                  </a:srgbClr>
                </a:outerShdw>
              </a:effectLst>
            </a:endParaRPr>
          </a:p>
          <a:p>
            <a:pPr>
              <a:lnSpc>
                <a:spcPct val="150000"/>
              </a:lnSpc>
            </a:pPr>
            <a:r>
              <a:rPr lang="en-US" sz="1600" b="1" dirty="0">
                <a:solidFill>
                  <a:schemeClr val="tx1">
                    <a:lumMod val="65000"/>
                    <a:lumOff val="35000"/>
                  </a:schemeClr>
                </a:solidFill>
                <a:effectLst>
                  <a:outerShdw blurRad="38100" dist="38100" dir="2700000" algn="tl">
                    <a:srgbClr val="000000">
                      <a:alpha val="43137"/>
                    </a:srgbClr>
                  </a:outerShdw>
                </a:effectLst>
              </a:rPr>
              <a:t>The Lord Jesus Christ carries the universe forward in an ongoing instantaneous and interactive ministry on our behalf.</a:t>
            </a:r>
          </a:p>
          <a:p>
            <a:pPr>
              <a:lnSpc>
                <a:spcPct val="150000"/>
              </a:lnSpc>
            </a:pPr>
            <a:endParaRPr lang="en-US" sz="1600" b="1" dirty="0">
              <a:solidFill>
                <a:schemeClr val="tx1">
                  <a:lumMod val="65000"/>
                  <a:lumOff val="35000"/>
                </a:schemeClr>
              </a:solidFill>
              <a:effectLst>
                <a:outerShdw blurRad="38100" dist="38100" dir="2700000" algn="tl">
                  <a:srgbClr val="000000">
                    <a:alpha val="43137"/>
                  </a:srgbClr>
                </a:outerShdw>
              </a:effectLst>
            </a:endParaRPr>
          </a:p>
          <a:p>
            <a:pPr>
              <a:lnSpc>
                <a:spcPct val="150000"/>
              </a:lnSpc>
            </a:pPr>
            <a:r>
              <a:rPr lang="en-US" sz="1600" b="1" dirty="0">
                <a:solidFill>
                  <a:schemeClr val="tx1">
                    <a:lumMod val="65000"/>
                    <a:lumOff val="35000"/>
                  </a:schemeClr>
                </a:solidFill>
                <a:effectLst>
                  <a:outerShdw blurRad="38100" dist="38100" dir="2700000" algn="tl">
                    <a:srgbClr val="000000">
                      <a:alpha val="43137"/>
                    </a:srgbClr>
                  </a:outerShdw>
                </a:effectLst>
              </a:rPr>
              <a:t>God has </a:t>
            </a:r>
            <a:r>
              <a:rPr lang="en-US" sz="1600" b="1" u="sng" dirty="0">
                <a:solidFill>
                  <a:schemeClr val="tx1">
                    <a:lumMod val="65000"/>
                    <a:lumOff val="35000"/>
                  </a:schemeClr>
                </a:solidFill>
                <a:effectLst>
                  <a:outerShdw blurRad="38100" dist="38100" dir="2700000" algn="tl">
                    <a:srgbClr val="000000">
                      <a:alpha val="43137"/>
                    </a:srgbClr>
                  </a:outerShdw>
                </a:effectLst>
              </a:rPr>
              <a:t>allowed</a:t>
            </a:r>
            <a:r>
              <a:rPr lang="en-US" sz="1600" b="1" dirty="0">
                <a:solidFill>
                  <a:schemeClr val="tx1">
                    <a:lumMod val="65000"/>
                    <a:lumOff val="35000"/>
                  </a:schemeClr>
                </a:solidFill>
                <a:effectLst>
                  <a:outerShdw blurRad="38100" dist="38100" dir="2700000" algn="tl">
                    <a:srgbClr val="000000">
                      <a:alpha val="43137"/>
                    </a:srgbClr>
                  </a:outerShdw>
                </a:effectLst>
              </a:rPr>
              <a:t> both heaven and earth to be corrupted by sin and its results. He will redeem both heaven and earth by His blood and create them anew.  Nothing in the Bible says they will become one.</a:t>
            </a:r>
          </a:p>
        </p:txBody>
      </p:sp>
      <p:grpSp>
        <p:nvGrpSpPr>
          <p:cNvPr id="29" name="Group 28">
            <a:extLst>
              <a:ext uri="{FF2B5EF4-FFF2-40B4-BE49-F238E27FC236}">
                <a16:creationId xmlns:a16="http://schemas.microsoft.com/office/drawing/2014/main" id="{BFFE0BA1-19EC-4574-889E-CBCC9672A66F}"/>
              </a:ext>
            </a:extLst>
          </p:cNvPr>
          <p:cNvGrpSpPr/>
          <p:nvPr/>
        </p:nvGrpSpPr>
        <p:grpSpPr>
          <a:xfrm>
            <a:off x="7018293" y="-7533"/>
            <a:ext cx="5100553" cy="6865113"/>
            <a:chOff x="7018294" y="-7533"/>
            <a:chExt cx="3797124" cy="6865113"/>
          </a:xfrm>
        </p:grpSpPr>
        <p:sp>
          <p:nvSpPr>
            <p:cNvPr id="35" name="Rectangle 34">
              <a:extLst>
                <a:ext uri="{FF2B5EF4-FFF2-40B4-BE49-F238E27FC236}">
                  <a16:creationId xmlns:a16="http://schemas.microsoft.com/office/drawing/2014/main" id="{9420C8E7-06DC-4ED5-A39A-A3D713D21550}"/>
                </a:ext>
              </a:extLst>
            </p:cNvPr>
            <p:cNvSpPr/>
            <p:nvPr/>
          </p:nvSpPr>
          <p:spPr>
            <a:xfrm>
              <a:off x="7018294" y="-7533"/>
              <a:ext cx="3797124" cy="686511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ain_Text1_Changethis">
              <a:extLst>
                <a:ext uri="{FF2B5EF4-FFF2-40B4-BE49-F238E27FC236}">
                  <a16:creationId xmlns:a16="http://schemas.microsoft.com/office/drawing/2014/main" id="{B5F664C0-2BFB-4B07-96FA-5FAB5C15E3F1}"/>
                </a:ext>
              </a:extLst>
            </p:cNvPr>
            <p:cNvSpPr txBox="1"/>
            <p:nvPr/>
          </p:nvSpPr>
          <p:spPr>
            <a:xfrm>
              <a:off x="7375659" y="1469150"/>
              <a:ext cx="3131825" cy="2960875"/>
            </a:xfrm>
            <a:prstGeom prst="rect">
              <a:avLst/>
            </a:prstGeom>
            <a:noFill/>
          </p:spPr>
          <p:txBody>
            <a:bodyPr wrap="square" rtlCol="0">
              <a:spAutoFit/>
            </a:bodyPr>
            <a:lstStyle/>
            <a:p>
              <a:pPr>
                <a:lnSpc>
                  <a:spcPct val="150000"/>
                </a:lnSpc>
              </a:pPr>
              <a:r>
                <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rPr>
                <a:t>The UNIVERSE self created and is controlled by (a yet undiscovered) constant. </a:t>
              </a:r>
            </a:p>
            <a:p>
              <a:pPr>
                <a:lnSpc>
                  <a:spcPct val="150000"/>
                </a:lnSpc>
              </a:pPr>
              <a:endPar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endParaRPr>
            </a:p>
            <a:p>
              <a:pPr>
                <a:lnSpc>
                  <a:spcPct val="150000"/>
                </a:lnSpc>
              </a:pPr>
              <a:r>
                <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rPr>
                <a:t>The UNIVERSE (both organic and inorganic) is carried forward by a mystical force. We call this forward driving force EVOLUTION.  </a:t>
              </a:r>
            </a:p>
            <a:p>
              <a:pPr>
                <a:lnSpc>
                  <a:spcPct val="150000"/>
                </a:lnSpc>
              </a:pPr>
              <a:endPar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endParaRPr>
            </a:p>
            <a:p>
              <a:pPr>
                <a:lnSpc>
                  <a:spcPct val="150000"/>
                </a:lnSpc>
              </a:pPr>
              <a:r>
                <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rPr>
                <a:t>Heaven and earth are one.  </a:t>
              </a:r>
            </a:p>
            <a:p>
              <a:pPr>
                <a:lnSpc>
                  <a:spcPct val="150000"/>
                </a:lnSpc>
              </a:pPr>
              <a:endParaRPr lang="en-US" sz="1400" b="1" dirty="0">
                <a:ln w="15875">
                  <a:noFill/>
                  <a:round/>
                </a:ln>
                <a:solidFill>
                  <a:schemeClr val="bg2">
                    <a:lumMod val="90000"/>
                  </a:schemeClr>
                </a:solidFill>
                <a:effectLst>
                  <a:outerShdw blurRad="38100" dist="38100" dir="2700000" algn="tl">
                    <a:srgbClr val="000000">
                      <a:alpha val="43137"/>
                    </a:srgbClr>
                  </a:outerShdw>
                </a:effectLst>
                <a:cs typeface="Arial" panose="020B0604020202020204" pitchFamily="34" charset="0"/>
              </a:endParaRPr>
            </a:p>
          </p:txBody>
        </p:sp>
        <p:sp>
          <p:nvSpPr>
            <p:cNvPr id="37" name="Title1_Text_Changethis">
              <a:extLst>
                <a:ext uri="{FF2B5EF4-FFF2-40B4-BE49-F238E27FC236}">
                  <a16:creationId xmlns:a16="http://schemas.microsoft.com/office/drawing/2014/main" id="{C531ECDD-ED13-4719-9B05-26E85015452E}"/>
                </a:ext>
              </a:extLst>
            </p:cNvPr>
            <p:cNvSpPr>
              <a:spLocks noChangeArrowheads="1"/>
            </p:cNvSpPr>
            <p:nvPr/>
          </p:nvSpPr>
          <p:spPr bwMode="auto">
            <a:xfrm>
              <a:off x="7304300" y="392748"/>
              <a:ext cx="31155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b="1" i="1" spc="200" dirty="0">
                  <a:solidFill>
                    <a:schemeClr val="accent2">
                      <a:lumMod val="20000"/>
                      <a:lumOff val="80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The Breach</a:t>
              </a:r>
            </a:p>
          </p:txBody>
        </p:sp>
      </p:grpSp>
      <p:pic>
        <p:nvPicPr>
          <p:cNvPr id="26" name="guy_bottom">
            <a:extLst>
              <a:ext uri="{FF2B5EF4-FFF2-40B4-BE49-F238E27FC236}">
                <a16:creationId xmlns:a16="http://schemas.microsoft.com/office/drawing/2014/main" id="{020924E8-0054-4CE8-BC36-862BA961BC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9913" y="5827617"/>
            <a:ext cx="2550232" cy="1213501"/>
          </a:xfrm>
          <a:prstGeom prst="rect">
            <a:avLst/>
          </a:prstGeom>
        </p:spPr>
      </p:pic>
    </p:spTree>
    <p:extLst>
      <p:ext uri="{BB962C8B-B14F-4D97-AF65-F5344CB8AC3E}">
        <p14:creationId xmlns:p14="http://schemas.microsoft.com/office/powerpoint/2010/main" val="385988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peech Bubble: Rectangle 14" hidden="1">
            <a:extLst>
              <a:ext uri="{FF2B5EF4-FFF2-40B4-BE49-F238E27FC236}">
                <a16:creationId xmlns:a16="http://schemas.microsoft.com/office/drawing/2014/main" id="{AB8550E4-AFC2-4D92-B5F8-BB1C04C5ED92}"/>
              </a:ext>
            </a:extLst>
          </p:cNvPr>
          <p:cNvSpPr/>
          <p:nvPr/>
        </p:nvSpPr>
        <p:spPr>
          <a:xfrm>
            <a:off x="7746014" y="1341172"/>
            <a:ext cx="2305878" cy="1443789"/>
          </a:xfrm>
          <a:prstGeom prst="wedgeRectCallout">
            <a:avLst>
              <a:gd name="adj1" fmla="val 4685"/>
              <a:gd name="adj2" fmla="val 96365"/>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and stretching may be necessary in order to fill the gaps.</a:t>
            </a:r>
          </a:p>
        </p:txBody>
      </p:sp>
      <p:sp>
        <p:nvSpPr>
          <p:cNvPr id="38" name="Sub1_Text_Changethis"/>
          <p:cNvSpPr txBox="1"/>
          <p:nvPr/>
        </p:nvSpPr>
        <p:spPr>
          <a:xfrm>
            <a:off x="3022341" y="895492"/>
            <a:ext cx="3432224" cy="464871"/>
          </a:xfrm>
          <a:prstGeom prst="rect">
            <a:avLst/>
          </a:prstGeom>
          <a:noFill/>
        </p:spPr>
        <p:txBody>
          <a:bodyPr wrap="square" rtlCol="0">
            <a:spAutoFit/>
          </a:bodyPr>
          <a:lstStyle/>
          <a:p>
            <a:pPr algn="ctr">
              <a:lnSpc>
                <a:spcPct val="150000"/>
              </a:lnSpc>
            </a:pPr>
            <a:r>
              <a:rPr lang="en-US" i="1" dirty="0">
                <a:solidFill>
                  <a:schemeClr val="accent2">
                    <a:lumMod val="20000"/>
                    <a:lumOff val="80000"/>
                  </a:schemeClr>
                </a:solidFill>
                <a:latin typeface="Calibri Light" panose="020F0302020204030204" pitchFamily="34" charset="0"/>
                <a:cs typeface="Calibri Light" panose="020F0302020204030204" pitchFamily="34" charset="0"/>
              </a:rPr>
              <a:t>Extra Text or Subtitle Here</a:t>
            </a:r>
          </a:p>
        </p:txBody>
      </p:sp>
      <p:sp>
        <p:nvSpPr>
          <p:cNvPr id="22" name="Title1_Text_Changethis"/>
          <p:cNvSpPr>
            <a:spLocks noChangeArrowheads="1"/>
          </p:cNvSpPr>
          <p:nvPr/>
        </p:nvSpPr>
        <p:spPr bwMode="auto">
          <a:xfrm>
            <a:off x="3180658" y="520380"/>
            <a:ext cx="3115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200" dirty="0">
                <a:solidFill>
                  <a:schemeClr val="accent2">
                    <a:lumMod val="20000"/>
                    <a:lumOff val="80000"/>
                  </a:schemeClr>
                </a:solidFill>
                <a:latin typeface="Calibri Light" panose="020F0302020204030204" pitchFamily="34" charset="0"/>
                <a:cs typeface="Calibri Light" panose="020F0302020204030204" pitchFamily="34" charset="0"/>
              </a:rPr>
              <a:t>Your Main Title</a:t>
            </a:r>
          </a:p>
        </p:txBody>
      </p:sp>
      <p:pic>
        <p:nvPicPr>
          <p:cNvPr id="10" name="Picture 9" descr="A screenshot of a computer monitor sitting on top of a flat screen television&#10;&#10;Description automatically generated">
            <a:extLst>
              <a:ext uri="{FF2B5EF4-FFF2-40B4-BE49-F238E27FC236}">
                <a16:creationId xmlns:a16="http://schemas.microsoft.com/office/drawing/2014/main" id="{3E80E738-FE32-4270-B273-170A92EA8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58" y="0"/>
            <a:ext cx="11834684" cy="6858000"/>
          </a:xfrm>
          <a:prstGeom prst="rect">
            <a:avLst/>
          </a:prstGeom>
        </p:spPr>
      </p:pic>
      <p:sp>
        <p:nvSpPr>
          <p:cNvPr id="7" name="Title Text">
            <a:extLst>
              <a:ext uri="{FF2B5EF4-FFF2-40B4-BE49-F238E27FC236}">
                <a16:creationId xmlns:a16="http://schemas.microsoft.com/office/drawing/2014/main" id="{94E3F262-1400-4BB0-BC25-071153E8E13E}"/>
              </a:ext>
            </a:extLst>
          </p:cNvPr>
          <p:cNvSpPr>
            <a:spLocks noChangeArrowheads="1"/>
          </p:cNvSpPr>
          <p:nvPr/>
        </p:nvSpPr>
        <p:spPr bwMode="auto">
          <a:xfrm>
            <a:off x="1720643" y="322951"/>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SLIDE </a:t>
            </a:r>
            <a:r>
              <a:rPr lang="en-US" altLang="en-US" sz="4500" b="1" spc="200" dirty="0">
                <a:ln>
                  <a:solidFill>
                    <a:schemeClr val="tx1"/>
                  </a:solidFill>
                </a:ln>
                <a:solidFill>
                  <a:schemeClr val="tx2"/>
                </a:solidFill>
                <a:latin typeface="Calibri" panose="020F0502020204030204" pitchFamily="34" charset="0"/>
                <a:cs typeface="Calibri" panose="020F0502020204030204" pitchFamily="34" charset="0"/>
              </a:rPr>
              <a:t>BANK</a:t>
            </a:r>
            <a:endParaRPr lang="en-US" altLang="en-US" sz="4500" spc="200" dirty="0">
              <a:ln>
                <a:solidFill>
                  <a:schemeClr val="tx1"/>
                </a:solidFill>
              </a:ln>
              <a:solidFill>
                <a:schemeClr val="tx2"/>
              </a:solidFill>
              <a:latin typeface="Calibri" panose="020F0502020204030204" pitchFamily="34" charset="0"/>
              <a:cs typeface="Calibri" panose="020F0502020204030204" pitchFamily="34" charset="0"/>
            </a:endParaRPr>
          </a:p>
        </p:txBody>
      </p:sp>
      <p:grpSp>
        <p:nvGrpSpPr>
          <p:cNvPr id="31" name="sticky2">
            <a:extLst>
              <a:ext uri="{FF2B5EF4-FFF2-40B4-BE49-F238E27FC236}">
                <a16:creationId xmlns:a16="http://schemas.microsoft.com/office/drawing/2014/main" id="{02F8D762-CDF5-443C-819C-AB8CCCEAF1E7}"/>
              </a:ext>
            </a:extLst>
          </p:cNvPr>
          <p:cNvGrpSpPr/>
          <p:nvPr/>
        </p:nvGrpSpPr>
        <p:grpSpPr>
          <a:xfrm rot="20945863">
            <a:off x="1720643" y="944795"/>
            <a:ext cx="8497095" cy="5017713"/>
            <a:chOff x="3956447" y="2914651"/>
            <a:chExt cx="3415901" cy="3415901"/>
          </a:xfrm>
        </p:grpSpPr>
        <p:sp>
          <p:nvSpPr>
            <p:cNvPr id="32" name="TextBox 31">
              <a:extLst>
                <a:ext uri="{FF2B5EF4-FFF2-40B4-BE49-F238E27FC236}">
                  <a16:creationId xmlns:a16="http://schemas.microsoft.com/office/drawing/2014/main" id="{D1C0B96E-F177-4CA0-879C-8E0728CEAD25}"/>
                </a:ext>
              </a:extLst>
            </p:cNvPr>
            <p:cNvSpPr txBox="1"/>
            <p:nvPr/>
          </p:nvSpPr>
          <p:spPr>
            <a:xfrm rot="326561">
              <a:off x="4466127" y="3685248"/>
              <a:ext cx="2602855" cy="1381725"/>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0016FF"/>
                  </a:solidFill>
                  <a:latin typeface="Calibri" panose="020F0502020204030204" pitchFamily="34" charset="0"/>
                  <a:cs typeface="Calibri" panose="020F0502020204030204" pitchFamily="34" charset="0"/>
                </a:rPr>
                <a:t>Here’s a good place to put your own text, a good example of what it looks like on this sticky note.</a:t>
              </a:r>
            </a:p>
          </p:txBody>
        </p:sp>
        <p:pic>
          <p:nvPicPr>
            <p:cNvPr id="33" name="sticky" descr="A picture containing envelope, stationary&#10;&#10;Description automatically generated">
              <a:extLst>
                <a:ext uri="{FF2B5EF4-FFF2-40B4-BE49-F238E27FC236}">
                  <a16:creationId xmlns:a16="http://schemas.microsoft.com/office/drawing/2014/main" id="{548646F5-9A11-4568-A34B-1BE1621C9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0293">
              <a:off x="3956447" y="2914651"/>
              <a:ext cx="3415901" cy="3415901"/>
            </a:xfrm>
            <a:prstGeom prst="rect">
              <a:avLst/>
            </a:prstGeom>
          </p:spPr>
        </p:pic>
      </p:grpSp>
      <p:sp>
        <p:nvSpPr>
          <p:cNvPr id="34" name="TextBox 33">
            <a:extLst>
              <a:ext uri="{FF2B5EF4-FFF2-40B4-BE49-F238E27FC236}">
                <a16:creationId xmlns:a16="http://schemas.microsoft.com/office/drawing/2014/main" id="{02A540B8-260A-4052-B050-FECA3152D5DF}"/>
              </a:ext>
            </a:extLst>
          </p:cNvPr>
          <p:cNvSpPr txBox="1"/>
          <p:nvPr/>
        </p:nvSpPr>
        <p:spPr>
          <a:xfrm rot="21232163">
            <a:off x="2998566" y="872496"/>
            <a:ext cx="6610880" cy="3946530"/>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2</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WAR AGAINST GOD</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Arena</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Elohim in God’s Image</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Divine Council</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Ancient Arguments</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Imported by N.T. Wright and others</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Don’t be duped by emergent ancient wisdom</a:t>
            </a:r>
          </a:p>
          <a:p>
            <a:pPr algn="ctr">
              <a:lnSpc>
                <a:spcPts val="2000"/>
              </a:lnSpc>
            </a:pPr>
            <a:endParaRPr lang="en-US" sz="2100" b="1" dirty="0">
              <a:ln w="15875">
                <a:noFill/>
                <a:round/>
              </a:ln>
              <a:solidFill>
                <a:schemeClr val="bg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16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peech Bubble: Rectangle 14" hidden="1">
            <a:extLst>
              <a:ext uri="{FF2B5EF4-FFF2-40B4-BE49-F238E27FC236}">
                <a16:creationId xmlns:a16="http://schemas.microsoft.com/office/drawing/2014/main" id="{AB8550E4-AFC2-4D92-B5F8-BB1C04C5ED92}"/>
              </a:ext>
            </a:extLst>
          </p:cNvPr>
          <p:cNvSpPr/>
          <p:nvPr/>
        </p:nvSpPr>
        <p:spPr>
          <a:xfrm>
            <a:off x="7746014" y="1341172"/>
            <a:ext cx="2305878" cy="1443789"/>
          </a:xfrm>
          <a:prstGeom prst="wedgeRectCallout">
            <a:avLst>
              <a:gd name="adj1" fmla="val 4685"/>
              <a:gd name="adj2" fmla="val 96365"/>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and stretching may be necessary in order to fill the gaps.</a:t>
            </a:r>
          </a:p>
        </p:txBody>
      </p:sp>
      <p:sp>
        <p:nvSpPr>
          <p:cNvPr id="38" name="Sub1_Text_Changethis"/>
          <p:cNvSpPr txBox="1"/>
          <p:nvPr/>
        </p:nvSpPr>
        <p:spPr>
          <a:xfrm>
            <a:off x="3022341" y="895492"/>
            <a:ext cx="3432224" cy="464871"/>
          </a:xfrm>
          <a:prstGeom prst="rect">
            <a:avLst/>
          </a:prstGeom>
          <a:noFill/>
        </p:spPr>
        <p:txBody>
          <a:bodyPr wrap="square" rtlCol="0">
            <a:spAutoFit/>
          </a:bodyPr>
          <a:lstStyle/>
          <a:p>
            <a:pPr algn="ctr">
              <a:lnSpc>
                <a:spcPct val="150000"/>
              </a:lnSpc>
            </a:pPr>
            <a:r>
              <a:rPr lang="en-US" i="1" dirty="0">
                <a:solidFill>
                  <a:schemeClr val="accent2">
                    <a:lumMod val="20000"/>
                    <a:lumOff val="80000"/>
                  </a:schemeClr>
                </a:solidFill>
                <a:latin typeface="Calibri Light" panose="020F0302020204030204" pitchFamily="34" charset="0"/>
                <a:cs typeface="Calibri Light" panose="020F0302020204030204" pitchFamily="34" charset="0"/>
              </a:rPr>
              <a:t>Extra Text or Subtitle Here</a:t>
            </a:r>
          </a:p>
        </p:txBody>
      </p:sp>
      <p:sp>
        <p:nvSpPr>
          <p:cNvPr id="22" name="Title1_Text_Changethis"/>
          <p:cNvSpPr>
            <a:spLocks noChangeArrowheads="1"/>
          </p:cNvSpPr>
          <p:nvPr/>
        </p:nvSpPr>
        <p:spPr bwMode="auto">
          <a:xfrm>
            <a:off x="3180658" y="520380"/>
            <a:ext cx="3115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200" dirty="0">
                <a:solidFill>
                  <a:schemeClr val="accent2">
                    <a:lumMod val="20000"/>
                    <a:lumOff val="80000"/>
                  </a:schemeClr>
                </a:solidFill>
                <a:latin typeface="Calibri Light" panose="020F0302020204030204" pitchFamily="34" charset="0"/>
                <a:cs typeface="Calibri Light" panose="020F0302020204030204" pitchFamily="34" charset="0"/>
              </a:rPr>
              <a:t>Your Main Title</a:t>
            </a:r>
          </a:p>
        </p:txBody>
      </p:sp>
      <p:pic>
        <p:nvPicPr>
          <p:cNvPr id="10" name="Picture 9" descr="A screenshot of a computer monitor sitting on top of a flat screen television&#10;&#10;Description automatically generated">
            <a:extLst>
              <a:ext uri="{FF2B5EF4-FFF2-40B4-BE49-F238E27FC236}">
                <a16:creationId xmlns:a16="http://schemas.microsoft.com/office/drawing/2014/main" id="{3E80E738-FE32-4270-B273-170A92EA8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58" y="0"/>
            <a:ext cx="11834684" cy="6858000"/>
          </a:xfrm>
          <a:prstGeom prst="rect">
            <a:avLst/>
          </a:prstGeom>
        </p:spPr>
      </p:pic>
      <p:sp>
        <p:nvSpPr>
          <p:cNvPr id="7" name="Title Text">
            <a:extLst>
              <a:ext uri="{FF2B5EF4-FFF2-40B4-BE49-F238E27FC236}">
                <a16:creationId xmlns:a16="http://schemas.microsoft.com/office/drawing/2014/main" id="{94E3F262-1400-4BB0-BC25-071153E8E13E}"/>
              </a:ext>
            </a:extLst>
          </p:cNvPr>
          <p:cNvSpPr>
            <a:spLocks noChangeArrowheads="1"/>
          </p:cNvSpPr>
          <p:nvPr/>
        </p:nvSpPr>
        <p:spPr bwMode="auto">
          <a:xfrm>
            <a:off x="1720643" y="322951"/>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SLIDE </a:t>
            </a:r>
            <a:r>
              <a:rPr lang="en-US" altLang="en-US" sz="4500" b="1" spc="200" dirty="0">
                <a:ln>
                  <a:solidFill>
                    <a:schemeClr val="tx1"/>
                  </a:solidFill>
                </a:ln>
                <a:solidFill>
                  <a:schemeClr val="tx2"/>
                </a:solidFill>
                <a:latin typeface="Calibri" panose="020F0502020204030204" pitchFamily="34" charset="0"/>
                <a:cs typeface="Calibri" panose="020F0502020204030204" pitchFamily="34" charset="0"/>
              </a:rPr>
              <a:t>BANK</a:t>
            </a:r>
            <a:endParaRPr lang="en-US" altLang="en-US" sz="4500" spc="200" dirty="0">
              <a:ln>
                <a:solidFill>
                  <a:schemeClr val="tx1"/>
                </a:solidFill>
              </a:ln>
              <a:solidFill>
                <a:schemeClr val="tx2"/>
              </a:solidFill>
              <a:latin typeface="Calibri" panose="020F0502020204030204" pitchFamily="34" charset="0"/>
              <a:cs typeface="Calibri" panose="020F0502020204030204" pitchFamily="34" charset="0"/>
            </a:endParaRPr>
          </a:p>
        </p:txBody>
      </p:sp>
      <p:grpSp>
        <p:nvGrpSpPr>
          <p:cNvPr id="31" name="sticky2">
            <a:extLst>
              <a:ext uri="{FF2B5EF4-FFF2-40B4-BE49-F238E27FC236}">
                <a16:creationId xmlns:a16="http://schemas.microsoft.com/office/drawing/2014/main" id="{02F8D762-CDF5-443C-819C-AB8CCCEAF1E7}"/>
              </a:ext>
            </a:extLst>
          </p:cNvPr>
          <p:cNvGrpSpPr/>
          <p:nvPr/>
        </p:nvGrpSpPr>
        <p:grpSpPr>
          <a:xfrm rot="20945863">
            <a:off x="1720643" y="944795"/>
            <a:ext cx="8497095" cy="5017713"/>
            <a:chOff x="3956447" y="2914651"/>
            <a:chExt cx="3415901" cy="3415901"/>
          </a:xfrm>
        </p:grpSpPr>
        <p:sp>
          <p:nvSpPr>
            <p:cNvPr id="32" name="TextBox 31">
              <a:extLst>
                <a:ext uri="{FF2B5EF4-FFF2-40B4-BE49-F238E27FC236}">
                  <a16:creationId xmlns:a16="http://schemas.microsoft.com/office/drawing/2014/main" id="{D1C0B96E-F177-4CA0-879C-8E0728CEAD25}"/>
                </a:ext>
              </a:extLst>
            </p:cNvPr>
            <p:cNvSpPr txBox="1"/>
            <p:nvPr/>
          </p:nvSpPr>
          <p:spPr>
            <a:xfrm rot="326561">
              <a:off x="4466127" y="3685248"/>
              <a:ext cx="2602855" cy="1381725"/>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0016FF"/>
                  </a:solidFill>
                  <a:latin typeface="Calibri" panose="020F0502020204030204" pitchFamily="34" charset="0"/>
                  <a:cs typeface="Calibri" panose="020F0502020204030204" pitchFamily="34" charset="0"/>
                </a:rPr>
                <a:t>Here’s a good place to put your own text, a good example of what it looks like on this sticky note.</a:t>
              </a:r>
            </a:p>
          </p:txBody>
        </p:sp>
        <p:pic>
          <p:nvPicPr>
            <p:cNvPr id="33" name="sticky" descr="A picture containing envelope, stationary&#10;&#10;Description automatically generated">
              <a:extLst>
                <a:ext uri="{FF2B5EF4-FFF2-40B4-BE49-F238E27FC236}">
                  <a16:creationId xmlns:a16="http://schemas.microsoft.com/office/drawing/2014/main" id="{548646F5-9A11-4568-A34B-1BE1621C9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0293">
              <a:off x="3956447" y="2914651"/>
              <a:ext cx="3415901" cy="3415901"/>
            </a:xfrm>
            <a:prstGeom prst="rect">
              <a:avLst/>
            </a:prstGeom>
          </p:spPr>
        </p:pic>
      </p:grpSp>
      <p:sp>
        <p:nvSpPr>
          <p:cNvPr id="34" name="TextBox 33">
            <a:extLst>
              <a:ext uri="{FF2B5EF4-FFF2-40B4-BE49-F238E27FC236}">
                <a16:creationId xmlns:a16="http://schemas.microsoft.com/office/drawing/2014/main" id="{02A540B8-260A-4052-B050-FECA3152D5DF}"/>
              </a:ext>
            </a:extLst>
          </p:cNvPr>
          <p:cNvSpPr txBox="1"/>
          <p:nvPr/>
        </p:nvSpPr>
        <p:spPr>
          <a:xfrm rot="21232163">
            <a:off x="2990806" y="1471115"/>
            <a:ext cx="6610880" cy="3433569"/>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3</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WAR AGAINST THE SPIRIT</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Arena</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Enneagram</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Ancient Arguments</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Desert Fathers / Mothers – Spirituality</a:t>
            </a:r>
          </a:p>
          <a:p>
            <a:pPr algn="ctr">
              <a:lnSpc>
                <a:spcPts val="2000"/>
              </a:lnSpc>
            </a:pPr>
            <a:endParaRPr lang="en-US" sz="2100" b="1" dirty="0">
              <a:ln w="15875">
                <a:noFill/>
                <a:round/>
              </a:ln>
              <a:solidFill>
                <a:schemeClr val="bg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0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Background Image"/>
          <p:cNvGraphicFramePr/>
          <p:nvPr>
            <p:extLst>
              <p:ext uri="{D42A27DB-BD31-4B8C-83A1-F6EECF244321}">
                <p14:modId xmlns:p14="http://schemas.microsoft.com/office/powerpoint/2010/main" val="775379222"/>
              </p:ext>
            </p:extLst>
          </p:nvPr>
        </p:nvGraphicFramePr>
        <p:xfrm>
          <a:off x="-68580" y="420"/>
          <a:ext cx="12332970" cy="68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peech Bubble: Rectangle 14" hidden="1">
            <a:extLst>
              <a:ext uri="{FF2B5EF4-FFF2-40B4-BE49-F238E27FC236}">
                <a16:creationId xmlns:a16="http://schemas.microsoft.com/office/drawing/2014/main" id="{AB8550E4-AFC2-4D92-B5F8-BB1C04C5ED92}"/>
              </a:ext>
            </a:extLst>
          </p:cNvPr>
          <p:cNvSpPr/>
          <p:nvPr/>
        </p:nvSpPr>
        <p:spPr>
          <a:xfrm>
            <a:off x="7746014" y="1341172"/>
            <a:ext cx="2305878" cy="1443789"/>
          </a:xfrm>
          <a:prstGeom prst="wedgeRectCallout">
            <a:avLst>
              <a:gd name="adj1" fmla="val 4685"/>
              <a:gd name="adj2" fmla="val 96365"/>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r>
              <a:rPr lang="en-US" sz="1200" dirty="0"/>
              <a:t>Click any of the text to change out for your own. Some reformatting and stretching may be necessary in order to fill the gaps.</a:t>
            </a:r>
          </a:p>
        </p:txBody>
      </p:sp>
      <p:sp>
        <p:nvSpPr>
          <p:cNvPr id="38" name="Sub1_Text_Changethis"/>
          <p:cNvSpPr txBox="1"/>
          <p:nvPr/>
        </p:nvSpPr>
        <p:spPr>
          <a:xfrm>
            <a:off x="3022341" y="895492"/>
            <a:ext cx="3432224" cy="464871"/>
          </a:xfrm>
          <a:prstGeom prst="rect">
            <a:avLst/>
          </a:prstGeom>
          <a:noFill/>
        </p:spPr>
        <p:txBody>
          <a:bodyPr wrap="square" rtlCol="0">
            <a:spAutoFit/>
          </a:bodyPr>
          <a:lstStyle/>
          <a:p>
            <a:pPr algn="ctr">
              <a:lnSpc>
                <a:spcPct val="150000"/>
              </a:lnSpc>
            </a:pPr>
            <a:r>
              <a:rPr lang="en-US" i="1" dirty="0">
                <a:solidFill>
                  <a:schemeClr val="accent2">
                    <a:lumMod val="20000"/>
                    <a:lumOff val="80000"/>
                  </a:schemeClr>
                </a:solidFill>
                <a:latin typeface="Calibri Light" panose="020F0302020204030204" pitchFamily="34" charset="0"/>
                <a:cs typeface="Calibri Light" panose="020F0302020204030204" pitchFamily="34" charset="0"/>
              </a:rPr>
              <a:t>Extra Text or Subtitle Here</a:t>
            </a:r>
          </a:p>
        </p:txBody>
      </p:sp>
      <p:sp>
        <p:nvSpPr>
          <p:cNvPr id="22" name="Title1_Text_Changethis"/>
          <p:cNvSpPr>
            <a:spLocks noChangeArrowheads="1"/>
          </p:cNvSpPr>
          <p:nvPr/>
        </p:nvSpPr>
        <p:spPr bwMode="auto">
          <a:xfrm>
            <a:off x="3180658" y="520380"/>
            <a:ext cx="3115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i="1" spc="200" dirty="0">
                <a:solidFill>
                  <a:schemeClr val="accent2">
                    <a:lumMod val="20000"/>
                    <a:lumOff val="80000"/>
                  </a:schemeClr>
                </a:solidFill>
                <a:latin typeface="Calibri Light" panose="020F0302020204030204" pitchFamily="34" charset="0"/>
                <a:cs typeface="Calibri Light" panose="020F0302020204030204" pitchFamily="34" charset="0"/>
              </a:rPr>
              <a:t>Your Main Title</a:t>
            </a:r>
          </a:p>
        </p:txBody>
      </p:sp>
      <p:pic>
        <p:nvPicPr>
          <p:cNvPr id="10" name="Picture 9" descr="A screenshot of a computer monitor sitting on top of a flat screen television&#10;&#10;Description automatically generated">
            <a:extLst>
              <a:ext uri="{FF2B5EF4-FFF2-40B4-BE49-F238E27FC236}">
                <a16:creationId xmlns:a16="http://schemas.microsoft.com/office/drawing/2014/main" id="{3E80E738-FE32-4270-B273-170A92EA8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58" y="0"/>
            <a:ext cx="11834684" cy="6858000"/>
          </a:xfrm>
          <a:prstGeom prst="rect">
            <a:avLst/>
          </a:prstGeom>
        </p:spPr>
      </p:pic>
      <p:sp>
        <p:nvSpPr>
          <p:cNvPr id="7" name="Title Text">
            <a:extLst>
              <a:ext uri="{FF2B5EF4-FFF2-40B4-BE49-F238E27FC236}">
                <a16:creationId xmlns:a16="http://schemas.microsoft.com/office/drawing/2014/main" id="{94E3F262-1400-4BB0-BC25-071153E8E13E}"/>
              </a:ext>
            </a:extLst>
          </p:cNvPr>
          <p:cNvSpPr>
            <a:spLocks noChangeArrowheads="1"/>
          </p:cNvSpPr>
          <p:nvPr/>
        </p:nvSpPr>
        <p:spPr bwMode="auto">
          <a:xfrm>
            <a:off x="1720643" y="322951"/>
            <a:ext cx="30178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SLIDE </a:t>
            </a:r>
            <a:r>
              <a:rPr lang="en-US" altLang="en-US" sz="4500" b="1" spc="200" dirty="0">
                <a:ln>
                  <a:solidFill>
                    <a:schemeClr val="tx1"/>
                  </a:solidFill>
                </a:ln>
                <a:solidFill>
                  <a:schemeClr val="tx2"/>
                </a:solidFill>
                <a:latin typeface="Calibri" panose="020F0502020204030204" pitchFamily="34" charset="0"/>
                <a:cs typeface="Calibri" panose="020F0502020204030204" pitchFamily="34" charset="0"/>
              </a:rPr>
              <a:t>BANK</a:t>
            </a:r>
            <a:endParaRPr lang="en-US" altLang="en-US" sz="4500" spc="200" dirty="0">
              <a:ln>
                <a:solidFill>
                  <a:schemeClr val="tx1"/>
                </a:solidFill>
              </a:ln>
              <a:solidFill>
                <a:schemeClr val="tx2"/>
              </a:solidFill>
              <a:latin typeface="Calibri" panose="020F0502020204030204" pitchFamily="34" charset="0"/>
              <a:cs typeface="Calibri" panose="020F0502020204030204" pitchFamily="34" charset="0"/>
            </a:endParaRPr>
          </a:p>
        </p:txBody>
      </p:sp>
      <p:grpSp>
        <p:nvGrpSpPr>
          <p:cNvPr id="31" name="sticky2">
            <a:extLst>
              <a:ext uri="{FF2B5EF4-FFF2-40B4-BE49-F238E27FC236}">
                <a16:creationId xmlns:a16="http://schemas.microsoft.com/office/drawing/2014/main" id="{02F8D762-CDF5-443C-819C-AB8CCCEAF1E7}"/>
              </a:ext>
            </a:extLst>
          </p:cNvPr>
          <p:cNvGrpSpPr/>
          <p:nvPr/>
        </p:nvGrpSpPr>
        <p:grpSpPr>
          <a:xfrm rot="20945863">
            <a:off x="1720643" y="944795"/>
            <a:ext cx="8497095" cy="5017713"/>
            <a:chOff x="3956447" y="2914651"/>
            <a:chExt cx="3415901" cy="3415901"/>
          </a:xfrm>
        </p:grpSpPr>
        <p:sp>
          <p:nvSpPr>
            <p:cNvPr id="32" name="TextBox 31">
              <a:extLst>
                <a:ext uri="{FF2B5EF4-FFF2-40B4-BE49-F238E27FC236}">
                  <a16:creationId xmlns:a16="http://schemas.microsoft.com/office/drawing/2014/main" id="{D1C0B96E-F177-4CA0-879C-8E0728CEAD25}"/>
                </a:ext>
              </a:extLst>
            </p:cNvPr>
            <p:cNvSpPr txBox="1"/>
            <p:nvPr/>
          </p:nvSpPr>
          <p:spPr>
            <a:xfrm rot="326561">
              <a:off x="4466127" y="3685248"/>
              <a:ext cx="2602855" cy="1381725"/>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b="1" dirty="0">
                  <a:ln w="15875">
                    <a:noFill/>
                    <a:round/>
                  </a:ln>
                  <a:solidFill>
                    <a:srgbClr val="0016FF"/>
                  </a:solidFill>
                  <a:latin typeface="Calibri" panose="020F0502020204030204" pitchFamily="34" charset="0"/>
                  <a:cs typeface="Calibri" panose="020F0502020204030204" pitchFamily="34" charset="0"/>
                </a:rPr>
                <a:t>Here’s a good place to put your own text, a good example of what it looks like on this sticky note.</a:t>
              </a:r>
            </a:p>
          </p:txBody>
        </p:sp>
        <p:pic>
          <p:nvPicPr>
            <p:cNvPr id="33" name="sticky" descr="A picture containing envelope, stationary&#10;&#10;Description automatically generated">
              <a:extLst>
                <a:ext uri="{FF2B5EF4-FFF2-40B4-BE49-F238E27FC236}">
                  <a16:creationId xmlns:a16="http://schemas.microsoft.com/office/drawing/2014/main" id="{548646F5-9A11-4568-A34B-1BE1621C9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0293">
              <a:off x="3956447" y="2914651"/>
              <a:ext cx="3415901" cy="3415901"/>
            </a:xfrm>
            <a:prstGeom prst="rect">
              <a:avLst/>
            </a:prstGeom>
          </p:spPr>
        </p:pic>
      </p:grpSp>
      <p:sp>
        <p:nvSpPr>
          <p:cNvPr id="34" name="TextBox 33">
            <a:extLst>
              <a:ext uri="{FF2B5EF4-FFF2-40B4-BE49-F238E27FC236}">
                <a16:creationId xmlns:a16="http://schemas.microsoft.com/office/drawing/2014/main" id="{02A540B8-260A-4052-B050-FECA3152D5DF}"/>
              </a:ext>
            </a:extLst>
          </p:cNvPr>
          <p:cNvSpPr txBox="1"/>
          <p:nvPr/>
        </p:nvSpPr>
        <p:spPr>
          <a:xfrm rot="21232163">
            <a:off x="3064554" y="1436371"/>
            <a:ext cx="6610880" cy="3433569"/>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4</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WAR AGAINST THE GOSPEL</a:t>
            </a:r>
          </a:p>
          <a:p>
            <a:pPr algn="ct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Arena</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Gospel Toolkit Slide Set</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Ancient Arguments</a:t>
            </a:r>
          </a:p>
          <a:p>
            <a:pPr>
              <a:lnSpc>
                <a:spcPts val="2000"/>
              </a:lnSpc>
            </a:pPr>
            <a:endPar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ts val="2000"/>
              </a:lnSpc>
            </a:pPr>
            <a:r>
              <a:rPr lang="en-US" sz="2100" dirty="0">
                <a:ln w="15875">
                  <a:noFill/>
                  <a:round/>
                </a:ln>
                <a:solidFill>
                  <a:srgbClr val="44546A"/>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Augustine </a:t>
            </a:r>
          </a:p>
          <a:p>
            <a:pPr algn="ctr">
              <a:lnSpc>
                <a:spcPts val="2000"/>
              </a:lnSpc>
            </a:pPr>
            <a:endParaRPr lang="en-US" sz="2100" b="1" dirty="0">
              <a:ln w="15875">
                <a:noFill/>
                <a:round/>
              </a:ln>
              <a:solidFill>
                <a:schemeClr val="bg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982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success_in_your_skies">
      <a:dk1>
        <a:sysClr val="windowText" lastClr="000000"/>
      </a:dk1>
      <a:lt1>
        <a:sysClr val="window" lastClr="FFFFFF"/>
      </a:lt1>
      <a:dk2>
        <a:srgbClr val="44546A"/>
      </a:dk2>
      <a:lt2>
        <a:srgbClr val="E7E6E6"/>
      </a:lt2>
      <a:accent1>
        <a:srgbClr val="000000"/>
      </a:accent1>
      <a:accent2>
        <a:srgbClr val="0E3B61"/>
      </a:accent2>
      <a:accent3>
        <a:srgbClr val="8D2727"/>
      </a:accent3>
      <a:accent4>
        <a:srgbClr val="FF0000"/>
      </a:accent4>
      <a:accent5>
        <a:srgbClr val="F74C64"/>
      </a:accent5>
      <a:accent6>
        <a:srgbClr val="739730"/>
      </a:accent6>
      <a:hlink>
        <a:srgbClr val="0563C1"/>
      </a:hlink>
      <a:folHlink>
        <a:srgbClr val="954F72"/>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qua Light White Background">
      <a:dk1>
        <a:srgbClr val="2B2B2B"/>
      </a:dk1>
      <a:lt1>
        <a:srgbClr val="FFFFFF"/>
      </a:lt1>
      <a:dk2>
        <a:srgbClr val="2B2B2B"/>
      </a:dk2>
      <a:lt2>
        <a:srgbClr val="FFFFFF"/>
      </a:lt2>
      <a:accent1>
        <a:srgbClr val="41B7D0"/>
      </a:accent1>
      <a:accent2>
        <a:srgbClr val="3FACD0"/>
      </a:accent2>
      <a:accent3>
        <a:srgbClr val="3DA1D2"/>
      </a:accent3>
      <a:accent4>
        <a:srgbClr val="3B96D3"/>
      </a:accent4>
      <a:accent5>
        <a:srgbClr val="398BD5"/>
      </a:accent5>
      <a:accent6>
        <a:srgbClr val="3780D7"/>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erMedia.com Animated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enterMedia.com Static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17568</TotalTime>
  <Words>10207</Words>
  <Application>Microsoft Office PowerPoint</Application>
  <PresentationFormat>Widescreen</PresentationFormat>
  <Paragraphs>1065</Paragraphs>
  <Slides>95</Slides>
  <Notes>70</Notes>
  <HiddenSlides>8</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0</vt:i4>
      </vt:variant>
      <vt:variant>
        <vt:lpstr>Slide Titles</vt:lpstr>
      </vt:variant>
      <vt:variant>
        <vt:i4>95</vt:i4>
      </vt:variant>
    </vt:vector>
  </HeadingPairs>
  <TitlesOfParts>
    <vt:vector size="114" baseType="lpstr">
      <vt:lpstr>Arial</vt:lpstr>
      <vt:lpstr>Minion Pro Med</vt:lpstr>
      <vt:lpstr>Minion Pro</vt:lpstr>
      <vt:lpstr>Source Sans Pro</vt:lpstr>
      <vt:lpstr>Calibri</vt:lpstr>
      <vt:lpstr>Minion Pro SmBd</vt:lpstr>
      <vt:lpstr>Arial Black</vt:lpstr>
      <vt:lpstr>Lobster</vt:lpstr>
      <vt:lpstr>Franklin Gothic Heavy</vt:lpstr>
      <vt:lpstr>Source Sans Pro Black</vt:lpstr>
      <vt:lpstr>Abadi MT Condensed Light</vt:lpstr>
      <vt:lpstr>Oswald</vt:lpstr>
      <vt:lpstr>Calibri Light</vt:lpstr>
      <vt:lpstr>Wingdings</vt:lpstr>
      <vt:lpstr>Office Theme</vt:lpstr>
      <vt:lpstr>1_Office Theme</vt:lpstr>
      <vt:lpstr>PresenterMedia.com Animated Theme</vt:lpstr>
      <vt:lpstr>Custom Design</vt:lpstr>
      <vt:lpstr>PresenterMedia.com Static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 Heaven and Earth</vt:lpstr>
      <vt:lpstr>PowerPoint Presentation</vt:lpstr>
      <vt:lpstr>PowerPoint Presentation</vt:lpstr>
      <vt:lpstr>PowerPoint Presentation</vt:lpstr>
      <vt:lpstr>PowerPoint Presentation</vt:lpstr>
      <vt:lpstr>And The Bible Says What?</vt:lpstr>
      <vt:lpstr>PowerPoint Presentation</vt:lpstr>
      <vt:lpstr>So, What is This Authority &amp;  Dominion Thing About?</vt:lpstr>
      <vt:lpstr>PowerPoint Presentation</vt:lpstr>
      <vt:lpstr>Bible Project  Word Alert!  Partners</vt:lpstr>
      <vt:lpstr>BP: Heaven and earth overlap in temples.</vt:lpstr>
      <vt:lpstr>BP: Heaven and earth overlap in temples.</vt:lpstr>
      <vt:lpstr>BP: Heaven and earth overlap in temples.</vt:lpstr>
      <vt:lpstr>Seriously, Is There a “Problem” Here, or What?</vt:lpstr>
      <vt:lpstr>Let Me Make One Thing Perfectly Clear..</vt:lpstr>
      <vt:lpstr>PowerPoint Presentation</vt:lpstr>
      <vt:lpstr>And The Bible Says What?</vt:lpstr>
      <vt:lpstr>And The Bible Says What?</vt:lpstr>
      <vt:lpstr>PowerPoint Presentation</vt:lpstr>
      <vt:lpstr>PowerPoint Presentation</vt:lpstr>
      <vt:lpstr>PowerPoint Presentation</vt:lpstr>
      <vt:lpstr>Paradise Restored</vt:lpstr>
      <vt:lpstr>The Truth and the Error</vt:lpstr>
      <vt:lpstr>Video: Heaven and Earth</vt:lpstr>
      <vt:lpstr>Welcome to Paganism 101!</vt:lpstr>
      <vt:lpstr>Navigating  TREACHEROUS WATERS</vt:lpstr>
      <vt:lpstr>Navigating  TREACHEROUS WATERS</vt:lpstr>
      <vt:lpstr>Navigating  TREACHEROUS WATERS</vt:lpstr>
      <vt:lpstr>PowerPoint Presentation</vt:lpstr>
      <vt:lpstr> The Goal of all Philosophers-  To Arrive at a Unified System of Knowledge </vt:lpstr>
      <vt:lpstr>PowerPoint Presentation</vt:lpstr>
      <vt:lpstr>PowerPoint Presentation</vt:lpstr>
      <vt:lpstr>Enter Plotinus (204-270 A.D). Mr. Mystical</vt:lpstr>
      <vt:lpstr>PowerPoint Presentation</vt:lpstr>
      <vt:lpstr>Until this point…East was East and West was West…</vt:lpstr>
      <vt:lpstr>But Philosophy &amp; Theology Were Beginning to Converge</vt:lpstr>
      <vt:lpstr>Now, That’s an Oxymoron!</vt:lpstr>
      <vt:lpstr>Two Philosopher/Theologians Thought They Could Perform this Marriage Ceremony</vt:lpstr>
      <vt:lpstr>Until now…</vt:lpstr>
      <vt:lpstr>Until now…</vt:lpstr>
      <vt:lpstr>An Important Thing to Remember</vt:lpstr>
      <vt:lpstr>The Apostle Peter said:</vt:lpstr>
      <vt:lpstr>Or, to put it in biblical terms...</vt:lpstr>
      <vt:lpstr>Forbidden Romance: Why Theology &amp; Philosophy Can Never Marry!</vt:lpstr>
      <vt:lpstr>Aquinas is about to make a quantum leap.</vt:lpstr>
      <vt:lpstr>Keeping Things in Perspective </vt:lpstr>
      <vt:lpstr>Not “into” Aquinas? Just hang on to this…</vt:lpstr>
      <vt:lpstr>Remember: Philosophy Could Never Find a Starting Point (F.P.)</vt:lpstr>
      <vt:lpstr>What Was the Quantum Leap?</vt:lpstr>
      <vt:lpstr>Remember What God’s Word Says</vt:lpstr>
      <vt:lpstr>Remember What Essential Panentheism Is</vt:lpstr>
      <vt:lpstr>We now have a creation which is God and yet distinct from God!</vt:lpstr>
      <vt:lpstr>Now, remember what Aquinas said!</vt:lpstr>
      <vt:lpstr>What Was the Quantum Leap?</vt:lpstr>
      <vt:lpstr>Let’s Reduce Thomas’ Hot Sauce</vt:lpstr>
      <vt:lpstr>What Was the Quantum Leap?</vt:lpstr>
      <vt:lpstr>This simple declaration is the staple of all panenthic, occultic, and new spirituality systems.</vt:lpstr>
      <vt:lpstr>Remember, every false system must find a way to minimize the authority of God’s Word.</vt:lpstr>
      <vt:lpstr>Over time other cataclysmal errors will emerge from this convergence.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Schlotter</dc:creator>
  <cp:lastModifiedBy>James Steel</cp:lastModifiedBy>
  <cp:revision>303</cp:revision>
  <dcterms:created xsi:type="dcterms:W3CDTF">2017-03-29T19:21:49Z</dcterms:created>
  <dcterms:modified xsi:type="dcterms:W3CDTF">2021-07-29T21:11:41Z</dcterms:modified>
</cp:coreProperties>
</file>